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8" r:id="rId3"/>
    <p:sldId id="260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88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7" r:id="rId23"/>
    <p:sldId id="280" r:id="rId24"/>
    <p:sldId id="281" r:id="rId25"/>
    <p:sldId id="282" r:id="rId26"/>
    <p:sldId id="283" r:id="rId27"/>
    <p:sldId id="284" r:id="rId28"/>
    <p:sldId id="285" r:id="rId29"/>
    <p:sldId id="286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78"/>
    <a:srgbClr val="F5B821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70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C5FF74C-67DF-486D-A284-88A155CFB19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5288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CB3DEAE-CB5B-4A41-A9D5-FC8AC69DEAE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1735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C58B0A-BAAA-45FB-8526-82BDA3113DF4}" type="slidenum">
              <a:rPr lang="en-US"/>
              <a:pPr/>
              <a:t>3</a:t>
            </a:fld>
            <a:endParaRPr lang="en-US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  <p:extLst>
      <p:ext uri="{BB962C8B-B14F-4D97-AF65-F5344CB8AC3E}">
        <p14:creationId xmlns:p14="http://schemas.microsoft.com/office/powerpoint/2010/main" val="4199319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9" name="Picture 17" descr="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0" y="4724400"/>
            <a:ext cx="5746750" cy="215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457200" y="457200"/>
            <a:ext cx="8305800" cy="1219200"/>
          </a:xfrm>
        </p:spPr>
        <p:txBody>
          <a:bodyPr/>
          <a:lstStyle>
            <a:lvl1pPr algn="ctr">
              <a:defRPr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181600" y="6473825"/>
            <a:ext cx="2895600" cy="307975"/>
          </a:xfrm>
        </p:spPr>
        <p:txBody>
          <a:bodyPr/>
          <a:lstStyle>
            <a:lvl1pPr>
              <a:defRPr sz="1400" b="1"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4267200" y="6477000"/>
            <a:ext cx="838200" cy="244475"/>
          </a:xfrm>
        </p:spPr>
        <p:txBody>
          <a:bodyPr/>
          <a:lstStyle>
            <a:lvl1pPr>
              <a:defRPr sz="1400"/>
            </a:lvl1pPr>
          </a:lstStyle>
          <a:p>
            <a:fld id="{5A750C82-10CF-43AB-ABEB-6B07E03A34A7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3080" name="Picture 8" descr="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86600"/>
            <a:ext cx="3054350" cy="309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2362200" y="1752600"/>
            <a:ext cx="6400800" cy="4572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2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pic>
        <p:nvPicPr>
          <p:cNvPr id="3081" name="Picture 9" descr="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52400"/>
            <a:ext cx="369888" cy="350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39" b="2499"/>
          <a:stretch>
            <a:fillRect/>
          </a:stretch>
        </p:blipFill>
        <p:spPr bwMode="auto">
          <a:xfrm>
            <a:off x="5715000" y="3657600"/>
            <a:ext cx="908050" cy="73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563" y="2611438"/>
            <a:ext cx="3178175" cy="307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8002588" y="6354763"/>
            <a:ext cx="1065212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200" b="1">
                <a:latin typeface="Verdana" panose="020B0604030504040204" pitchFamily="34" charset="0"/>
              </a:rPr>
              <a:t>LOGO</a:t>
            </a:r>
          </a:p>
        </p:txBody>
      </p:sp>
      <p:pic>
        <p:nvPicPr>
          <p:cNvPr id="3085" name="Picture 13" descr="artplus_landscape_field10_h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0" y="2574925"/>
            <a:ext cx="1071563" cy="153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artplus_landscape_field10_i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1949450"/>
            <a:ext cx="8064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artplus_landscape_field10_j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2400"/>
            <a:ext cx="46196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2239E-6 C 0.02396 -0.04047 0.10226 -0.18709 0.1441 -0.24283 C 0.18594 -0.29856 0.20035 -0.2833 0.25157 -0.3351 C 0.30278 -0.38691 0.40834 -0.49769 0.45105 -0.55342 C 0.49375 -0.60916 0.50122 -0.62373 0.50799 -0.66929 " pathEditMode="relative" rAng="0" ptsTypes="aaaaa">
                                      <p:cBhvr>
                                        <p:cTn id="21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99" y="-334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5097E-6 C -0.03646 -0.00786 -0.07274 -0.01573 -0.10746 -0.05088 C -0.14219 -0.08603 -0.17552 -0.14824 -0.20868 -0.21045 " pathEditMode="relative" ptsTypes="aaA">
                                      <p:cBhvr>
                                        <p:cTn id="27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566 0.33696 C 0.1816 0.30712 0.13768 0.20629 0.11163 0.15773 C 0.08559 0.10962 0.05747 0.07401 0.03889 0.04764 C 0.02031 0.02128 0.00834 0.00995 0.00018 -1.07308E-6 " pathEditMode="relative" rAng="0" ptsTypes="aaaa">
                                      <p:cBhvr>
                                        <p:cTn id="33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74" y="-168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1000"/>
                        <p:tgtEl>
                          <p:spTgt spid="307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BE8AE1-AF2A-47BF-B805-C25A48B308B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202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8FF74-FBAB-49D7-9865-B16F16B2FF0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864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95400"/>
            <a:ext cx="4152900" cy="4830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2500" y="1295400"/>
            <a:ext cx="4152900" cy="4830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5A567F-ADD2-4E3F-9E76-301C1F29AB7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020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00894F-D719-4E8E-9C44-13A3A96882A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101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64BDD6-FF9C-4F84-B25C-AE990BF1449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440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FBDC40-78AC-46F9-B369-11EFEA561D1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053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FF9827-2773-41AC-81E4-C88F8903CA8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612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F826A8-832A-4E4C-BCC9-F65E4BEF7EA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186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BB9875-15FB-4376-A5D3-DADD0ADE225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810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00850" y="274638"/>
            <a:ext cx="21145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912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7108B-A85D-4A08-A22D-05B15AD5308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6534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80010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295400"/>
            <a:ext cx="8458200" cy="4830763"/>
          </a:xfrm>
        </p:spPr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30963"/>
            <a:ext cx="2133600" cy="290512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19800" y="6505575"/>
            <a:ext cx="2209800" cy="1968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76800" y="6434138"/>
            <a:ext cx="990600" cy="290512"/>
          </a:xfrm>
        </p:spPr>
        <p:txBody>
          <a:bodyPr/>
          <a:lstStyle>
            <a:lvl1pPr>
              <a:defRPr/>
            </a:lvl1pPr>
          </a:lstStyle>
          <a:p>
            <a:fld id="{5C845694-8850-4B0B-8A90-539AA443C58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862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f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950" y="5087938"/>
            <a:ext cx="2305050" cy="161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4638"/>
            <a:ext cx="8001000" cy="94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4582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30963"/>
            <a:ext cx="2133600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019800" y="6505575"/>
            <a:ext cx="2209800" cy="19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876800" y="6434138"/>
            <a:ext cx="990600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fld id="{90122F29-5560-43E9-9396-E103FDDD6C87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1032" name="Picture 8" descr="b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9625" y="-1371600"/>
            <a:ext cx="1190625" cy="120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3" y="1401763"/>
            <a:ext cx="369887" cy="350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Text Box 11"/>
          <p:cNvSpPr txBox="1">
            <a:spLocks noChangeArrowheads="1"/>
          </p:cNvSpPr>
          <p:nvPr/>
        </p:nvSpPr>
        <p:spPr bwMode="white">
          <a:xfrm>
            <a:off x="8164513" y="6429375"/>
            <a:ext cx="903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b="1">
                <a:solidFill>
                  <a:schemeClr val="bg1"/>
                </a:solidFill>
                <a:latin typeface="Verdana" panose="020B0604030504040204" pitchFamily="34" charset="0"/>
              </a:rPr>
              <a:t>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89 0.03214 C 0.00816 0.03561 0.02674 0.03908 0.0382 0.05527 C 0.04966 0.07146 0.04931 0.10083 0.0592 0.12881 C 0.0691 0.15726 0.08959 0.20421 0.09757 0.22363 " pathEditMode="relative" rAng="0" ptsTypes="aaaa">
                                      <p:cBhvr>
                                        <p:cTn id="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65" y="9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44 -0.11794 C 0.02794 -0.06938 0.01163 -0.02058 0.00503 -0.00115 " pathEditMode="relative" ptsTypes="aA">
                                      <p:cBhvr>
                                        <p:cTn id="12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hf sldNum="0" hdr="0" dt="0"/>
  <p:txStyles>
    <p:titleStyle>
      <a:lvl1pPr algn="l" rtl="0" fontAlgn="base">
        <a:spcBef>
          <a:spcPct val="0"/>
        </a:spcBef>
        <a:spcAft>
          <a:spcPct val="0"/>
        </a:spcAft>
        <a:defRPr sz="42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Ø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26.png"/><Relationship Id="rId4" Type="http://schemas.openxmlformats.org/officeDocument/2006/relationships/image" Target="../media/image25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3213" y="609600"/>
            <a:ext cx="8534400" cy="1219200"/>
          </a:xfrm>
        </p:spPr>
        <p:txBody>
          <a:bodyPr/>
          <a:lstStyle/>
          <a:p>
            <a:r>
              <a:rPr lang="en-US" sz="3600" b="0" smtClean="0">
                <a:solidFill>
                  <a:srgbClr val="F8F878"/>
                </a:solidFill>
              </a:rPr>
              <a:t>thêm văn bản </a:t>
            </a:r>
            <a:endParaRPr lang="en-US" sz="440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17950" y="1524000"/>
            <a:ext cx="3886200" cy="457200"/>
          </a:xfrm>
        </p:spPr>
        <p:txBody>
          <a:bodyPr/>
          <a:lstStyle/>
          <a:p>
            <a:pPr algn="l"/>
            <a:r>
              <a:rPr lang="en-US" sz="2000" smtClean="0"/>
              <a:t>thêm văn bản 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37928" name="AutoShape 40"/>
          <p:cNvSpPr>
            <a:spLocks noChangeArrowheads="1"/>
          </p:cNvSpPr>
          <p:nvPr/>
        </p:nvSpPr>
        <p:spPr bwMode="gray">
          <a:xfrm>
            <a:off x="1447800" y="2124075"/>
            <a:ext cx="624840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66667"/>
                  <a:invGamma/>
                </a:schemeClr>
              </a:gs>
            </a:gsLst>
            <a:lin ang="0" scaled="1"/>
          </a:gradFill>
          <a:ln w="28575" algn="ctr">
            <a:solidFill>
              <a:srgbClr val="FCFCFC"/>
            </a:solidFill>
            <a:round/>
            <a:headEnd/>
            <a:tailEnd/>
          </a:ln>
          <a:effectLst>
            <a:outerShdw dist="35921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37929" name="AutoShape 41"/>
          <p:cNvSpPr>
            <a:spLocks noChangeArrowheads="1"/>
          </p:cNvSpPr>
          <p:nvPr/>
        </p:nvSpPr>
        <p:spPr bwMode="gray">
          <a:xfrm>
            <a:off x="1447800" y="1524000"/>
            <a:ext cx="624840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6667"/>
                  <a:invGamma/>
                </a:schemeClr>
              </a:gs>
            </a:gsLst>
            <a:lin ang="0" scaled="1"/>
          </a:gradFill>
          <a:ln w="28575" algn="ctr">
            <a:solidFill>
              <a:srgbClr val="FCFCFC"/>
            </a:solidFill>
            <a:round/>
            <a:headEnd/>
            <a:tailEnd/>
          </a:ln>
          <a:effectLst>
            <a:outerShdw dist="35921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37930" name="Group 42"/>
          <p:cNvGrpSpPr>
            <a:grpSpLocks/>
          </p:cNvGrpSpPr>
          <p:nvPr/>
        </p:nvGrpSpPr>
        <p:grpSpPr bwMode="auto">
          <a:xfrm>
            <a:off x="7340600" y="1816100"/>
            <a:ext cx="174625" cy="519113"/>
            <a:chOff x="960" y="1764"/>
            <a:chExt cx="130" cy="418"/>
          </a:xfrm>
        </p:grpSpPr>
        <p:sp>
          <p:nvSpPr>
            <p:cNvPr id="37931" name="Oval 43"/>
            <p:cNvSpPr>
              <a:spLocks noChangeArrowheads="1"/>
            </p:cNvSpPr>
            <p:nvPr/>
          </p:nvSpPr>
          <p:spPr bwMode="gray">
            <a:xfrm>
              <a:off x="960" y="1764"/>
              <a:ext cx="126" cy="120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7932" name="Oval 44"/>
            <p:cNvSpPr>
              <a:spLocks noChangeArrowheads="1"/>
            </p:cNvSpPr>
            <p:nvPr/>
          </p:nvSpPr>
          <p:spPr bwMode="gray">
            <a:xfrm>
              <a:off x="964" y="2062"/>
              <a:ext cx="126" cy="120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7933" name="AutoShape 45"/>
            <p:cNvSpPr>
              <a:spLocks noChangeArrowheads="1"/>
            </p:cNvSpPr>
            <p:nvPr/>
          </p:nvSpPr>
          <p:spPr bwMode="gray">
            <a:xfrm>
              <a:off x="996" y="1836"/>
              <a:ext cx="62" cy="3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50000">
                  <a:srgbClr val="B2B2B2">
                    <a:gamma/>
                    <a:tint val="27451"/>
                    <a:invGamma/>
                  </a:srgbClr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5D9DD7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7934" name="Group 46"/>
          <p:cNvGrpSpPr>
            <a:grpSpLocks/>
          </p:cNvGrpSpPr>
          <p:nvPr/>
        </p:nvGrpSpPr>
        <p:grpSpPr bwMode="auto">
          <a:xfrm>
            <a:off x="1589088" y="1814513"/>
            <a:ext cx="174625" cy="517525"/>
            <a:chOff x="960" y="1764"/>
            <a:chExt cx="130" cy="418"/>
          </a:xfrm>
        </p:grpSpPr>
        <p:sp>
          <p:nvSpPr>
            <p:cNvPr id="37935" name="Oval 47"/>
            <p:cNvSpPr>
              <a:spLocks noChangeArrowheads="1"/>
            </p:cNvSpPr>
            <p:nvPr/>
          </p:nvSpPr>
          <p:spPr bwMode="gray">
            <a:xfrm>
              <a:off x="960" y="1764"/>
              <a:ext cx="126" cy="120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7936" name="Oval 48"/>
            <p:cNvSpPr>
              <a:spLocks noChangeArrowheads="1"/>
            </p:cNvSpPr>
            <p:nvPr/>
          </p:nvSpPr>
          <p:spPr bwMode="gray">
            <a:xfrm>
              <a:off x="964" y="2062"/>
              <a:ext cx="126" cy="120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7937" name="AutoShape 49"/>
            <p:cNvSpPr>
              <a:spLocks noChangeArrowheads="1"/>
            </p:cNvSpPr>
            <p:nvPr/>
          </p:nvSpPr>
          <p:spPr bwMode="gray">
            <a:xfrm>
              <a:off x="996" y="1836"/>
              <a:ext cx="62" cy="3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50000">
                  <a:srgbClr val="B2B2B2">
                    <a:gamma/>
                    <a:tint val="0"/>
                    <a:invGamma/>
                  </a:srgbClr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5D9DD7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37938" name="AutoShape 50"/>
          <p:cNvSpPr>
            <a:spLocks noChangeArrowheads="1"/>
          </p:cNvSpPr>
          <p:nvPr/>
        </p:nvSpPr>
        <p:spPr bwMode="gray">
          <a:xfrm>
            <a:off x="1447800" y="2749550"/>
            <a:ext cx="624840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6667"/>
                  <a:invGamma/>
                </a:schemeClr>
              </a:gs>
            </a:gsLst>
            <a:lin ang="0" scaled="1"/>
          </a:gradFill>
          <a:ln w="28575" algn="ctr">
            <a:solidFill>
              <a:srgbClr val="FCFCFC"/>
            </a:solidFill>
            <a:round/>
            <a:headEnd/>
            <a:tailEnd/>
          </a:ln>
          <a:effectLst>
            <a:outerShdw dist="35921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37939" name="AutoShape 51"/>
          <p:cNvSpPr>
            <a:spLocks noChangeArrowheads="1"/>
          </p:cNvSpPr>
          <p:nvPr/>
        </p:nvSpPr>
        <p:spPr bwMode="gray">
          <a:xfrm>
            <a:off x="1447800" y="3365500"/>
            <a:ext cx="624840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66667"/>
                  <a:invGamma/>
                </a:schemeClr>
              </a:gs>
            </a:gsLst>
            <a:lin ang="0" scaled="1"/>
          </a:gradFill>
          <a:ln w="28575" algn="ctr">
            <a:solidFill>
              <a:srgbClr val="FCFCFC"/>
            </a:solidFill>
            <a:round/>
            <a:headEnd/>
            <a:tailEnd/>
          </a:ln>
          <a:effectLst>
            <a:outerShdw dist="35921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37940" name="Group 52"/>
          <p:cNvGrpSpPr>
            <a:grpSpLocks/>
          </p:cNvGrpSpPr>
          <p:nvPr/>
        </p:nvGrpSpPr>
        <p:grpSpPr bwMode="auto">
          <a:xfrm>
            <a:off x="7340600" y="3057525"/>
            <a:ext cx="174625" cy="519113"/>
            <a:chOff x="960" y="1764"/>
            <a:chExt cx="130" cy="418"/>
          </a:xfrm>
        </p:grpSpPr>
        <p:sp>
          <p:nvSpPr>
            <p:cNvPr id="37941" name="Oval 53"/>
            <p:cNvSpPr>
              <a:spLocks noChangeArrowheads="1"/>
            </p:cNvSpPr>
            <p:nvPr/>
          </p:nvSpPr>
          <p:spPr bwMode="gray">
            <a:xfrm>
              <a:off x="960" y="1764"/>
              <a:ext cx="126" cy="120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7942" name="Oval 54"/>
            <p:cNvSpPr>
              <a:spLocks noChangeArrowheads="1"/>
            </p:cNvSpPr>
            <p:nvPr/>
          </p:nvSpPr>
          <p:spPr bwMode="gray">
            <a:xfrm>
              <a:off x="964" y="2062"/>
              <a:ext cx="126" cy="120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7943" name="AutoShape 55"/>
            <p:cNvSpPr>
              <a:spLocks noChangeArrowheads="1"/>
            </p:cNvSpPr>
            <p:nvPr/>
          </p:nvSpPr>
          <p:spPr bwMode="gray">
            <a:xfrm>
              <a:off x="996" y="1836"/>
              <a:ext cx="62" cy="3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50000">
                  <a:srgbClr val="B2B2B2">
                    <a:gamma/>
                    <a:tint val="27451"/>
                    <a:invGamma/>
                  </a:srgbClr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5D9DD7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7944" name="Group 56"/>
          <p:cNvGrpSpPr>
            <a:grpSpLocks/>
          </p:cNvGrpSpPr>
          <p:nvPr/>
        </p:nvGrpSpPr>
        <p:grpSpPr bwMode="auto">
          <a:xfrm>
            <a:off x="1589088" y="3055938"/>
            <a:ext cx="174625" cy="517525"/>
            <a:chOff x="960" y="1764"/>
            <a:chExt cx="130" cy="418"/>
          </a:xfrm>
        </p:grpSpPr>
        <p:sp>
          <p:nvSpPr>
            <p:cNvPr id="37945" name="Oval 57"/>
            <p:cNvSpPr>
              <a:spLocks noChangeArrowheads="1"/>
            </p:cNvSpPr>
            <p:nvPr/>
          </p:nvSpPr>
          <p:spPr bwMode="gray">
            <a:xfrm>
              <a:off x="960" y="1764"/>
              <a:ext cx="126" cy="120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7946" name="Oval 58"/>
            <p:cNvSpPr>
              <a:spLocks noChangeArrowheads="1"/>
            </p:cNvSpPr>
            <p:nvPr/>
          </p:nvSpPr>
          <p:spPr bwMode="gray">
            <a:xfrm>
              <a:off x="964" y="2062"/>
              <a:ext cx="126" cy="120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7947" name="AutoShape 59"/>
            <p:cNvSpPr>
              <a:spLocks noChangeArrowheads="1"/>
            </p:cNvSpPr>
            <p:nvPr/>
          </p:nvSpPr>
          <p:spPr bwMode="gray">
            <a:xfrm>
              <a:off x="996" y="1836"/>
              <a:ext cx="62" cy="3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50000">
                  <a:srgbClr val="B2B2B2">
                    <a:gamma/>
                    <a:tint val="0"/>
                    <a:invGamma/>
                  </a:srgbClr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5D9DD7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37948" name="AutoShape 60"/>
          <p:cNvSpPr>
            <a:spLocks noChangeArrowheads="1"/>
          </p:cNvSpPr>
          <p:nvPr/>
        </p:nvSpPr>
        <p:spPr bwMode="gray">
          <a:xfrm>
            <a:off x="1447800" y="3989388"/>
            <a:ext cx="6248400" cy="512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6667"/>
                  <a:invGamma/>
                </a:schemeClr>
              </a:gs>
            </a:gsLst>
            <a:lin ang="0" scaled="1"/>
          </a:gradFill>
          <a:ln w="28575" algn="ctr">
            <a:solidFill>
              <a:srgbClr val="FCFCFC"/>
            </a:solidFill>
            <a:round/>
            <a:headEnd/>
            <a:tailEnd/>
          </a:ln>
          <a:effectLst>
            <a:outerShdw dist="35921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37949" name="AutoShape 61"/>
          <p:cNvSpPr>
            <a:spLocks noChangeArrowheads="1"/>
          </p:cNvSpPr>
          <p:nvPr/>
        </p:nvSpPr>
        <p:spPr bwMode="gray">
          <a:xfrm>
            <a:off x="1447800" y="4645025"/>
            <a:ext cx="624840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66667"/>
                  <a:invGamma/>
                </a:schemeClr>
              </a:gs>
            </a:gsLst>
            <a:lin ang="0" scaled="1"/>
          </a:gradFill>
          <a:ln w="28575" algn="ctr">
            <a:solidFill>
              <a:srgbClr val="FCFCFC"/>
            </a:solidFill>
            <a:round/>
            <a:headEnd/>
            <a:tailEnd/>
          </a:ln>
          <a:effectLst>
            <a:outerShdw dist="35921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37950" name="Group 62"/>
          <p:cNvGrpSpPr>
            <a:grpSpLocks/>
          </p:cNvGrpSpPr>
          <p:nvPr/>
        </p:nvGrpSpPr>
        <p:grpSpPr bwMode="auto">
          <a:xfrm>
            <a:off x="7340600" y="4302125"/>
            <a:ext cx="174625" cy="519113"/>
            <a:chOff x="960" y="1764"/>
            <a:chExt cx="130" cy="418"/>
          </a:xfrm>
        </p:grpSpPr>
        <p:sp>
          <p:nvSpPr>
            <p:cNvPr id="37951" name="Oval 63"/>
            <p:cNvSpPr>
              <a:spLocks noChangeArrowheads="1"/>
            </p:cNvSpPr>
            <p:nvPr/>
          </p:nvSpPr>
          <p:spPr bwMode="gray">
            <a:xfrm>
              <a:off x="960" y="1764"/>
              <a:ext cx="126" cy="120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7952" name="Oval 64"/>
            <p:cNvSpPr>
              <a:spLocks noChangeArrowheads="1"/>
            </p:cNvSpPr>
            <p:nvPr/>
          </p:nvSpPr>
          <p:spPr bwMode="gray">
            <a:xfrm>
              <a:off x="964" y="2062"/>
              <a:ext cx="126" cy="120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7953" name="AutoShape 65"/>
            <p:cNvSpPr>
              <a:spLocks noChangeArrowheads="1"/>
            </p:cNvSpPr>
            <p:nvPr/>
          </p:nvSpPr>
          <p:spPr bwMode="gray">
            <a:xfrm>
              <a:off x="996" y="1836"/>
              <a:ext cx="62" cy="3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50000">
                  <a:srgbClr val="B2B2B2">
                    <a:gamma/>
                    <a:tint val="27451"/>
                    <a:invGamma/>
                  </a:srgbClr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5D9DD7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7954" name="Group 66"/>
          <p:cNvGrpSpPr>
            <a:grpSpLocks/>
          </p:cNvGrpSpPr>
          <p:nvPr/>
        </p:nvGrpSpPr>
        <p:grpSpPr bwMode="auto">
          <a:xfrm>
            <a:off x="1589088" y="4298950"/>
            <a:ext cx="174625" cy="519113"/>
            <a:chOff x="960" y="1764"/>
            <a:chExt cx="130" cy="418"/>
          </a:xfrm>
        </p:grpSpPr>
        <p:sp>
          <p:nvSpPr>
            <p:cNvPr id="37955" name="Oval 67"/>
            <p:cNvSpPr>
              <a:spLocks noChangeArrowheads="1"/>
            </p:cNvSpPr>
            <p:nvPr/>
          </p:nvSpPr>
          <p:spPr bwMode="gray">
            <a:xfrm>
              <a:off x="960" y="1764"/>
              <a:ext cx="126" cy="120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7956" name="Oval 68"/>
            <p:cNvSpPr>
              <a:spLocks noChangeArrowheads="1"/>
            </p:cNvSpPr>
            <p:nvPr/>
          </p:nvSpPr>
          <p:spPr bwMode="gray">
            <a:xfrm>
              <a:off x="964" y="2062"/>
              <a:ext cx="126" cy="120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7957" name="AutoShape 69"/>
            <p:cNvSpPr>
              <a:spLocks noChangeArrowheads="1"/>
            </p:cNvSpPr>
            <p:nvPr/>
          </p:nvSpPr>
          <p:spPr bwMode="gray">
            <a:xfrm>
              <a:off x="996" y="1836"/>
              <a:ext cx="62" cy="3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50000">
                  <a:srgbClr val="B2B2B2">
                    <a:gamma/>
                    <a:tint val="0"/>
                    <a:invGamma/>
                  </a:srgbClr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5D9DD7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smtClean="0"/>
              <a:t>Nội dung</a:t>
            </a:r>
            <a:endParaRPr lang="en-US" sz="4300"/>
          </a:p>
        </p:txBody>
      </p:sp>
      <p:sp>
        <p:nvSpPr>
          <p:cNvPr id="37901" name="Text Box 13"/>
          <p:cNvSpPr txBox="1">
            <a:spLocks noChangeArrowheads="1"/>
          </p:cNvSpPr>
          <p:nvPr/>
        </p:nvSpPr>
        <p:spPr bwMode="white">
          <a:xfrm>
            <a:off x="2192338" y="1581150"/>
            <a:ext cx="446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chemeClr val="tx1"/>
              </a:buClr>
            </a:pPr>
            <a:r>
              <a:rPr lang="en-US" sz="2400" b="1"/>
              <a:t>1. </a:t>
            </a:r>
            <a:r>
              <a:rPr lang="en-US" sz="2400" b="1" smtClean="0"/>
              <a:t>thêm văn bản     </a:t>
            </a:r>
            <a:endParaRPr lang="en-US" sz="2400" b="1"/>
          </a:p>
        </p:txBody>
      </p:sp>
      <p:sp>
        <p:nvSpPr>
          <p:cNvPr id="37913" name="Text Box 25"/>
          <p:cNvSpPr txBox="1">
            <a:spLocks noChangeArrowheads="1"/>
          </p:cNvSpPr>
          <p:nvPr/>
        </p:nvSpPr>
        <p:spPr bwMode="white">
          <a:xfrm>
            <a:off x="2192338" y="2173288"/>
            <a:ext cx="446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chemeClr val="tx1"/>
              </a:buClr>
            </a:pPr>
            <a:r>
              <a:rPr lang="en-US" sz="2400" b="1"/>
              <a:t>2. </a:t>
            </a:r>
            <a:r>
              <a:rPr lang="en-US" sz="2400" b="1" smtClean="0"/>
              <a:t>thêm văn bản     </a:t>
            </a:r>
            <a:endParaRPr lang="en-US" sz="2400" b="1"/>
          </a:p>
        </p:txBody>
      </p:sp>
      <p:sp>
        <p:nvSpPr>
          <p:cNvPr id="37914" name="Text Box 26"/>
          <p:cNvSpPr txBox="1">
            <a:spLocks noChangeArrowheads="1"/>
          </p:cNvSpPr>
          <p:nvPr/>
        </p:nvSpPr>
        <p:spPr bwMode="white">
          <a:xfrm>
            <a:off x="2192338" y="2794000"/>
            <a:ext cx="446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chemeClr val="tx1"/>
              </a:buClr>
            </a:pPr>
            <a:r>
              <a:rPr lang="en-US" sz="2400" b="1"/>
              <a:t>3. </a:t>
            </a:r>
            <a:r>
              <a:rPr lang="en-US" sz="2400" b="1" smtClean="0"/>
              <a:t>thêm văn bản     </a:t>
            </a:r>
            <a:endParaRPr lang="en-US" sz="2400" b="1"/>
          </a:p>
        </p:txBody>
      </p:sp>
      <p:sp>
        <p:nvSpPr>
          <p:cNvPr id="37915" name="Text Box 27"/>
          <p:cNvSpPr txBox="1">
            <a:spLocks noChangeArrowheads="1"/>
          </p:cNvSpPr>
          <p:nvPr/>
        </p:nvSpPr>
        <p:spPr bwMode="white">
          <a:xfrm>
            <a:off x="2192338" y="3397250"/>
            <a:ext cx="446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chemeClr val="tx1"/>
              </a:buClr>
            </a:pPr>
            <a:r>
              <a:rPr lang="en-US" sz="2400" b="1"/>
              <a:t>4. </a:t>
            </a:r>
            <a:r>
              <a:rPr lang="en-US" sz="2400" b="1" smtClean="0"/>
              <a:t>thêm văn bản     </a:t>
            </a:r>
            <a:endParaRPr lang="en-US" sz="2400" b="1"/>
          </a:p>
        </p:txBody>
      </p:sp>
      <p:sp>
        <p:nvSpPr>
          <p:cNvPr id="37916" name="Text Box 28"/>
          <p:cNvSpPr txBox="1">
            <a:spLocks noChangeArrowheads="1"/>
          </p:cNvSpPr>
          <p:nvPr/>
        </p:nvSpPr>
        <p:spPr bwMode="white">
          <a:xfrm>
            <a:off x="2192338" y="4027488"/>
            <a:ext cx="446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chemeClr val="tx1"/>
              </a:buClr>
            </a:pPr>
            <a:r>
              <a:rPr lang="en-US" sz="2400" b="1"/>
              <a:t>5. </a:t>
            </a:r>
            <a:r>
              <a:rPr lang="en-US" sz="2400" b="1" smtClean="0"/>
              <a:t>thêm văn bản     </a:t>
            </a:r>
            <a:endParaRPr lang="en-US" sz="2400" b="1"/>
          </a:p>
        </p:txBody>
      </p:sp>
      <p:sp>
        <p:nvSpPr>
          <p:cNvPr id="37918" name="Text Box 30"/>
          <p:cNvSpPr txBox="1">
            <a:spLocks noChangeArrowheads="1"/>
          </p:cNvSpPr>
          <p:nvPr/>
        </p:nvSpPr>
        <p:spPr bwMode="white">
          <a:xfrm>
            <a:off x="2192338" y="4659313"/>
            <a:ext cx="446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chemeClr val="tx1"/>
              </a:buClr>
            </a:pPr>
            <a:r>
              <a:rPr lang="en-US" sz="2400" b="1"/>
              <a:t>6. </a:t>
            </a:r>
            <a:r>
              <a:rPr lang="en-US" sz="2400" b="1" smtClean="0"/>
              <a:t>thêm văn bản     </a:t>
            </a:r>
            <a:endParaRPr 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sp>
        <p:nvSpPr>
          <p:cNvPr id="39939" name="AutoShape 3"/>
          <p:cNvSpPr>
            <a:spLocks noChangeArrowheads="1"/>
          </p:cNvSpPr>
          <p:nvPr/>
        </p:nvSpPr>
        <p:spPr bwMode="gray">
          <a:xfrm>
            <a:off x="1447800" y="1604963"/>
            <a:ext cx="6248400" cy="1222375"/>
          </a:xfrm>
          <a:prstGeom prst="roundRect">
            <a:avLst>
              <a:gd name="adj" fmla="val 16625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39940" name="AutoShape 4"/>
          <p:cNvSpPr>
            <a:spLocks noChangeArrowheads="1"/>
          </p:cNvSpPr>
          <p:nvPr/>
        </p:nvSpPr>
        <p:spPr bwMode="gray">
          <a:xfrm>
            <a:off x="1460500" y="2497138"/>
            <a:ext cx="6226175" cy="3079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>
                  <a:alpha val="0"/>
                </a:schemeClr>
              </a:gs>
              <a:gs pos="100000">
                <a:schemeClr val="accent2">
                  <a:gamma/>
                  <a:tint val="41176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39941" name="AutoShape 5"/>
          <p:cNvSpPr>
            <a:spLocks noChangeArrowheads="1"/>
          </p:cNvSpPr>
          <p:nvPr/>
        </p:nvSpPr>
        <p:spPr bwMode="gray">
          <a:xfrm>
            <a:off x="1460500" y="1616075"/>
            <a:ext cx="6226175" cy="3079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>
                  <a:gamma/>
                  <a:tint val="33333"/>
                  <a:invGamma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39942" name="Group 6"/>
          <p:cNvGrpSpPr>
            <a:grpSpLocks/>
          </p:cNvGrpSpPr>
          <p:nvPr/>
        </p:nvGrpSpPr>
        <p:grpSpPr bwMode="auto">
          <a:xfrm>
            <a:off x="4183063" y="1309688"/>
            <a:ext cx="611187" cy="608012"/>
            <a:chOff x="579" y="1386"/>
            <a:chExt cx="385" cy="383"/>
          </a:xfrm>
        </p:grpSpPr>
        <p:sp>
          <p:nvSpPr>
            <p:cNvPr id="39943" name="Oval 7"/>
            <p:cNvSpPr>
              <a:spLocks noChangeArrowheads="1"/>
            </p:cNvSpPr>
            <p:nvPr/>
          </p:nvSpPr>
          <p:spPr bwMode="gray">
            <a:xfrm>
              <a:off x="579" y="1386"/>
              <a:ext cx="385" cy="383"/>
            </a:xfrm>
            <a:prstGeom prst="ellipse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39944" name="Group 8"/>
            <p:cNvGrpSpPr>
              <a:grpSpLocks/>
            </p:cNvGrpSpPr>
            <p:nvPr/>
          </p:nvGrpSpPr>
          <p:grpSpPr bwMode="auto">
            <a:xfrm>
              <a:off x="587" y="1392"/>
              <a:ext cx="369" cy="369"/>
              <a:chOff x="587" y="1392"/>
              <a:chExt cx="369" cy="369"/>
            </a:xfrm>
          </p:grpSpPr>
          <p:sp>
            <p:nvSpPr>
              <p:cNvPr id="39945" name="Oval 9"/>
              <p:cNvSpPr>
                <a:spLocks noChangeArrowheads="1"/>
              </p:cNvSpPr>
              <p:nvPr/>
            </p:nvSpPr>
            <p:spPr bwMode="gray">
              <a:xfrm>
                <a:off x="587" y="1392"/>
                <a:ext cx="369" cy="36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39946" name="Oval 10"/>
              <p:cNvSpPr>
                <a:spLocks noChangeArrowheads="1"/>
              </p:cNvSpPr>
              <p:nvPr/>
            </p:nvSpPr>
            <p:spPr bwMode="gray">
              <a:xfrm>
                <a:off x="592" y="1394"/>
                <a:ext cx="359" cy="360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39947" name="Oval 11"/>
              <p:cNvSpPr>
                <a:spLocks noChangeArrowheads="1"/>
              </p:cNvSpPr>
              <p:nvPr/>
            </p:nvSpPr>
            <p:spPr bwMode="gray">
              <a:xfrm>
                <a:off x="596" y="1397"/>
                <a:ext cx="342" cy="33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39948" name="Oval 12"/>
              <p:cNvSpPr>
                <a:spLocks noChangeArrowheads="1"/>
              </p:cNvSpPr>
              <p:nvPr/>
            </p:nvSpPr>
            <p:spPr bwMode="gray">
              <a:xfrm>
                <a:off x="615" y="1407"/>
                <a:ext cx="305" cy="273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</p:grpSp>
      <p:sp>
        <p:nvSpPr>
          <p:cNvPr id="39949" name="Text Box 13"/>
          <p:cNvSpPr txBox="1">
            <a:spLocks noChangeArrowheads="1"/>
          </p:cNvSpPr>
          <p:nvPr/>
        </p:nvSpPr>
        <p:spPr bwMode="gray">
          <a:xfrm>
            <a:off x="4291013" y="1379538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1</a:t>
            </a:r>
          </a:p>
        </p:txBody>
      </p:sp>
      <p:sp>
        <p:nvSpPr>
          <p:cNvPr id="39950" name="AutoShape 14"/>
          <p:cNvSpPr>
            <a:spLocks noChangeArrowheads="1"/>
          </p:cNvSpPr>
          <p:nvPr/>
        </p:nvSpPr>
        <p:spPr bwMode="gray">
          <a:xfrm>
            <a:off x="1447800" y="3270250"/>
            <a:ext cx="6248400" cy="1231900"/>
          </a:xfrm>
          <a:prstGeom prst="roundRect">
            <a:avLst>
              <a:gd name="adj" fmla="val 17509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39951" name="Group 15"/>
          <p:cNvGrpSpPr>
            <a:grpSpLocks/>
          </p:cNvGrpSpPr>
          <p:nvPr/>
        </p:nvGrpSpPr>
        <p:grpSpPr bwMode="auto">
          <a:xfrm>
            <a:off x="1463675" y="3286125"/>
            <a:ext cx="6224588" cy="1192213"/>
            <a:chOff x="744" y="1407"/>
            <a:chExt cx="3988" cy="444"/>
          </a:xfrm>
        </p:grpSpPr>
        <p:sp>
          <p:nvSpPr>
            <p:cNvPr id="39952" name="AutoShape 16"/>
            <p:cNvSpPr>
              <a:spLocks noChangeArrowheads="1"/>
            </p:cNvSpPr>
            <p:nvPr/>
          </p:nvSpPr>
          <p:spPr bwMode="gray">
            <a:xfrm>
              <a:off x="744" y="1736"/>
              <a:ext cx="3988" cy="11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alpha val="0"/>
                  </a:schemeClr>
                </a:gs>
                <a:gs pos="100000">
                  <a:schemeClr val="folHlink">
                    <a:gamma/>
                    <a:tint val="4117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9953" name="AutoShape 17"/>
            <p:cNvSpPr>
              <a:spLocks noChangeArrowheads="1"/>
            </p:cNvSpPr>
            <p:nvPr/>
          </p:nvSpPr>
          <p:spPr bwMode="gray">
            <a:xfrm>
              <a:off x="744" y="1407"/>
              <a:ext cx="3988" cy="11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gamma/>
                    <a:tint val="33333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9954" name="Group 18"/>
          <p:cNvGrpSpPr>
            <a:grpSpLocks/>
          </p:cNvGrpSpPr>
          <p:nvPr/>
        </p:nvGrpSpPr>
        <p:grpSpPr bwMode="auto">
          <a:xfrm>
            <a:off x="4183063" y="2965450"/>
            <a:ext cx="611187" cy="608013"/>
            <a:chOff x="579" y="1386"/>
            <a:chExt cx="385" cy="383"/>
          </a:xfrm>
        </p:grpSpPr>
        <p:sp>
          <p:nvSpPr>
            <p:cNvPr id="39955" name="Oval 19"/>
            <p:cNvSpPr>
              <a:spLocks noChangeArrowheads="1"/>
            </p:cNvSpPr>
            <p:nvPr/>
          </p:nvSpPr>
          <p:spPr bwMode="gray">
            <a:xfrm>
              <a:off x="579" y="1386"/>
              <a:ext cx="385" cy="383"/>
            </a:xfrm>
            <a:prstGeom prst="ellipse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39956" name="Group 20"/>
            <p:cNvGrpSpPr>
              <a:grpSpLocks/>
            </p:cNvGrpSpPr>
            <p:nvPr/>
          </p:nvGrpSpPr>
          <p:grpSpPr bwMode="auto">
            <a:xfrm>
              <a:off x="587" y="1392"/>
              <a:ext cx="369" cy="369"/>
              <a:chOff x="587" y="1392"/>
              <a:chExt cx="369" cy="369"/>
            </a:xfrm>
          </p:grpSpPr>
          <p:sp>
            <p:nvSpPr>
              <p:cNvPr id="39957" name="Oval 21"/>
              <p:cNvSpPr>
                <a:spLocks noChangeArrowheads="1"/>
              </p:cNvSpPr>
              <p:nvPr/>
            </p:nvSpPr>
            <p:spPr bwMode="gray">
              <a:xfrm>
                <a:off x="587" y="1392"/>
                <a:ext cx="369" cy="36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39958" name="Oval 22"/>
              <p:cNvSpPr>
                <a:spLocks noChangeArrowheads="1"/>
              </p:cNvSpPr>
              <p:nvPr/>
            </p:nvSpPr>
            <p:spPr bwMode="gray">
              <a:xfrm>
                <a:off x="592" y="1394"/>
                <a:ext cx="359" cy="360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39959" name="Oval 23"/>
              <p:cNvSpPr>
                <a:spLocks noChangeArrowheads="1"/>
              </p:cNvSpPr>
              <p:nvPr/>
            </p:nvSpPr>
            <p:spPr bwMode="gray">
              <a:xfrm>
                <a:off x="596" y="1397"/>
                <a:ext cx="342" cy="33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39960" name="Oval 24"/>
              <p:cNvSpPr>
                <a:spLocks noChangeArrowheads="1"/>
              </p:cNvSpPr>
              <p:nvPr/>
            </p:nvSpPr>
            <p:spPr bwMode="gray">
              <a:xfrm>
                <a:off x="615" y="1407"/>
                <a:ext cx="305" cy="273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</p:grpSp>
      <p:sp>
        <p:nvSpPr>
          <p:cNvPr id="39961" name="Text Box 25"/>
          <p:cNvSpPr txBox="1">
            <a:spLocks noChangeArrowheads="1"/>
          </p:cNvSpPr>
          <p:nvPr/>
        </p:nvSpPr>
        <p:spPr bwMode="gray">
          <a:xfrm>
            <a:off x="4291013" y="30353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2</a:t>
            </a:r>
          </a:p>
        </p:txBody>
      </p:sp>
      <p:sp>
        <p:nvSpPr>
          <p:cNvPr id="39962" name="AutoShape 26"/>
          <p:cNvSpPr>
            <a:spLocks noChangeArrowheads="1"/>
          </p:cNvSpPr>
          <p:nvPr/>
        </p:nvSpPr>
        <p:spPr bwMode="gray">
          <a:xfrm>
            <a:off x="1447800" y="4918075"/>
            <a:ext cx="6248400" cy="1211263"/>
          </a:xfrm>
          <a:prstGeom prst="roundRect">
            <a:avLst>
              <a:gd name="adj" fmla="val 17509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39963" name="Group 27"/>
          <p:cNvGrpSpPr>
            <a:grpSpLocks/>
          </p:cNvGrpSpPr>
          <p:nvPr/>
        </p:nvGrpSpPr>
        <p:grpSpPr bwMode="auto">
          <a:xfrm>
            <a:off x="1463675" y="4927600"/>
            <a:ext cx="6224588" cy="1179513"/>
            <a:chOff x="744" y="1407"/>
            <a:chExt cx="3988" cy="444"/>
          </a:xfrm>
        </p:grpSpPr>
        <p:sp>
          <p:nvSpPr>
            <p:cNvPr id="39964" name="AutoShape 28"/>
            <p:cNvSpPr>
              <a:spLocks noChangeArrowheads="1"/>
            </p:cNvSpPr>
            <p:nvPr/>
          </p:nvSpPr>
          <p:spPr bwMode="gray">
            <a:xfrm>
              <a:off x="744" y="1736"/>
              <a:ext cx="3988" cy="11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117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9965" name="AutoShape 29"/>
            <p:cNvSpPr>
              <a:spLocks noChangeArrowheads="1"/>
            </p:cNvSpPr>
            <p:nvPr/>
          </p:nvSpPr>
          <p:spPr bwMode="gray">
            <a:xfrm>
              <a:off x="744" y="1407"/>
              <a:ext cx="3988" cy="11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33333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9966" name="Group 30"/>
          <p:cNvGrpSpPr>
            <a:grpSpLocks/>
          </p:cNvGrpSpPr>
          <p:nvPr/>
        </p:nvGrpSpPr>
        <p:grpSpPr bwMode="auto">
          <a:xfrm>
            <a:off x="4183063" y="4622800"/>
            <a:ext cx="611187" cy="608013"/>
            <a:chOff x="579" y="1386"/>
            <a:chExt cx="385" cy="383"/>
          </a:xfrm>
        </p:grpSpPr>
        <p:sp>
          <p:nvSpPr>
            <p:cNvPr id="39967" name="Oval 31"/>
            <p:cNvSpPr>
              <a:spLocks noChangeArrowheads="1"/>
            </p:cNvSpPr>
            <p:nvPr/>
          </p:nvSpPr>
          <p:spPr bwMode="gray">
            <a:xfrm>
              <a:off x="579" y="1386"/>
              <a:ext cx="385" cy="383"/>
            </a:xfrm>
            <a:prstGeom prst="ellipse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39968" name="Group 32"/>
            <p:cNvGrpSpPr>
              <a:grpSpLocks/>
            </p:cNvGrpSpPr>
            <p:nvPr/>
          </p:nvGrpSpPr>
          <p:grpSpPr bwMode="auto">
            <a:xfrm>
              <a:off x="587" y="1392"/>
              <a:ext cx="369" cy="369"/>
              <a:chOff x="587" y="1392"/>
              <a:chExt cx="369" cy="369"/>
            </a:xfrm>
          </p:grpSpPr>
          <p:sp>
            <p:nvSpPr>
              <p:cNvPr id="39969" name="Oval 33"/>
              <p:cNvSpPr>
                <a:spLocks noChangeArrowheads="1"/>
              </p:cNvSpPr>
              <p:nvPr/>
            </p:nvSpPr>
            <p:spPr bwMode="gray">
              <a:xfrm>
                <a:off x="587" y="1392"/>
                <a:ext cx="369" cy="36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39970" name="Oval 34"/>
              <p:cNvSpPr>
                <a:spLocks noChangeArrowheads="1"/>
              </p:cNvSpPr>
              <p:nvPr/>
            </p:nvSpPr>
            <p:spPr bwMode="gray">
              <a:xfrm>
                <a:off x="592" y="1394"/>
                <a:ext cx="359" cy="360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39971" name="Oval 35"/>
              <p:cNvSpPr>
                <a:spLocks noChangeArrowheads="1"/>
              </p:cNvSpPr>
              <p:nvPr/>
            </p:nvSpPr>
            <p:spPr bwMode="gray">
              <a:xfrm>
                <a:off x="596" y="1397"/>
                <a:ext cx="342" cy="33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39972" name="Oval 36"/>
              <p:cNvSpPr>
                <a:spLocks noChangeArrowheads="1"/>
              </p:cNvSpPr>
              <p:nvPr/>
            </p:nvSpPr>
            <p:spPr bwMode="gray">
              <a:xfrm>
                <a:off x="615" y="1407"/>
                <a:ext cx="305" cy="273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</p:grpSp>
      <p:sp>
        <p:nvSpPr>
          <p:cNvPr id="39973" name="Text Box 37"/>
          <p:cNvSpPr txBox="1">
            <a:spLocks noChangeArrowheads="1"/>
          </p:cNvSpPr>
          <p:nvPr/>
        </p:nvSpPr>
        <p:spPr bwMode="gray">
          <a:xfrm>
            <a:off x="4291013" y="469265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3</a:t>
            </a:r>
          </a:p>
        </p:txBody>
      </p:sp>
      <p:sp>
        <p:nvSpPr>
          <p:cNvPr id="39974" name="Text Box 38"/>
          <p:cNvSpPr txBox="1">
            <a:spLocks noChangeArrowheads="1"/>
          </p:cNvSpPr>
          <p:nvPr/>
        </p:nvSpPr>
        <p:spPr bwMode="white">
          <a:xfrm>
            <a:off x="1762125" y="1936750"/>
            <a:ext cx="56388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600" b="1" smtClean="0">
                <a:solidFill>
                  <a:schemeClr val="bg1"/>
                </a:solidFill>
              </a:rPr>
              <a:t>thêm văn bản </a:t>
            </a:r>
            <a:endParaRPr lang="en-US" sz="1600" b="1">
              <a:solidFill>
                <a:schemeClr val="bg1"/>
              </a:solidFill>
            </a:endParaRPr>
          </a:p>
        </p:txBody>
      </p:sp>
      <p:sp>
        <p:nvSpPr>
          <p:cNvPr id="39975" name="Text Box 39"/>
          <p:cNvSpPr txBox="1">
            <a:spLocks noChangeArrowheads="1"/>
          </p:cNvSpPr>
          <p:nvPr/>
        </p:nvSpPr>
        <p:spPr bwMode="white">
          <a:xfrm>
            <a:off x="1806575" y="3635375"/>
            <a:ext cx="56388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600" b="1" smtClean="0">
                <a:solidFill>
                  <a:schemeClr val="bg1"/>
                </a:solidFill>
              </a:rPr>
              <a:t>thêm văn bản </a:t>
            </a:r>
            <a:endParaRPr lang="en-US" sz="1600" b="1">
              <a:solidFill>
                <a:schemeClr val="bg1"/>
              </a:solidFill>
            </a:endParaRPr>
          </a:p>
        </p:txBody>
      </p:sp>
      <p:sp>
        <p:nvSpPr>
          <p:cNvPr id="39976" name="Text Box 40"/>
          <p:cNvSpPr txBox="1">
            <a:spLocks noChangeArrowheads="1"/>
          </p:cNvSpPr>
          <p:nvPr/>
        </p:nvSpPr>
        <p:spPr bwMode="white">
          <a:xfrm>
            <a:off x="1811338" y="5270500"/>
            <a:ext cx="56388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600" b="1" smtClean="0">
                <a:solidFill>
                  <a:schemeClr val="bg1"/>
                </a:solidFill>
              </a:rPr>
              <a:t>thêm văn bản </a:t>
            </a:r>
            <a:endParaRPr lang="en-US" sz="1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grpSp>
        <p:nvGrpSpPr>
          <p:cNvPr id="44034" name="Group 2"/>
          <p:cNvGrpSpPr>
            <a:grpSpLocks/>
          </p:cNvGrpSpPr>
          <p:nvPr/>
        </p:nvGrpSpPr>
        <p:grpSpPr bwMode="auto">
          <a:xfrm>
            <a:off x="5786438" y="2168525"/>
            <a:ext cx="2170112" cy="2994025"/>
            <a:chOff x="3838" y="1442"/>
            <a:chExt cx="1489" cy="2054"/>
          </a:xfrm>
        </p:grpSpPr>
        <p:sp>
          <p:nvSpPr>
            <p:cNvPr id="44035" name="AutoShape 3"/>
            <p:cNvSpPr>
              <a:spLocks noChangeArrowheads="1"/>
            </p:cNvSpPr>
            <p:nvPr/>
          </p:nvSpPr>
          <p:spPr bwMode="ltGray">
            <a:xfrm>
              <a:off x="3840" y="1442"/>
              <a:ext cx="1487" cy="2054"/>
            </a:xfrm>
            <a:prstGeom prst="roundRect">
              <a:avLst>
                <a:gd name="adj" fmla="val 12574"/>
              </a:avLst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4036" name="AutoShape 4"/>
            <p:cNvSpPr>
              <a:spLocks noChangeArrowheads="1"/>
            </p:cNvSpPr>
            <p:nvPr/>
          </p:nvSpPr>
          <p:spPr bwMode="ltGray">
            <a:xfrm>
              <a:off x="3838" y="2963"/>
              <a:ext cx="1481" cy="529"/>
            </a:xfrm>
            <a:prstGeom prst="roundRect">
              <a:avLst>
                <a:gd name="adj" fmla="val 32134"/>
              </a:avLst>
            </a:prstGeom>
            <a:gradFill rotWithShape="1">
              <a:gsLst>
                <a:gs pos="0">
                  <a:schemeClr val="folHlink">
                    <a:alpha val="0"/>
                  </a:schemeClr>
                </a:gs>
                <a:gs pos="100000">
                  <a:schemeClr val="folHlink">
                    <a:gamma/>
                    <a:tint val="4117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4037" name="AutoShape 5"/>
            <p:cNvSpPr>
              <a:spLocks noChangeArrowheads="1"/>
            </p:cNvSpPr>
            <p:nvPr/>
          </p:nvSpPr>
          <p:spPr bwMode="ltGray">
            <a:xfrm>
              <a:off x="3851" y="1448"/>
              <a:ext cx="1462" cy="530"/>
            </a:xfrm>
            <a:prstGeom prst="roundRect">
              <a:avLst>
                <a:gd name="adj" fmla="val 31319"/>
              </a:avLst>
            </a:prstGeom>
            <a:gradFill rotWithShape="1">
              <a:gsLst>
                <a:gs pos="0">
                  <a:schemeClr val="folHlink">
                    <a:gamma/>
                    <a:tint val="33333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44038" name="Group 6"/>
          <p:cNvGrpSpPr>
            <a:grpSpLocks/>
          </p:cNvGrpSpPr>
          <p:nvPr/>
        </p:nvGrpSpPr>
        <p:grpSpPr bwMode="auto">
          <a:xfrm>
            <a:off x="3449638" y="2449513"/>
            <a:ext cx="2170112" cy="2713037"/>
            <a:chOff x="2234" y="1634"/>
            <a:chExt cx="1489" cy="1862"/>
          </a:xfrm>
        </p:grpSpPr>
        <p:sp>
          <p:nvSpPr>
            <p:cNvPr id="44039" name="AutoShape 7"/>
            <p:cNvSpPr>
              <a:spLocks noChangeArrowheads="1"/>
            </p:cNvSpPr>
            <p:nvPr/>
          </p:nvSpPr>
          <p:spPr bwMode="gray">
            <a:xfrm>
              <a:off x="2236" y="1634"/>
              <a:ext cx="1487" cy="1862"/>
            </a:xfrm>
            <a:prstGeom prst="roundRect">
              <a:avLst>
                <a:gd name="adj" fmla="val 12574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4040" name="AutoShape 8"/>
            <p:cNvSpPr>
              <a:spLocks noChangeArrowheads="1"/>
            </p:cNvSpPr>
            <p:nvPr/>
          </p:nvSpPr>
          <p:spPr bwMode="gray">
            <a:xfrm>
              <a:off x="2234" y="3013"/>
              <a:ext cx="1488" cy="479"/>
            </a:xfrm>
            <a:prstGeom prst="roundRect">
              <a:avLst>
                <a:gd name="adj" fmla="val 42588"/>
              </a:avLst>
            </a:prstGeom>
            <a:gradFill rotWithShape="1">
              <a:gsLst>
                <a:gs pos="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117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4041" name="AutoShape 9"/>
            <p:cNvSpPr>
              <a:spLocks noChangeArrowheads="1"/>
            </p:cNvSpPr>
            <p:nvPr/>
          </p:nvSpPr>
          <p:spPr bwMode="gray">
            <a:xfrm>
              <a:off x="2241" y="1640"/>
              <a:ext cx="1475" cy="479"/>
            </a:xfrm>
            <a:prstGeom prst="roundRect">
              <a:avLst>
                <a:gd name="adj" fmla="val 35907"/>
              </a:avLst>
            </a:prstGeom>
            <a:gradFill rotWithShape="1">
              <a:gsLst>
                <a:gs pos="0">
                  <a:schemeClr val="accent2">
                    <a:gamma/>
                    <a:tint val="33333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44042" name="Group 10"/>
          <p:cNvGrpSpPr>
            <a:grpSpLocks/>
          </p:cNvGrpSpPr>
          <p:nvPr/>
        </p:nvGrpSpPr>
        <p:grpSpPr bwMode="auto">
          <a:xfrm>
            <a:off x="1143000" y="2854325"/>
            <a:ext cx="2170113" cy="2308225"/>
            <a:chOff x="797" y="1945"/>
            <a:chExt cx="1489" cy="1584"/>
          </a:xfrm>
        </p:grpSpPr>
        <p:sp>
          <p:nvSpPr>
            <p:cNvPr id="44043" name="AutoShape 11"/>
            <p:cNvSpPr>
              <a:spLocks noChangeArrowheads="1"/>
            </p:cNvSpPr>
            <p:nvPr/>
          </p:nvSpPr>
          <p:spPr bwMode="gray">
            <a:xfrm>
              <a:off x="799" y="1945"/>
              <a:ext cx="1487" cy="1584"/>
            </a:xfrm>
            <a:prstGeom prst="roundRect">
              <a:avLst>
                <a:gd name="adj" fmla="val 12574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4044" name="AutoShape 12"/>
            <p:cNvSpPr>
              <a:spLocks noChangeArrowheads="1"/>
            </p:cNvSpPr>
            <p:nvPr/>
          </p:nvSpPr>
          <p:spPr bwMode="gray">
            <a:xfrm>
              <a:off x="797" y="3118"/>
              <a:ext cx="1488" cy="408"/>
            </a:xfrm>
            <a:prstGeom prst="roundRect">
              <a:avLst>
                <a:gd name="adj" fmla="val 49755"/>
              </a:avLst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117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-100000" rotWithShape="0">
                      <a:schemeClr val="bg2">
                        <a:alpha val="10001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4045" name="AutoShape 13"/>
            <p:cNvSpPr>
              <a:spLocks noChangeArrowheads="1"/>
            </p:cNvSpPr>
            <p:nvPr/>
          </p:nvSpPr>
          <p:spPr bwMode="gray">
            <a:xfrm>
              <a:off x="817" y="1950"/>
              <a:ext cx="1462" cy="408"/>
            </a:xfrm>
            <a:prstGeom prst="roundRect">
              <a:avLst>
                <a:gd name="adj" fmla="val 38727"/>
              </a:avLst>
            </a:prstGeom>
            <a:gradFill rotWithShape="1">
              <a:gsLst>
                <a:gs pos="0">
                  <a:schemeClr val="accent1">
                    <a:gamma/>
                    <a:tint val="33333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4046" name="WordArt 14"/>
          <p:cNvSpPr>
            <a:spLocks noChangeArrowheads="1" noChangeShapeType="1" noTextEdit="1"/>
          </p:cNvSpPr>
          <p:nvPr/>
        </p:nvSpPr>
        <p:spPr bwMode="black">
          <a:xfrm>
            <a:off x="1270000" y="2946400"/>
            <a:ext cx="452438" cy="4302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3600" i="1" kern="10">
                <a:solidFill>
                  <a:srgbClr val="FFFFFF">
                    <a:alpha val="50000"/>
                  </a:srgbClr>
                </a:solidFill>
              </a:rPr>
              <a:t>01</a:t>
            </a:r>
          </a:p>
        </p:txBody>
      </p:sp>
      <p:sp>
        <p:nvSpPr>
          <p:cNvPr id="44047" name="WordArt 15"/>
          <p:cNvSpPr>
            <a:spLocks noChangeArrowheads="1" noChangeShapeType="1" noTextEdit="1"/>
          </p:cNvSpPr>
          <p:nvPr/>
        </p:nvSpPr>
        <p:spPr bwMode="black">
          <a:xfrm>
            <a:off x="3568700" y="2524125"/>
            <a:ext cx="454025" cy="431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3600" i="1" kern="10">
                <a:solidFill>
                  <a:srgbClr val="FFFFFF">
                    <a:alpha val="50000"/>
                  </a:srgbClr>
                </a:solidFill>
              </a:rPr>
              <a:t>02</a:t>
            </a:r>
          </a:p>
        </p:txBody>
      </p:sp>
      <p:sp>
        <p:nvSpPr>
          <p:cNvPr id="44048" name="WordArt 16"/>
          <p:cNvSpPr>
            <a:spLocks noChangeArrowheads="1" noChangeShapeType="1" noTextEdit="1"/>
          </p:cNvSpPr>
          <p:nvPr/>
        </p:nvSpPr>
        <p:spPr bwMode="black">
          <a:xfrm>
            <a:off x="5873750" y="2249488"/>
            <a:ext cx="454025" cy="431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3600" i="1" kern="10">
                <a:solidFill>
                  <a:srgbClr val="FFFFFF">
                    <a:alpha val="50000"/>
                  </a:srgbClr>
                </a:solidFill>
              </a:rPr>
              <a:t>03</a:t>
            </a:r>
          </a:p>
        </p:txBody>
      </p:sp>
      <p:sp>
        <p:nvSpPr>
          <p:cNvPr id="44049" name="Text Box 17"/>
          <p:cNvSpPr txBox="1">
            <a:spLocks noChangeArrowheads="1"/>
          </p:cNvSpPr>
          <p:nvPr/>
        </p:nvSpPr>
        <p:spPr bwMode="gray">
          <a:xfrm>
            <a:off x="1243013" y="3646488"/>
            <a:ext cx="1958975" cy="1224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thêm văn bản </a:t>
            </a:r>
            <a:endParaRPr lang="en-US" sz="1600"/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thêm văn bản </a:t>
            </a:r>
            <a:endParaRPr lang="en-US" sz="1600"/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Click để Thêm chữ</a:t>
            </a:r>
            <a:endParaRPr lang="en-US" sz="1600"/>
          </a:p>
        </p:txBody>
      </p:sp>
      <p:sp>
        <p:nvSpPr>
          <p:cNvPr id="44050" name="Text Box 18"/>
          <p:cNvSpPr txBox="1">
            <a:spLocks noChangeArrowheads="1"/>
          </p:cNvSpPr>
          <p:nvPr/>
        </p:nvSpPr>
        <p:spPr bwMode="gray">
          <a:xfrm>
            <a:off x="3548063" y="3186113"/>
            <a:ext cx="195738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thêm văn bản </a:t>
            </a:r>
            <a:endParaRPr lang="en-US" sz="1600"/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thêm văn bản </a:t>
            </a:r>
            <a:endParaRPr lang="en-US" sz="1600"/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Click để Thêm chữ</a:t>
            </a:r>
            <a:endParaRPr lang="en-US" sz="1600"/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thêm văn bản </a:t>
            </a:r>
            <a:endParaRPr lang="en-US" sz="1600"/>
          </a:p>
        </p:txBody>
      </p:sp>
      <p:sp>
        <p:nvSpPr>
          <p:cNvPr id="44051" name="Text Box 19"/>
          <p:cNvSpPr txBox="1">
            <a:spLocks noChangeArrowheads="1"/>
          </p:cNvSpPr>
          <p:nvPr/>
        </p:nvSpPr>
        <p:spPr bwMode="gray">
          <a:xfrm>
            <a:off x="5886450" y="2820988"/>
            <a:ext cx="1957388" cy="2480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thêm văn bản </a:t>
            </a:r>
            <a:endParaRPr lang="en-US" sz="1600"/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thêm văn bản </a:t>
            </a:r>
            <a:endParaRPr lang="en-US" sz="1600"/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Click để Thêm chữ</a:t>
            </a:r>
            <a:endParaRPr lang="en-US" sz="1600"/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thêm văn bản </a:t>
            </a:r>
            <a:endParaRPr lang="en-US" sz="1600"/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Click để Thêm chữ</a:t>
            </a:r>
            <a:endParaRPr lang="en-US" sz="1600"/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600"/>
              <a:t>Click to add </a:t>
            </a:r>
            <a:r>
              <a:rPr lang="en-US" sz="1600" smtClean="0"/>
              <a:t>Chữ</a:t>
            </a:r>
            <a:endParaRPr lang="en-US" sz="1600"/>
          </a:p>
        </p:txBody>
      </p:sp>
      <p:sp>
        <p:nvSpPr>
          <p:cNvPr id="44052" name="Text Box 20"/>
          <p:cNvSpPr txBox="1">
            <a:spLocks noChangeArrowheads="1"/>
          </p:cNvSpPr>
          <p:nvPr/>
        </p:nvSpPr>
        <p:spPr bwMode="black">
          <a:xfrm>
            <a:off x="1276350" y="2263775"/>
            <a:ext cx="16065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44053" name="Text Box 21"/>
          <p:cNvSpPr txBox="1">
            <a:spLocks noChangeArrowheads="1"/>
          </p:cNvSpPr>
          <p:nvPr/>
        </p:nvSpPr>
        <p:spPr bwMode="black">
          <a:xfrm>
            <a:off x="3676650" y="1758950"/>
            <a:ext cx="16065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44054" name="Text Box 22"/>
          <p:cNvSpPr txBox="1">
            <a:spLocks noChangeArrowheads="1"/>
          </p:cNvSpPr>
          <p:nvPr/>
        </p:nvSpPr>
        <p:spPr bwMode="black">
          <a:xfrm>
            <a:off x="6032500" y="1519238"/>
            <a:ext cx="16065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44055" name="Rectangle 23"/>
          <p:cNvSpPr>
            <a:spLocks noChangeArrowheads="1"/>
          </p:cNvSpPr>
          <p:nvPr/>
        </p:nvSpPr>
        <p:spPr bwMode="auto">
          <a:xfrm>
            <a:off x="1082675" y="5443538"/>
            <a:ext cx="653732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Clr>
                <a:srgbClr val="D7181F"/>
              </a:buClr>
              <a:buFont typeface="Wingdings" panose="05000000000000000000" pitchFamily="2" charset="2"/>
              <a:buNone/>
            </a:pPr>
            <a:r>
              <a:rPr lang="en-US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“thêm văn bản ”</a:t>
            </a:r>
            <a:endParaRPr lang="en-US" sz="20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4056" name="Rectangle 2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sp>
        <p:nvSpPr>
          <p:cNvPr id="45059" name="AutoShape 3"/>
          <p:cNvSpPr>
            <a:spLocks noChangeArrowheads="1"/>
          </p:cNvSpPr>
          <p:nvPr/>
        </p:nvSpPr>
        <p:spPr bwMode="gray">
          <a:xfrm>
            <a:off x="4492625" y="1833563"/>
            <a:ext cx="3702050" cy="1066800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accent1">
                  <a:gamma/>
                  <a:tint val="76078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25400">
            <a:solidFill>
              <a:srgbClr val="FEFFFF"/>
            </a:solidFill>
            <a:round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pic>
        <p:nvPicPr>
          <p:cNvPr id="45060" name="Picture 4" descr="Picture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300" y="1884363"/>
            <a:ext cx="792163" cy="67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1" name="AutoShape 5"/>
          <p:cNvSpPr>
            <a:spLocks noChangeArrowheads="1"/>
          </p:cNvSpPr>
          <p:nvPr/>
        </p:nvSpPr>
        <p:spPr bwMode="gray">
          <a:xfrm>
            <a:off x="4495800" y="3160713"/>
            <a:ext cx="3702050" cy="1066800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accent2">
                  <a:gamma/>
                  <a:tint val="80000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25400">
            <a:solidFill>
              <a:srgbClr val="FEFFFF"/>
            </a:solidFill>
            <a:round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pic>
        <p:nvPicPr>
          <p:cNvPr id="45062" name="Picture 6" descr="Picture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25" y="3214688"/>
            <a:ext cx="793750" cy="67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3" name="AutoShape 7"/>
          <p:cNvSpPr>
            <a:spLocks noChangeArrowheads="1"/>
          </p:cNvSpPr>
          <p:nvPr/>
        </p:nvSpPr>
        <p:spPr bwMode="ltGray">
          <a:xfrm>
            <a:off x="4498975" y="4491038"/>
            <a:ext cx="3702050" cy="1066800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folHlink">
                  <a:gamma/>
                  <a:tint val="80000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25400">
            <a:solidFill>
              <a:srgbClr val="FEFFFF"/>
            </a:solidFill>
            <a:round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pic>
        <p:nvPicPr>
          <p:cNvPr id="45064" name="Picture 8" descr="Picture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538" y="4538663"/>
            <a:ext cx="792162" cy="67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5065" name="Group 9"/>
          <p:cNvGrpSpPr>
            <a:grpSpLocks/>
          </p:cNvGrpSpPr>
          <p:nvPr/>
        </p:nvGrpSpPr>
        <p:grpSpPr bwMode="auto">
          <a:xfrm>
            <a:off x="1300163" y="1600200"/>
            <a:ext cx="1879600" cy="1825625"/>
            <a:chOff x="2457" y="2000"/>
            <a:chExt cx="901" cy="888"/>
          </a:xfrm>
        </p:grpSpPr>
        <p:pic>
          <p:nvPicPr>
            <p:cNvPr id="45066" name="Picture 10" descr="circuler_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ltGray">
            <a:xfrm>
              <a:off x="2457" y="2000"/>
              <a:ext cx="901" cy="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067" name="Oval 11"/>
            <p:cNvSpPr>
              <a:spLocks noChangeArrowheads="1"/>
            </p:cNvSpPr>
            <p:nvPr/>
          </p:nvSpPr>
          <p:spPr bwMode="ltGray">
            <a:xfrm>
              <a:off x="2457" y="2000"/>
              <a:ext cx="895" cy="888"/>
            </a:xfrm>
            <a:prstGeom prst="ellipse">
              <a:avLst/>
            </a:prstGeom>
            <a:gradFill rotWithShape="1">
              <a:gsLst>
                <a:gs pos="0">
                  <a:srgbClr val="F8F8F8">
                    <a:gamma/>
                    <a:shade val="26275"/>
                    <a:invGamma/>
                    <a:alpha val="89999"/>
                  </a:srgbClr>
                </a:gs>
                <a:gs pos="50000">
                  <a:srgbClr val="F8F8F8">
                    <a:alpha val="45000"/>
                  </a:srgbClr>
                </a:gs>
                <a:gs pos="100000">
                  <a:srgbClr val="F8F8F8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5068" name="Freeform 12"/>
            <p:cNvSpPr>
              <a:spLocks/>
            </p:cNvSpPr>
            <p:nvPr/>
          </p:nvSpPr>
          <p:spPr bwMode="ltGray">
            <a:xfrm>
              <a:off x="2550" y="2018"/>
              <a:ext cx="703" cy="308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grpSp>
          <p:nvGrpSpPr>
            <p:cNvPr id="45069" name="Group 13"/>
            <p:cNvGrpSpPr>
              <a:grpSpLocks/>
            </p:cNvGrpSpPr>
            <p:nvPr/>
          </p:nvGrpSpPr>
          <p:grpSpPr bwMode="auto">
            <a:xfrm rot="-1297425" flipH="1" flipV="1">
              <a:off x="2525" y="2693"/>
              <a:ext cx="781" cy="188"/>
              <a:chOff x="2532" y="1051"/>
              <a:chExt cx="893" cy="246"/>
            </a:xfrm>
          </p:grpSpPr>
          <p:grpSp>
            <p:nvGrpSpPr>
              <p:cNvPr id="45070" name="Group 14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45071" name="AutoShape 15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5072" name="AutoShape 16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5073" name="AutoShape 17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5074" name="AutoShape 18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45075" name="Group 19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45076" name="AutoShape 20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5077" name="AutoShape 21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5078" name="AutoShape 22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5079" name="AutoShape 23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</p:grpSp>
      <p:grpSp>
        <p:nvGrpSpPr>
          <p:cNvPr id="45080" name="Group 24"/>
          <p:cNvGrpSpPr>
            <a:grpSpLocks/>
          </p:cNvGrpSpPr>
          <p:nvPr/>
        </p:nvGrpSpPr>
        <p:grpSpPr bwMode="auto">
          <a:xfrm>
            <a:off x="1347788" y="3956050"/>
            <a:ext cx="1879600" cy="1825625"/>
            <a:chOff x="2457" y="2000"/>
            <a:chExt cx="901" cy="888"/>
          </a:xfrm>
        </p:grpSpPr>
        <p:pic>
          <p:nvPicPr>
            <p:cNvPr id="45081" name="Picture 25" descr="circuler_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ltGray">
            <a:xfrm>
              <a:off x="2457" y="2000"/>
              <a:ext cx="901" cy="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082" name="Oval 26"/>
            <p:cNvSpPr>
              <a:spLocks noChangeArrowheads="1"/>
            </p:cNvSpPr>
            <p:nvPr/>
          </p:nvSpPr>
          <p:spPr bwMode="ltGray">
            <a:xfrm>
              <a:off x="2457" y="2000"/>
              <a:ext cx="895" cy="888"/>
            </a:xfrm>
            <a:prstGeom prst="ellipse">
              <a:avLst/>
            </a:prstGeom>
            <a:gradFill rotWithShape="1">
              <a:gsLst>
                <a:gs pos="0">
                  <a:srgbClr val="F8F8F8">
                    <a:gamma/>
                    <a:shade val="26275"/>
                    <a:invGamma/>
                    <a:alpha val="89999"/>
                  </a:srgbClr>
                </a:gs>
                <a:gs pos="50000">
                  <a:srgbClr val="F8F8F8">
                    <a:alpha val="45000"/>
                  </a:srgbClr>
                </a:gs>
                <a:gs pos="100000">
                  <a:srgbClr val="F8F8F8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5083" name="Freeform 27"/>
            <p:cNvSpPr>
              <a:spLocks/>
            </p:cNvSpPr>
            <p:nvPr/>
          </p:nvSpPr>
          <p:spPr bwMode="ltGray">
            <a:xfrm>
              <a:off x="2550" y="2018"/>
              <a:ext cx="703" cy="308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grpSp>
          <p:nvGrpSpPr>
            <p:cNvPr id="45084" name="Group 28"/>
            <p:cNvGrpSpPr>
              <a:grpSpLocks/>
            </p:cNvGrpSpPr>
            <p:nvPr/>
          </p:nvGrpSpPr>
          <p:grpSpPr bwMode="auto">
            <a:xfrm rot="-1297425" flipH="1" flipV="1">
              <a:off x="2525" y="2693"/>
              <a:ext cx="781" cy="188"/>
              <a:chOff x="2532" y="1051"/>
              <a:chExt cx="893" cy="246"/>
            </a:xfrm>
          </p:grpSpPr>
          <p:grpSp>
            <p:nvGrpSpPr>
              <p:cNvPr id="45085" name="Group 29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45086" name="AutoShape 30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5087" name="AutoShape 31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5088" name="AutoShape 32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5089" name="AutoShape 33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45090" name="Group 34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45091" name="AutoShape 35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5092" name="AutoShape 36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5093" name="AutoShape 37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5094" name="AutoShape 38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</p:grpSp>
      <p:sp>
        <p:nvSpPr>
          <p:cNvPr id="45095" name="Rectangle 39"/>
          <p:cNvSpPr>
            <a:spLocks noChangeArrowheads="1"/>
          </p:cNvSpPr>
          <p:nvPr/>
        </p:nvSpPr>
        <p:spPr bwMode="black">
          <a:xfrm>
            <a:off x="4627563" y="3292475"/>
            <a:ext cx="3425825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b="1" smtClean="0"/>
              <a:t>thêm văn bản  </a:t>
            </a:r>
            <a:endParaRPr lang="en-US" b="1"/>
          </a:p>
          <a:p>
            <a:pPr algn="ctr">
              <a:lnSpc>
                <a:spcPct val="120000"/>
              </a:lnSpc>
            </a:pPr>
            <a:r>
              <a:rPr lang="en-US" b="1" smtClean="0"/>
              <a:t>thêm văn bản </a:t>
            </a:r>
            <a:endParaRPr lang="en-US" b="1"/>
          </a:p>
        </p:txBody>
      </p:sp>
      <p:sp>
        <p:nvSpPr>
          <p:cNvPr id="45096" name="Rectangle 40"/>
          <p:cNvSpPr>
            <a:spLocks noChangeArrowheads="1"/>
          </p:cNvSpPr>
          <p:nvPr/>
        </p:nvSpPr>
        <p:spPr bwMode="black">
          <a:xfrm>
            <a:off x="4627563" y="1957388"/>
            <a:ext cx="3425825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b="1" smtClean="0"/>
              <a:t>thêm văn bản  </a:t>
            </a:r>
            <a:endParaRPr lang="en-US" b="1"/>
          </a:p>
          <a:p>
            <a:pPr algn="ctr">
              <a:lnSpc>
                <a:spcPct val="120000"/>
              </a:lnSpc>
            </a:pPr>
            <a:r>
              <a:rPr lang="en-US" b="1" smtClean="0"/>
              <a:t>thêm văn bản </a:t>
            </a:r>
            <a:endParaRPr lang="en-US" b="1"/>
          </a:p>
        </p:txBody>
      </p:sp>
      <p:sp>
        <p:nvSpPr>
          <p:cNvPr id="45097" name="Rectangle 41"/>
          <p:cNvSpPr>
            <a:spLocks noChangeArrowheads="1"/>
          </p:cNvSpPr>
          <p:nvPr/>
        </p:nvSpPr>
        <p:spPr bwMode="black">
          <a:xfrm>
            <a:off x="4627563" y="4605338"/>
            <a:ext cx="3425825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b="1" smtClean="0"/>
              <a:t>thêm văn bản  </a:t>
            </a:r>
            <a:endParaRPr lang="en-US" b="1"/>
          </a:p>
          <a:p>
            <a:pPr algn="ctr">
              <a:lnSpc>
                <a:spcPct val="120000"/>
              </a:lnSpc>
            </a:pPr>
            <a:r>
              <a:rPr lang="en-US" b="1" smtClean="0"/>
              <a:t>thêm văn bản </a:t>
            </a:r>
            <a:endParaRPr lang="en-US" b="1"/>
          </a:p>
        </p:txBody>
      </p:sp>
      <p:sp>
        <p:nvSpPr>
          <p:cNvPr id="45098" name="Text Box 42"/>
          <p:cNvSpPr txBox="1">
            <a:spLocks noChangeArrowheads="1"/>
          </p:cNvSpPr>
          <p:nvPr/>
        </p:nvSpPr>
        <p:spPr bwMode="auto">
          <a:xfrm>
            <a:off x="1295400" y="2209800"/>
            <a:ext cx="1905000" cy="73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Nội dung</a:t>
            </a: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Tiêu đề</a:t>
            </a: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5099" name="Text Box 43"/>
          <p:cNvSpPr txBox="1">
            <a:spLocks noChangeArrowheads="1"/>
          </p:cNvSpPr>
          <p:nvPr/>
        </p:nvSpPr>
        <p:spPr bwMode="auto">
          <a:xfrm>
            <a:off x="1371600" y="4564063"/>
            <a:ext cx="1905000" cy="735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Nội dung</a:t>
            </a: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Tiêu đề</a:t>
            </a: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5100" name="Freeform 44"/>
          <p:cNvSpPr>
            <a:spLocks/>
          </p:cNvSpPr>
          <p:nvPr/>
        </p:nvSpPr>
        <p:spPr bwMode="gray">
          <a:xfrm rot="16200000">
            <a:off x="3104357" y="4498181"/>
            <a:ext cx="1624012" cy="968375"/>
          </a:xfrm>
          <a:custGeom>
            <a:avLst/>
            <a:gdLst>
              <a:gd name="T0" fmla="*/ 0 w 735"/>
              <a:gd name="T1" fmla="*/ 0 h 532"/>
              <a:gd name="T2" fmla="*/ 382 w 735"/>
              <a:gd name="T3" fmla="*/ 202 h 532"/>
              <a:gd name="T4" fmla="*/ 577 w 735"/>
              <a:gd name="T5" fmla="*/ 202 h 532"/>
              <a:gd name="T6" fmla="*/ 637 w 735"/>
              <a:gd name="T7" fmla="*/ 249 h 532"/>
              <a:gd name="T8" fmla="*/ 639 w 735"/>
              <a:gd name="T9" fmla="*/ 402 h 532"/>
              <a:gd name="T10" fmla="*/ 598 w 735"/>
              <a:gd name="T11" fmla="*/ 400 h 532"/>
              <a:gd name="T12" fmla="*/ 669 w 735"/>
              <a:gd name="T13" fmla="*/ 532 h 532"/>
              <a:gd name="T14" fmla="*/ 735 w 735"/>
              <a:gd name="T15" fmla="*/ 402 h 532"/>
              <a:gd name="T16" fmla="*/ 696 w 735"/>
              <a:gd name="T17" fmla="*/ 402 h 532"/>
              <a:gd name="T18" fmla="*/ 694 w 735"/>
              <a:gd name="T19" fmla="*/ 226 h 532"/>
              <a:gd name="T20" fmla="*/ 616 w 735"/>
              <a:gd name="T21" fmla="*/ 150 h 532"/>
              <a:gd name="T22" fmla="*/ 335 w 735"/>
              <a:gd name="T23" fmla="*/ 149 h 532"/>
              <a:gd name="T24" fmla="*/ 69 w 735"/>
              <a:gd name="T25" fmla="*/ 0 h 532"/>
              <a:gd name="T26" fmla="*/ 0 w 735"/>
              <a:gd name="T27" fmla="*/ 0 h 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101" name="Freeform 45"/>
          <p:cNvSpPr>
            <a:spLocks/>
          </p:cNvSpPr>
          <p:nvPr/>
        </p:nvSpPr>
        <p:spPr bwMode="gray">
          <a:xfrm rot="16200000">
            <a:off x="3671094" y="3150394"/>
            <a:ext cx="314325" cy="109696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tx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102" name="Freeform 46"/>
          <p:cNvSpPr>
            <a:spLocks/>
          </p:cNvSpPr>
          <p:nvPr/>
        </p:nvSpPr>
        <p:spPr bwMode="gray">
          <a:xfrm rot="16200000" flipH="1">
            <a:off x="3064669" y="1934369"/>
            <a:ext cx="1624013" cy="968375"/>
          </a:xfrm>
          <a:custGeom>
            <a:avLst/>
            <a:gdLst>
              <a:gd name="T0" fmla="*/ 0 w 735"/>
              <a:gd name="T1" fmla="*/ 0 h 532"/>
              <a:gd name="T2" fmla="*/ 382 w 735"/>
              <a:gd name="T3" fmla="*/ 202 h 532"/>
              <a:gd name="T4" fmla="*/ 577 w 735"/>
              <a:gd name="T5" fmla="*/ 202 h 532"/>
              <a:gd name="T6" fmla="*/ 637 w 735"/>
              <a:gd name="T7" fmla="*/ 249 h 532"/>
              <a:gd name="T8" fmla="*/ 639 w 735"/>
              <a:gd name="T9" fmla="*/ 402 h 532"/>
              <a:gd name="T10" fmla="*/ 598 w 735"/>
              <a:gd name="T11" fmla="*/ 400 h 532"/>
              <a:gd name="T12" fmla="*/ 669 w 735"/>
              <a:gd name="T13" fmla="*/ 532 h 532"/>
              <a:gd name="T14" fmla="*/ 735 w 735"/>
              <a:gd name="T15" fmla="*/ 402 h 532"/>
              <a:gd name="T16" fmla="*/ 696 w 735"/>
              <a:gd name="T17" fmla="*/ 402 h 532"/>
              <a:gd name="T18" fmla="*/ 694 w 735"/>
              <a:gd name="T19" fmla="*/ 226 h 532"/>
              <a:gd name="T20" fmla="*/ 616 w 735"/>
              <a:gd name="T21" fmla="*/ 150 h 532"/>
              <a:gd name="T22" fmla="*/ 335 w 735"/>
              <a:gd name="T23" fmla="*/ 149 h 532"/>
              <a:gd name="T24" fmla="*/ 69 w 735"/>
              <a:gd name="T25" fmla="*/ 0 h 532"/>
              <a:gd name="T26" fmla="*/ 0 w 735"/>
              <a:gd name="T27" fmla="*/ 0 h 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grpSp>
        <p:nvGrpSpPr>
          <p:cNvPr id="46082" name="Group 2"/>
          <p:cNvGrpSpPr>
            <a:grpSpLocks/>
          </p:cNvGrpSpPr>
          <p:nvPr/>
        </p:nvGrpSpPr>
        <p:grpSpPr bwMode="auto">
          <a:xfrm>
            <a:off x="5616575" y="2605088"/>
            <a:ext cx="2355850" cy="419100"/>
            <a:chOff x="3964" y="2071"/>
            <a:chExt cx="1484" cy="330"/>
          </a:xfrm>
        </p:grpSpPr>
        <p:sp>
          <p:nvSpPr>
            <p:cNvPr id="46083" name="AutoShape 3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084" name="AutoShape 4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46085" name="Group 5"/>
          <p:cNvGrpSpPr>
            <a:grpSpLocks/>
          </p:cNvGrpSpPr>
          <p:nvPr/>
        </p:nvGrpSpPr>
        <p:grpSpPr bwMode="auto">
          <a:xfrm>
            <a:off x="1271588" y="2605088"/>
            <a:ext cx="2355850" cy="419100"/>
            <a:chOff x="3964" y="2071"/>
            <a:chExt cx="1484" cy="330"/>
          </a:xfrm>
        </p:grpSpPr>
        <p:sp>
          <p:nvSpPr>
            <p:cNvPr id="46086" name="AutoShape 6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087" name="AutoShape 7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6088" name="Rectangle 8"/>
          <p:cNvSpPr>
            <a:spLocks noChangeArrowheads="1"/>
          </p:cNvSpPr>
          <p:nvPr/>
        </p:nvSpPr>
        <p:spPr bwMode="gray">
          <a:xfrm>
            <a:off x="1648560" y="2633663"/>
            <a:ext cx="16209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smtClean="0">
                <a:solidFill>
                  <a:srgbClr val="080808"/>
                </a:solidFill>
              </a:rPr>
              <a:t>Thêm chữ </a:t>
            </a:r>
            <a:r>
              <a:rPr lang="en-US" b="1">
                <a:solidFill>
                  <a:srgbClr val="080808"/>
                </a:solidFill>
              </a:rPr>
              <a:t>01</a:t>
            </a:r>
          </a:p>
        </p:txBody>
      </p:sp>
      <p:sp>
        <p:nvSpPr>
          <p:cNvPr id="46089" name="Rectangle 9"/>
          <p:cNvSpPr>
            <a:spLocks noChangeArrowheads="1"/>
          </p:cNvSpPr>
          <p:nvPr/>
        </p:nvSpPr>
        <p:spPr bwMode="gray">
          <a:xfrm>
            <a:off x="6061810" y="2625725"/>
            <a:ext cx="16209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smtClean="0">
                <a:solidFill>
                  <a:srgbClr val="080808"/>
                </a:solidFill>
              </a:rPr>
              <a:t>Thêm chữ </a:t>
            </a:r>
            <a:r>
              <a:rPr lang="en-US" b="1">
                <a:solidFill>
                  <a:srgbClr val="080808"/>
                </a:solidFill>
              </a:rPr>
              <a:t>02</a:t>
            </a:r>
          </a:p>
        </p:txBody>
      </p:sp>
      <p:sp>
        <p:nvSpPr>
          <p:cNvPr id="46090" name="Oval 10"/>
          <p:cNvSpPr>
            <a:spLocks noChangeArrowheads="1"/>
          </p:cNvSpPr>
          <p:nvPr/>
        </p:nvSpPr>
        <p:spPr bwMode="gray">
          <a:xfrm>
            <a:off x="1131888" y="3251200"/>
            <a:ext cx="2698750" cy="2679700"/>
          </a:xfrm>
          <a:prstGeom prst="ellipse">
            <a:avLst/>
          </a:prstGeom>
          <a:gradFill rotWithShape="1">
            <a:gsLst>
              <a:gs pos="0">
                <a:srgbClr val="080808"/>
              </a:gs>
              <a:gs pos="50000">
                <a:srgbClr val="080808">
                  <a:gamma/>
                  <a:tint val="45490"/>
                  <a:invGamma/>
                </a:srgbClr>
              </a:gs>
              <a:gs pos="100000">
                <a:srgbClr val="080808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91" name="Arc 11"/>
          <p:cNvSpPr>
            <a:spLocks/>
          </p:cNvSpPr>
          <p:nvPr/>
        </p:nvSpPr>
        <p:spPr bwMode="ltGray">
          <a:xfrm>
            <a:off x="2457450" y="3262313"/>
            <a:ext cx="1185863" cy="1336675"/>
          </a:xfrm>
          <a:custGeom>
            <a:avLst/>
            <a:gdLst>
              <a:gd name="G0" fmla="+- 322 0 0"/>
              <a:gd name="G1" fmla="+- 21600 0 0"/>
              <a:gd name="G2" fmla="+- 21600 0 0"/>
              <a:gd name="T0" fmla="*/ 0 w 18999"/>
              <a:gd name="T1" fmla="*/ 2 h 21600"/>
              <a:gd name="T2" fmla="*/ 18999 w 18999"/>
              <a:gd name="T3" fmla="*/ 10750 h 21600"/>
              <a:gd name="T4" fmla="*/ 322 w 1899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999" h="21600" fill="none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8018" y="0"/>
                  <a:pt x="15133" y="4095"/>
                  <a:pt x="18999" y="10749"/>
                </a:cubicBezTo>
              </a:path>
              <a:path w="18999" h="21600" stroke="0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8018" y="0"/>
                  <a:pt x="15133" y="4095"/>
                  <a:pt x="18999" y="10749"/>
                </a:cubicBezTo>
                <a:lnTo>
                  <a:pt x="322" y="21600"/>
                </a:lnTo>
                <a:close/>
              </a:path>
            </a:pathLst>
          </a:custGeom>
          <a:solidFill>
            <a:schemeClr val="accent2"/>
          </a:solidFill>
          <a:ln w="76200">
            <a:solidFill>
              <a:srgbClr val="DDDDDD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92" name="Arc 12"/>
          <p:cNvSpPr>
            <a:spLocks/>
          </p:cNvSpPr>
          <p:nvPr/>
        </p:nvSpPr>
        <p:spPr bwMode="gray">
          <a:xfrm rot="5400000" flipH="1" flipV="1">
            <a:off x="496887" y="3897313"/>
            <a:ext cx="2682875" cy="140335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18 w 43197"/>
              <a:gd name="T1" fmla="*/ 22479 h 22479"/>
              <a:gd name="T2" fmla="*/ 43197 w 43197"/>
              <a:gd name="T3" fmla="*/ 21211 h 22479"/>
              <a:gd name="T4" fmla="*/ 21600 w 43197"/>
              <a:gd name="T5" fmla="*/ 21600 h 22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97" h="22479" fill="none" extrusionOk="0">
                <a:moveTo>
                  <a:pt x="17" y="22479"/>
                </a:moveTo>
                <a:cubicBezTo>
                  <a:pt x="5" y="22186"/>
                  <a:pt x="0" y="21893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377" y="-1"/>
                  <a:pt x="42984" y="9435"/>
                  <a:pt x="43196" y="21211"/>
                </a:cubicBezTo>
              </a:path>
              <a:path w="43197" h="22479" stroke="0" extrusionOk="0">
                <a:moveTo>
                  <a:pt x="17" y="22479"/>
                </a:moveTo>
                <a:cubicBezTo>
                  <a:pt x="5" y="22186"/>
                  <a:pt x="0" y="21893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377" y="-1"/>
                  <a:pt x="42984" y="9435"/>
                  <a:pt x="43196" y="21211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folHlink"/>
          </a:solidFill>
          <a:ln w="76200">
            <a:solidFill>
              <a:srgbClr val="DDDDDD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93" name="Arc 13"/>
          <p:cNvSpPr>
            <a:spLocks/>
          </p:cNvSpPr>
          <p:nvPr/>
        </p:nvSpPr>
        <p:spPr bwMode="ltGray">
          <a:xfrm rot="9670427">
            <a:off x="2246313" y="4152900"/>
            <a:ext cx="1728787" cy="1601788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84 w 27700"/>
              <a:gd name="T1" fmla="*/ 25655 h 25655"/>
              <a:gd name="T2" fmla="*/ 27700 w 27700"/>
              <a:gd name="T3" fmla="*/ 879 h 25655"/>
              <a:gd name="T4" fmla="*/ 21600 w 27700"/>
              <a:gd name="T5" fmla="*/ 21600 h 25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700" h="25655" fill="none" extrusionOk="0">
                <a:moveTo>
                  <a:pt x="384" y="25654"/>
                </a:moveTo>
                <a:cubicBezTo>
                  <a:pt x="128" y="24318"/>
                  <a:pt x="0" y="2296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3664" y="-1"/>
                  <a:pt x="25719" y="296"/>
                  <a:pt x="27699" y="879"/>
                </a:cubicBezTo>
              </a:path>
              <a:path w="27700" h="25655" stroke="0" extrusionOk="0">
                <a:moveTo>
                  <a:pt x="384" y="25654"/>
                </a:moveTo>
                <a:cubicBezTo>
                  <a:pt x="128" y="24318"/>
                  <a:pt x="0" y="2296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3664" y="-1"/>
                  <a:pt x="25719" y="296"/>
                  <a:pt x="27699" y="879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 w="76200">
            <a:solidFill>
              <a:srgbClr val="DDDDDD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94" name="Oval 14"/>
          <p:cNvSpPr>
            <a:spLocks noChangeArrowheads="1"/>
          </p:cNvSpPr>
          <p:nvPr/>
        </p:nvSpPr>
        <p:spPr bwMode="gray">
          <a:xfrm>
            <a:off x="2124075" y="4260850"/>
            <a:ext cx="708025" cy="708025"/>
          </a:xfrm>
          <a:prstGeom prst="ellipse">
            <a:avLst/>
          </a:prstGeom>
          <a:solidFill>
            <a:srgbClr val="FEFEFE"/>
          </a:solidFill>
          <a:ln w="254000">
            <a:solidFill>
              <a:srgbClr val="FEFEFE">
                <a:alpha val="5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46095" name="Group 15"/>
          <p:cNvGrpSpPr>
            <a:grpSpLocks/>
          </p:cNvGrpSpPr>
          <p:nvPr/>
        </p:nvGrpSpPr>
        <p:grpSpPr bwMode="auto">
          <a:xfrm rot="14245961" flipV="1">
            <a:off x="2085182" y="3483768"/>
            <a:ext cx="2006600" cy="442913"/>
            <a:chOff x="2532" y="1051"/>
            <a:chExt cx="893" cy="246"/>
          </a:xfrm>
        </p:grpSpPr>
        <p:grpSp>
          <p:nvGrpSpPr>
            <p:cNvPr id="46096" name="Group 16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46097" name="AutoShape 17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098" name="AutoShape 18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099" name="AutoShape 19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100" name="AutoShape 20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grpSp>
          <p:nvGrpSpPr>
            <p:cNvPr id="46101" name="Group 21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46102" name="AutoShape 22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103" name="AutoShape 23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104" name="AutoShape 24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105" name="AutoShape 25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46106" name="Group 26"/>
          <p:cNvGrpSpPr>
            <a:grpSpLocks/>
          </p:cNvGrpSpPr>
          <p:nvPr/>
        </p:nvGrpSpPr>
        <p:grpSpPr bwMode="auto">
          <a:xfrm rot="3173304" flipV="1">
            <a:off x="970756" y="5253832"/>
            <a:ext cx="1658937" cy="330200"/>
            <a:chOff x="1565" y="2568"/>
            <a:chExt cx="1118" cy="279"/>
          </a:xfrm>
        </p:grpSpPr>
        <p:sp>
          <p:nvSpPr>
            <p:cNvPr id="46107" name="AutoShape 27"/>
            <p:cNvSpPr>
              <a:spLocks noChangeArrowheads="1"/>
            </p:cNvSpPr>
            <p:nvPr/>
          </p:nvSpPr>
          <p:spPr bwMode="gray">
            <a:xfrm rot="5263130">
              <a:off x="1859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108" name="AutoShape 28"/>
            <p:cNvSpPr>
              <a:spLocks noChangeArrowheads="1"/>
            </p:cNvSpPr>
            <p:nvPr/>
          </p:nvSpPr>
          <p:spPr bwMode="gray">
            <a:xfrm rot="6078281">
              <a:off x="1995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109" name="AutoShape 29"/>
            <p:cNvSpPr>
              <a:spLocks noChangeArrowheads="1"/>
            </p:cNvSpPr>
            <p:nvPr/>
          </p:nvSpPr>
          <p:spPr bwMode="gray">
            <a:xfrm rot="6373927">
              <a:off x="2071" y="229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110" name="AutoShape 30"/>
            <p:cNvSpPr>
              <a:spLocks noChangeArrowheads="1"/>
            </p:cNvSpPr>
            <p:nvPr/>
          </p:nvSpPr>
          <p:spPr bwMode="gray">
            <a:xfrm rot="6906312">
              <a:off x="2161" y="232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6111" name="Text Box 31"/>
          <p:cNvSpPr txBox="1">
            <a:spLocks noChangeArrowheads="1"/>
          </p:cNvSpPr>
          <p:nvPr/>
        </p:nvSpPr>
        <p:spPr bwMode="black">
          <a:xfrm>
            <a:off x="1173163" y="4368800"/>
            <a:ext cx="863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FFFFFF"/>
                </a:solidFill>
              </a:rPr>
              <a:t>55%</a:t>
            </a:r>
          </a:p>
        </p:txBody>
      </p:sp>
      <p:sp>
        <p:nvSpPr>
          <p:cNvPr id="46112" name="Text Box 32"/>
          <p:cNvSpPr txBox="1">
            <a:spLocks noChangeArrowheads="1"/>
          </p:cNvSpPr>
          <p:nvPr/>
        </p:nvSpPr>
        <p:spPr bwMode="black">
          <a:xfrm>
            <a:off x="2422525" y="3648075"/>
            <a:ext cx="863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FFFFFF"/>
                </a:solidFill>
              </a:rPr>
              <a:t>16%</a:t>
            </a:r>
          </a:p>
        </p:txBody>
      </p:sp>
      <p:sp>
        <p:nvSpPr>
          <p:cNvPr id="46113" name="Text Box 33"/>
          <p:cNvSpPr txBox="1">
            <a:spLocks noChangeArrowheads="1"/>
          </p:cNvSpPr>
          <p:nvPr/>
        </p:nvSpPr>
        <p:spPr bwMode="black">
          <a:xfrm>
            <a:off x="2874963" y="4735513"/>
            <a:ext cx="863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FFFFFF"/>
                </a:solidFill>
              </a:rPr>
              <a:t>45%</a:t>
            </a:r>
          </a:p>
        </p:txBody>
      </p:sp>
      <p:sp>
        <p:nvSpPr>
          <p:cNvPr id="46114" name="Oval 34"/>
          <p:cNvSpPr>
            <a:spLocks noChangeArrowheads="1"/>
          </p:cNvSpPr>
          <p:nvPr/>
        </p:nvSpPr>
        <p:spPr bwMode="gray">
          <a:xfrm>
            <a:off x="5514975" y="3251200"/>
            <a:ext cx="2698750" cy="2679700"/>
          </a:xfrm>
          <a:prstGeom prst="ellipse">
            <a:avLst/>
          </a:prstGeom>
          <a:gradFill rotWithShape="1">
            <a:gsLst>
              <a:gs pos="0">
                <a:srgbClr val="080808"/>
              </a:gs>
              <a:gs pos="50000">
                <a:srgbClr val="080808">
                  <a:gamma/>
                  <a:tint val="42353"/>
                  <a:invGamma/>
                </a:srgbClr>
              </a:gs>
              <a:gs pos="100000">
                <a:srgbClr val="080808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115" name="Arc 35"/>
          <p:cNvSpPr>
            <a:spLocks/>
          </p:cNvSpPr>
          <p:nvPr/>
        </p:nvSpPr>
        <p:spPr bwMode="ltGray">
          <a:xfrm>
            <a:off x="6840538" y="3262313"/>
            <a:ext cx="1185862" cy="1336675"/>
          </a:xfrm>
          <a:custGeom>
            <a:avLst/>
            <a:gdLst>
              <a:gd name="G0" fmla="+- 322 0 0"/>
              <a:gd name="G1" fmla="+- 21600 0 0"/>
              <a:gd name="G2" fmla="+- 21600 0 0"/>
              <a:gd name="T0" fmla="*/ 0 w 18999"/>
              <a:gd name="T1" fmla="*/ 2 h 21600"/>
              <a:gd name="T2" fmla="*/ 18999 w 18999"/>
              <a:gd name="T3" fmla="*/ 10750 h 21600"/>
              <a:gd name="T4" fmla="*/ 322 w 1899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999" h="21600" fill="none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8018" y="0"/>
                  <a:pt x="15133" y="4095"/>
                  <a:pt x="18999" y="10749"/>
                </a:cubicBezTo>
              </a:path>
              <a:path w="18999" h="21600" stroke="0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8018" y="0"/>
                  <a:pt x="15133" y="4095"/>
                  <a:pt x="18999" y="10749"/>
                </a:cubicBezTo>
                <a:lnTo>
                  <a:pt x="322" y="21600"/>
                </a:lnTo>
                <a:close/>
              </a:path>
            </a:pathLst>
          </a:custGeom>
          <a:solidFill>
            <a:schemeClr val="accent2"/>
          </a:solidFill>
          <a:ln w="76200">
            <a:solidFill>
              <a:srgbClr val="DDDDDD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116" name="Arc 36"/>
          <p:cNvSpPr>
            <a:spLocks/>
          </p:cNvSpPr>
          <p:nvPr/>
        </p:nvSpPr>
        <p:spPr bwMode="gray">
          <a:xfrm rot="5400000" flipH="1" flipV="1">
            <a:off x="5175250" y="3608388"/>
            <a:ext cx="2046287" cy="1347788"/>
          </a:xfrm>
          <a:custGeom>
            <a:avLst/>
            <a:gdLst>
              <a:gd name="G0" fmla="+- 11342 0 0"/>
              <a:gd name="G1" fmla="+- 21600 0 0"/>
              <a:gd name="G2" fmla="+- 21600 0 0"/>
              <a:gd name="T0" fmla="*/ 0 w 32939"/>
              <a:gd name="T1" fmla="*/ 3217 h 21600"/>
              <a:gd name="T2" fmla="*/ 32939 w 32939"/>
              <a:gd name="T3" fmla="*/ 21211 h 21600"/>
              <a:gd name="T4" fmla="*/ 11342 w 3293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2939" h="21600" fill="none" extrusionOk="0">
                <a:moveTo>
                  <a:pt x="0" y="3217"/>
                </a:moveTo>
                <a:cubicBezTo>
                  <a:pt x="3409" y="1113"/>
                  <a:pt x="7336" y="-1"/>
                  <a:pt x="11342" y="0"/>
                </a:cubicBezTo>
                <a:cubicBezTo>
                  <a:pt x="23119" y="0"/>
                  <a:pt x="32726" y="9435"/>
                  <a:pt x="32938" y="21211"/>
                </a:cubicBezTo>
              </a:path>
              <a:path w="32939" h="21600" stroke="0" extrusionOk="0">
                <a:moveTo>
                  <a:pt x="0" y="3217"/>
                </a:moveTo>
                <a:cubicBezTo>
                  <a:pt x="3409" y="1113"/>
                  <a:pt x="7336" y="-1"/>
                  <a:pt x="11342" y="0"/>
                </a:cubicBezTo>
                <a:cubicBezTo>
                  <a:pt x="23119" y="0"/>
                  <a:pt x="32726" y="9435"/>
                  <a:pt x="32938" y="21211"/>
                </a:cubicBezTo>
                <a:lnTo>
                  <a:pt x="11342" y="21600"/>
                </a:lnTo>
                <a:close/>
              </a:path>
            </a:pathLst>
          </a:custGeom>
          <a:solidFill>
            <a:schemeClr val="folHlink"/>
          </a:solidFill>
          <a:ln w="76200">
            <a:solidFill>
              <a:srgbClr val="DDDDDD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117" name="Arc 37"/>
          <p:cNvSpPr>
            <a:spLocks/>
          </p:cNvSpPr>
          <p:nvPr/>
        </p:nvSpPr>
        <p:spPr bwMode="ltGray">
          <a:xfrm rot="9670427">
            <a:off x="5726113" y="4298950"/>
            <a:ext cx="2655887" cy="1601788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84 w 42617"/>
              <a:gd name="T1" fmla="*/ 25655 h 25655"/>
              <a:gd name="T2" fmla="*/ 42617 w 42617"/>
              <a:gd name="T3" fmla="*/ 16614 h 25655"/>
              <a:gd name="T4" fmla="*/ 21600 w 42617"/>
              <a:gd name="T5" fmla="*/ 21600 h 25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617" h="25655" fill="none" extrusionOk="0">
                <a:moveTo>
                  <a:pt x="384" y="25654"/>
                </a:moveTo>
                <a:cubicBezTo>
                  <a:pt x="128" y="24318"/>
                  <a:pt x="0" y="2296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1608" y="-1"/>
                  <a:pt x="40306" y="6875"/>
                  <a:pt x="42616" y="16614"/>
                </a:cubicBezTo>
              </a:path>
              <a:path w="42617" h="25655" stroke="0" extrusionOk="0">
                <a:moveTo>
                  <a:pt x="384" y="25654"/>
                </a:moveTo>
                <a:cubicBezTo>
                  <a:pt x="128" y="24318"/>
                  <a:pt x="0" y="2296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1608" y="-1"/>
                  <a:pt x="40306" y="6875"/>
                  <a:pt x="42616" y="16614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 w="76200">
            <a:solidFill>
              <a:srgbClr val="DDDDDD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118" name="Oval 38"/>
          <p:cNvSpPr>
            <a:spLocks noChangeArrowheads="1"/>
          </p:cNvSpPr>
          <p:nvPr/>
        </p:nvSpPr>
        <p:spPr bwMode="gray">
          <a:xfrm>
            <a:off x="6507163" y="4260850"/>
            <a:ext cx="708025" cy="708025"/>
          </a:xfrm>
          <a:prstGeom prst="ellipse">
            <a:avLst/>
          </a:prstGeom>
          <a:solidFill>
            <a:srgbClr val="FEFEFE"/>
          </a:solidFill>
          <a:ln w="254000">
            <a:solidFill>
              <a:srgbClr val="FEFEFE">
                <a:alpha val="5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46119" name="Group 39"/>
          <p:cNvGrpSpPr>
            <a:grpSpLocks/>
          </p:cNvGrpSpPr>
          <p:nvPr/>
        </p:nvGrpSpPr>
        <p:grpSpPr bwMode="auto">
          <a:xfrm rot="14245961" flipV="1">
            <a:off x="6468269" y="3483769"/>
            <a:ext cx="2006600" cy="442912"/>
            <a:chOff x="2532" y="1051"/>
            <a:chExt cx="893" cy="246"/>
          </a:xfrm>
        </p:grpSpPr>
        <p:grpSp>
          <p:nvGrpSpPr>
            <p:cNvPr id="46120" name="Group 40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46121" name="AutoShape 41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122" name="AutoShape 42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123" name="AutoShape 43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124" name="AutoShape 44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grpSp>
          <p:nvGrpSpPr>
            <p:cNvPr id="46125" name="Group 45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46126" name="AutoShape 46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127" name="AutoShape 47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128" name="AutoShape 48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6129" name="AutoShape 49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46130" name="Group 50"/>
          <p:cNvGrpSpPr>
            <a:grpSpLocks/>
          </p:cNvGrpSpPr>
          <p:nvPr/>
        </p:nvGrpSpPr>
        <p:grpSpPr bwMode="auto">
          <a:xfrm rot="3173304" flipV="1">
            <a:off x="5353050" y="5253038"/>
            <a:ext cx="1658938" cy="328612"/>
            <a:chOff x="1565" y="2568"/>
            <a:chExt cx="1118" cy="279"/>
          </a:xfrm>
        </p:grpSpPr>
        <p:sp>
          <p:nvSpPr>
            <p:cNvPr id="46131" name="AutoShape 51"/>
            <p:cNvSpPr>
              <a:spLocks noChangeArrowheads="1"/>
            </p:cNvSpPr>
            <p:nvPr/>
          </p:nvSpPr>
          <p:spPr bwMode="gray">
            <a:xfrm rot="5263130">
              <a:off x="1859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132" name="AutoShape 52"/>
            <p:cNvSpPr>
              <a:spLocks noChangeArrowheads="1"/>
            </p:cNvSpPr>
            <p:nvPr/>
          </p:nvSpPr>
          <p:spPr bwMode="gray">
            <a:xfrm rot="6078281">
              <a:off x="1995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133" name="AutoShape 53"/>
            <p:cNvSpPr>
              <a:spLocks noChangeArrowheads="1"/>
            </p:cNvSpPr>
            <p:nvPr/>
          </p:nvSpPr>
          <p:spPr bwMode="gray">
            <a:xfrm rot="6373927">
              <a:off x="2071" y="229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6134" name="AutoShape 54"/>
            <p:cNvSpPr>
              <a:spLocks noChangeArrowheads="1"/>
            </p:cNvSpPr>
            <p:nvPr/>
          </p:nvSpPr>
          <p:spPr bwMode="gray">
            <a:xfrm rot="6906312">
              <a:off x="2161" y="232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6135" name="Text Box 55"/>
          <p:cNvSpPr txBox="1">
            <a:spLocks noChangeArrowheads="1"/>
          </p:cNvSpPr>
          <p:nvPr/>
        </p:nvSpPr>
        <p:spPr bwMode="black">
          <a:xfrm>
            <a:off x="5745163" y="3925888"/>
            <a:ext cx="863600" cy="334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FFFFFF"/>
                </a:solidFill>
              </a:rPr>
              <a:t>41%</a:t>
            </a:r>
          </a:p>
        </p:txBody>
      </p:sp>
      <p:sp>
        <p:nvSpPr>
          <p:cNvPr id="46136" name="Text Box 56"/>
          <p:cNvSpPr txBox="1">
            <a:spLocks noChangeArrowheads="1"/>
          </p:cNvSpPr>
          <p:nvPr/>
        </p:nvSpPr>
        <p:spPr bwMode="black">
          <a:xfrm>
            <a:off x="6805613" y="3648075"/>
            <a:ext cx="863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FFFFFF"/>
                </a:solidFill>
              </a:rPr>
              <a:t>16%</a:t>
            </a:r>
          </a:p>
        </p:txBody>
      </p:sp>
      <p:sp>
        <p:nvSpPr>
          <p:cNvPr id="46137" name="Text Box 57"/>
          <p:cNvSpPr txBox="1">
            <a:spLocks noChangeArrowheads="1"/>
          </p:cNvSpPr>
          <p:nvPr/>
        </p:nvSpPr>
        <p:spPr bwMode="black">
          <a:xfrm>
            <a:off x="6980238" y="5026025"/>
            <a:ext cx="863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FFFFFF"/>
                </a:solidFill>
              </a:rPr>
              <a:t>50%</a:t>
            </a:r>
          </a:p>
        </p:txBody>
      </p:sp>
      <p:grpSp>
        <p:nvGrpSpPr>
          <p:cNvPr id="46138" name="Group 58"/>
          <p:cNvGrpSpPr>
            <a:grpSpLocks/>
          </p:cNvGrpSpPr>
          <p:nvPr/>
        </p:nvGrpSpPr>
        <p:grpSpPr bwMode="auto">
          <a:xfrm>
            <a:off x="3992563" y="4127500"/>
            <a:ext cx="219075" cy="219075"/>
            <a:chOff x="1021" y="2525"/>
            <a:chExt cx="416" cy="414"/>
          </a:xfrm>
        </p:grpSpPr>
        <p:sp>
          <p:nvSpPr>
            <p:cNvPr id="46139" name="Oval 59"/>
            <p:cNvSpPr>
              <a:spLocks noChangeArrowheads="1"/>
            </p:cNvSpPr>
            <p:nvPr/>
          </p:nvSpPr>
          <p:spPr bwMode="gray">
            <a:xfrm>
              <a:off x="1021" y="2527"/>
              <a:ext cx="416" cy="412"/>
            </a:xfrm>
            <a:prstGeom prst="ellipse">
              <a:avLst/>
            </a:prstGeom>
            <a:solidFill>
              <a:schemeClr val="folHlink"/>
            </a:solidFill>
            <a:ln w="12700" algn="ctr">
              <a:solidFill>
                <a:srgbClr val="F8F8F8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46140" name="Picture 60" descr="cir_lighteffect0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1056" y="2525"/>
              <a:ext cx="344" cy="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6141" name="Group 61"/>
          <p:cNvGrpSpPr>
            <a:grpSpLocks/>
          </p:cNvGrpSpPr>
          <p:nvPr/>
        </p:nvGrpSpPr>
        <p:grpSpPr bwMode="auto">
          <a:xfrm>
            <a:off x="3992563" y="4519613"/>
            <a:ext cx="219075" cy="219075"/>
            <a:chOff x="1021" y="2525"/>
            <a:chExt cx="416" cy="414"/>
          </a:xfrm>
        </p:grpSpPr>
        <p:sp>
          <p:nvSpPr>
            <p:cNvPr id="46142" name="Oval 62"/>
            <p:cNvSpPr>
              <a:spLocks noChangeArrowheads="1"/>
            </p:cNvSpPr>
            <p:nvPr/>
          </p:nvSpPr>
          <p:spPr bwMode="ltGray">
            <a:xfrm>
              <a:off x="1021" y="2527"/>
              <a:ext cx="416" cy="412"/>
            </a:xfrm>
            <a:prstGeom prst="ellipse">
              <a:avLst/>
            </a:prstGeom>
            <a:solidFill>
              <a:schemeClr val="accent2"/>
            </a:solidFill>
            <a:ln w="12700" algn="ctr">
              <a:solidFill>
                <a:srgbClr val="F8F8F8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46143" name="Picture 63" descr="cir_lighteffect0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ltGray">
            <a:xfrm>
              <a:off x="1056" y="2525"/>
              <a:ext cx="344" cy="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6144" name="Group 64"/>
          <p:cNvGrpSpPr>
            <a:grpSpLocks/>
          </p:cNvGrpSpPr>
          <p:nvPr/>
        </p:nvGrpSpPr>
        <p:grpSpPr bwMode="auto">
          <a:xfrm>
            <a:off x="3992563" y="4911725"/>
            <a:ext cx="219075" cy="219075"/>
            <a:chOff x="1021" y="2525"/>
            <a:chExt cx="416" cy="414"/>
          </a:xfrm>
        </p:grpSpPr>
        <p:sp>
          <p:nvSpPr>
            <p:cNvPr id="46145" name="Oval 65"/>
            <p:cNvSpPr>
              <a:spLocks noChangeArrowheads="1"/>
            </p:cNvSpPr>
            <p:nvPr/>
          </p:nvSpPr>
          <p:spPr bwMode="gray">
            <a:xfrm>
              <a:off x="1021" y="2527"/>
              <a:ext cx="416" cy="412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rgbClr val="F8F8F8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46146" name="Picture 66" descr="cir_lighteffect0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1056" y="2525"/>
              <a:ext cx="344" cy="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6147" name="Text Box 67"/>
          <p:cNvSpPr txBox="1">
            <a:spLocks noChangeArrowheads="1"/>
          </p:cNvSpPr>
          <p:nvPr/>
        </p:nvSpPr>
        <p:spPr bwMode="gray">
          <a:xfrm>
            <a:off x="4170363" y="4081463"/>
            <a:ext cx="13223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080808"/>
                </a:solidFill>
              </a:rPr>
              <a:t>A </a:t>
            </a:r>
            <a:r>
              <a:rPr lang="en-US" sz="1400" b="1" smtClean="0">
                <a:solidFill>
                  <a:srgbClr val="080808"/>
                </a:solidFill>
              </a:rPr>
              <a:t>Thêm chữ</a:t>
            </a:r>
            <a:endParaRPr lang="en-US" sz="1400" b="1">
              <a:solidFill>
                <a:srgbClr val="080808"/>
              </a:solidFill>
            </a:endParaRPr>
          </a:p>
        </p:txBody>
      </p:sp>
      <p:sp>
        <p:nvSpPr>
          <p:cNvPr id="46148" name="Text Box 68"/>
          <p:cNvSpPr txBox="1">
            <a:spLocks noChangeArrowheads="1"/>
          </p:cNvSpPr>
          <p:nvPr/>
        </p:nvSpPr>
        <p:spPr bwMode="gray">
          <a:xfrm>
            <a:off x="4170363" y="4473575"/>
            <a:ext cx="13223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080808"/>
                </a:solidFill>
              </a:rPr>
              <a:t>B </a:t>
            </a:r>
            <a:r>
              <a:rPr lang="en-US" sz="1400" b="1" smtClean="0">
                <a:solidFill>
                  <a:srgbClr val="080808"/>
                </a:solidFill>
              </a:rPr>
              <a:t>Thêm chữ</a:t>
            </a:r>
            <a:endParaRPr lang="en-US" sz="1400" b="1">
              <a:solidFill>
                <a:srgbClr val="080808"/>
              </a:solidFill>
            </a:endParaRPr>
          </a:p>
        </p:txBody>
      </p:sp>
      <p:sp>
        <p:nvSpPr>
          <p:cNvPr id="46149" name="Text Box 69"/>
          <p:cNvSpPr txBox="1">
            <a:spLocks noChangeArrowheads="1"/>
          </p:cNvSpPr>
          <p:nvPr/>
        </p:nvSpPr>
        <p:spPr bwMode="gray">
          <a:xfrm>
            <a:off x="4170363" y="4875213"/>
            <a:ext cx="13223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080808"/>
                </a:solidFill>
              </a:rPr>
              <a:t>C </a:t>
            </a:r>
            <a:r>
              <a:rPr lang="en-US" sz="1400" b="1" smtClean="0">
                <a:solidFill>
                  <a:srgbClr val="080808"/>
                </a:solidFill>
              </a:rPr>
              <a:t>Thêm chữ</a:t>
            </a:r>
            <a:endParaRPr lang="en-US" sz="1400" b="1">
              <a:solidFill>
                <a:srgbClr val="080808"/>
              </a:solidFill>
            </a:endParaRPr>
          </a:p>
        </p:txBody>
      </p:sp>
      <p:sp>
        <p:nvSpPr>
          <p:cNvPr id="46150" name="Rectangle 70"/>
          <p:cNvSpPr>
            <a:spLocks noChangeArrowheads="1"/>
          </p:cNvSpPr>
          <p:nvPr/>
        </p:nvSpPr>
        <p:spPr bwMode="gray">
          <a:xfrm>
            <a:off x="1216025" y="1463675"/>
            <a:ext cx="6734175" cy="70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  <a:buFontTx/>
              <a:buChar char="•"/>
            </a:pPr>
            <a:r>
              <a:rPr lang="en-US" sz="2000" b="1">
                <a:solidFill>
                  <a:srgbClr val="CC0000"/>
                </a:solidFill>
              </a:rPr>
              <a:t> </a:t>
            </a:r>
            <a:r>
              <a:rPr lang="en-US" sz="2000" b="1" smtClean="0">
                <a:solidFill>
                  <a:srgbClr val="CC0000"/>
                </a:solidFill>
              </a:rPr>
              <a:t>Nội dung</a:t>
            </a:r>
            <a:endParaRPr lang="en-US" sz="2000" b="1">
              <a:solidFill>
                <a:srgbClr val="CC0000"/>
              </a:solidFill>
            </a:endParaRPr>
          </a:p>
          <a:p>
            <a:pPr eaLnBrk="0" hangingPunct="0">
              <a:lnSpc>
                <a:spcPct val="110000"/>
              </a:lnSpc>
            </a:pPr>
            <a:r>
              <a:rPr lang="en-US" sz="1600" smtClean="0"/>
              <a:t>thêm văn bản </a:t>
            </a:r>
            <a:endParaRPr lang="en-US" sz="1600"/>
          </a:p>
        </p:txBody>
      </p:sp>
      <p:sp>
        <p:nvSpPr>
          <p:cNvPr id="46151" name="Rectangle 7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pic>
        <p:nvPicPr>
          <p:cNvPr id="47107" name="Picture 3" descr="i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1590675"/>
            <a:ext cx="2273300" cy="451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8" name="Freeform 4"/>
          <p:cNvSpPr>
            <a:spLocks/>
          </p:cNvSpPr>
          <p:nvPr/>
        </p:nvSpPr>
        <p:spPr bwMode="gray">
          <a:xfrm>
            <a:off x="1679575" y="1600200"/>
            <a:ext cx="1609725" cy="1470025"/>
          </a:xfrm>
          <a:custGeom>
            <a:avLst/>
            <a:gdLst>
              <a:gd name="T0" fmla="*/ 0 w 1118"/>
              <a:gd name="T1" fmla="*/ 0 h 1020"/>
              <a:gd name="T2" fmla="*/ 6 w 1118"/>
              <a:gd name="T3" fmla="*/ 793 h 1020"/>
              <a:gd name="T4" fmla="*/ 551 w 1118"/>
              <a:gd name="T5" fmla="*/ 1020 h 1020"/>
              <a:gd name="T6" fmla="*/ 1118 w 1118"/>
              <a:gd name="T7" fmla="*/ 470 h 1020"/>
              <a:gd name="T8" fmla="*/ 0 w 1118"/>
              <a:gd name="T9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8" h="1020">
                <a:moveTo>
                  <a:pt x="0" y="0"/>
                </a:moveTo>
                <a:cubicBezTo>
                  <a:pt x="2" y="393"/>
                  <a:pt x="6" y="793"/>
                  <a:pt x="6" y="793"/>
                </a:cubicBezTo>
                <a:cubicBezTo>
                  <a:pt x="117" y="797"/>
                  <a:pt x="326" y="808"/>
                  <a:pt x="551" y="1020"/>
                </a:cubicBezTo>
                <a:lnTo>
                  <a:pt x="1118" y="470"/>
                </a:lnTo>
                <a:cubicBezTo>
                  <a:pt x="1002" y="359"/>
                  <a:pt x="669" y="3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shade val="57255"/>
                  <a:invGamma/>
                </a:schemeClr>
              </a:gs>
              <a:gs pos="100000">
                <a:schemeClr val="accent2">
                  <a:alpha val="30000"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09" name="Freeform 5"/>
          <p:cNvSpPr>
            <a:spLocks/>
          </p:cNvSpPr>
          <p:nvPr/>
        </p:nvSpPr>
        <p:spPr bwMode="gray">
          <a:xfrm>
            <a:off x="1682750" y="4637088"/>
            <a:ext cx="1598613" cy="1484312"/>
          </a:xfrm>
          <a:custGeom>
            <a:avLst/>
            <a:gdLst>
              <a:gd name="T0" fmla="*/ 0 w 1110"/>
              <a:gd name="T1" fmla="*/ 228 h 1030"/>
              <a:gd name="T2" fmla="*/ 4 w 1110"/>
              <a:gd name="T3" fmla="*/ 1018 h 1030"/>
              <a:gd name="T4" fmla="*/ 1110 w 1110"/>
              <a:gd name="T5" fmla="*/ 559 h 1030"/>
              <a:gd name="T6" fmla="*/ 552 w 1110"/>
              <a:gd name="T7" fmla="*/ 0 h 1030"/>
              <a:gd name="T8" fmla="*/ 0 w 1110"/>
              <a:gd name="T9" fmla="*/ 228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0" h="1030">
                <a:moveTo>
                  <a:pt x="0" y="228"/>
                </a:moveTo>
                <a:cubicBezTo>
                  <a:pt x="2" y="623"/>
                  <a:pt x="4" y="1018"/>
                  <a:pt x="4" y="1018"/>
                </a:cubicBezTo>
                <a:cubicBezTo>
                  <a:pt x="478" y="1030"/>
                  <a:pt x="849" y="814"/>
                  <a:pt x="1110" y="559"/>
                </a:cubicBezTo>
                <a:lnTo>
                  <a:pt x="552" y="0"/>
                </a:lnTo>
                <a:cubicBezTo>
                  <a:pt x="355" y="184"/>
                  <a:pt x="180" y="220"/>
                  <a:pt x="0" y="228"/>
                </a:cubicBez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shade val="63529"/>
                  <a:invGamma/>
                </a:schemeClr>
              </a:gs>
              <a:gs pos="100000">
                <a:schemeClr val="accent1">
                  <a:alpha val="30000"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10" name="Freeform 6"/>
          <p:cNvSpPr>
            <a:spLocks/>
          </p:cNvSpPr>
          <p:nvPr/>
        </p:nvSpPr>
        <p:spPr bwMode="gray">
          <a:xfrm>
            <a:off x="2474913" y="2274888"/>
            <a:ext cx="1465262" cy="1571625"/>
          </a:xfrm>
          <a:custGeom>
            <a:avLst/>
            <a:gdLst>
              <a:gd name="T0" fmla="*/ 0 w 1017"/>
              <a:gd name="T1" fmla="*/ 554 h 1091"/>
              <a:gd name="T2" fmla="*/ 225 w 1017"/>
              <a:gd name="T3" fmla="*/ 1091 h 1091"/>
              <a:gd name="T4" fmla="*/ 1017 w 1017"/>
              <a:gd name="T5" fmla="*/ 1091 h 1091"/>
              <a:gd name="T6" fmla="*/ 566 w 1017"/>
              <a:gd name="T7" fmla="*/ 0 h 1091"/>
              <a:gd name="T8" fmla="*/ 0 w 1017"/>
              <a:gd name="T9" fmla="*/ 554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17" h="1091">
                <a:moveTo>
                  <a:pt x="0" y="554"/>
                </a:moveTo>
                <a:cubicBezTo>
                  <a:pt x="194" y="770"/>
                  <a:pt x="216" y="957"/>
                  <a:pt x="225" y="1091"/>
                </a:cubicBezTo>
                <a:lnTo>
                  <a:pt x="1017" y="1091"/>
                </a:lnTo>
                <a:cubicBezTo>
                  <a:pt x="1001" y="626"/>
                  <a:pt x="833" y="260"/>
                  <a:pt x="566" y="0"/>
                </a:cubicBezTo>
                <a:lnTo>
                  <a:pt x="0" y="554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>
                  <a:alpha val="3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gray">
          <a:xfrm>
            <a:off x="2144713" y="2011363"/>
            <a:ext cx="608012" cy="8540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80808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5000">
                <a:solidFill>
                  <a:srgbClr val="FEFEFE"/>
                </a:solidFill>
                <a:latin typeface="Arial Black" panose="020B0A04020102020204" pitchFamily="34" charset="0"/>
              </a:rPr>
              <a:t>1</a:t>
            </a: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gray">
          <a:xfrm>
            <a:off x="2017713" y="4970463"/>
            <a:ext cx="608012" cy="8540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80808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5000">
                <a:solidFill>
                  <a:srgbClr val="FEFEFE"/>
                </a:solidFill>
                <a:latin typeface="Arial Black" panose="020B0A04020102020204" pitchFamily="34" charset="0"/>
              </a:rPr>
              <a:t>4</a:t>
            </a:r>
          </a:p>
        </p:txBody>
      </p:sp>
      <p:grpSp>
        <p:nvGrpSpPr>
          <p:cNvPr id="47113" name="Group 9"/>
          <p:cNvGrpSpPr>
            <a:grpSpLocks/>
          </p:cNvGrpSpPr>
          <p:nvPr/>
        </p:nvGrpSpPr>
        <p:grpSpPr bwMode="auto">
          <a:xfrm>
            <a:off x="720725" y="2913063"/>
            <a:ext cx="1911350" cy="1855787"/>
            <a:chOff x="2457" y="2000"/>
            <a:chExt cx="901" cy="888"/>
          </a:xfrm>
        </p:grpSpPr>
        <p:pic>
          <p:nvPicPr>
            <p:cNvPr id="47114" name="Picture 10" descr="circuler_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ltGray">
            <a:xfrm>
              <a:off x="2457" y="2000"/>
              <a:ext cx="901" cy="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115" name="Oval 11"/>
            <p:cNvSpPr>
              <a:spLocks noChangeArrowheads="1"/>
            </p:cNvSpPr>
            <p:nvPr/>
          </p:nvSpPr>
          <p:spPr bwMode="ltGray">
            <a:xfrm>
              <a:off x="2457" y="2000"/>
              <a:ext cx="895" cy="888"/>
            </a:xfrm>
            <a:prstGeom prst="ellipse">
              <a:avLst/>
            </a:prstGeom>
            <a:gradFill rotWithShape="1">
              <a:gsLst>
                <a:gs pos="0">
                  <a:srgbClr val="F8F8F8">
                    <a:gamma/>
                    <a:shade val="26275"/>
                    <a:invGamma/>
                    <a:alpha val="89999"/>
                  </a:srgbClr>
                </a:gs>
                <a:gs pos="50000">
                  <a:srgbClr val="F8F8F8">
                    <a:alpha val="45000"/>
                  </a:srgbClr>
                </a:gs>
                <a:gs pos="100000">
                  <a:srgbClr val="F8F8F8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16" name="Freeform 12"/>
            <p:cNvSpPr>
              <a:spLocks/>
            </p:cNvSpPr>
            <p:nvPr/>
          </p:nvSpPr>
          <p:spPr bwMode="ltGray">
            <a:xfrm>
              <a:off x="2550" y="2018"/>
              <a:ext cx="703" cy="308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grpSp>
          <p:nvGrpSpPr>
            <p:cNvPr id="47117" name="Group 13"/>
            <p:cNvGrpSpPr>
              <a:grpSpLocks/>
            </p:cNvGrpSpPr>
            <p:nvPr/>
          </p:nvGrpSpPr>
          <p:grpSpPr bwMode="auto">
            <a:xfrm rot="-1297425" flipH="1" flipV="1">
              <a:off x="2525" y="2693"/>
              <a:ext cx="781" cy="188"/>
              <a:chOff x="2532" y="1051"/>
              <a:chExt cx="893" cy="246"/>
            </a:xfrm>
          </p:grpSpPr>
          <p:grpSp>
            <p:nvGrpSpPr>
              <p:cNvPr id="47118" name="Group 14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47119" name="AutoShape 15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7120" name="AutoShape 16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7121" name="AutoShape 17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7122" name="AutoShape 18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47123" name="Group 19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47124" name="AutoShape 20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7125" name="AutoShape 21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7126" name="AutoShape 22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7127" name="AutoShape 23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</p:grpSp>
      <p:sp>
        <p:nvSpPr>
          <p:cNvPr id="47128" name="Rectangle 24"/>
          <p:cNvSpPr>
            <a:spLocks noChangeArrowheads="1"/>
          </p:cNvSpPr>
          <p:nvPr/>
        </p:nvSpPr>
        <p:spPr bwMode="black">
          <a:xfrm>
            <a:off x="3165475" y="1333500"/>
            <a:ext cx="4148138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chemeClr val="accent2"/>
                </a:solidFill>
              </a:rPr>
              <a:t>1. </a:t>
            </a:r>
            <a:r>
              <a:rPr lang="en-US" sz="1600" b="1" smtClean="0">
                <a:solidFill>
                  <a:schemeClr val="accent2"/>
                </a:solidFill>
              </a:rPr>
              <a:t>thêm văn bản 1</a:t>
            </a:r>
            <a:r>
              <a:rPr lang="en-US" sz="1600" b="1" smtClean="0">
                <a:solidFill>
                  <a:schemeClr val="accent1"/>
                </a:solidFill>
              </a:rPr>
              <a:t> </a:t>
            </a:r>
            <a:endParaRPr lang="en-US" sz="1600" b="1">
              <a:solidFill>
                <a:schemeClr val="accent1"/>
              </a:solidFill>
            </a:endParaRPr>
          </a:p>
          <a:p>
            <a:r>
              <a:rPr lang="en-US" sz="1600" b="1"/>
              <a:t>    - </a:t>
            </a:r>
            <a:r>
              <a:rPr lang="en-US" sz="1600" b="1" smtClean="0"/>
              <a:t>thêm văn bản </a:t>
            </a:r>
            <a:endParaRPr lang="en-US" sz="1600" b="1"/>
          </a:p>
          <a:p>
            <a:r>
              <a:rPr lang="en-US" sz="1600" b="1"/>
              <a:t>    - </a:t>
            </a: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47129" name="Rectangle 25"/>
          <p:cNvSpPr>
            <a:spLocks noChangeArrowheads="1"/>
          </p:cNvSpPr>
          <p:nvPr/>
        </p:nvSpPr>
        <p:spPr bwMode="black">
          <a:xfrm>
            <a:off x="3860800" y="2613025"/>
            <a:ext cx="414655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chemeClr val="folHlink"/>
                </a:solidFill>
              </a:rPr>
              <a:t>2. </a:t>
            </a:r>
            <a:r>
              <a:rPr lang="en-US" sz="1600" b="1" smtClean="0">
                <a:solidFill>
                  <a:schemeClr val="folHlink"/>
                </a:solidFill>
              </a:rPr>
              <a:t>thêm văn bản 1 </a:t>
            </a:r>
            <a:endParaRPr lang="en-US" sz="1600" b="1">
              <a:solidFill>
                <a:schemeClr val="folHlink"/>
              </a:solidFill>
            </a:endParaRPr>
          </a:p>
          <a:p>
            <a:r>
              <a:rPr lang="en-US" sz="1600" b="1"/>
              <a:t>    - </a:t>
            </a:r>
            <a:r>
              <a:rPr lang="en-US" sz="1600" b="1" smtClean="0"/>
              <a:t>thêm văn bản </a:t>
            </a:r>
            <a:endParaRPr lang="en-US" sz="1600" b="1"/>
          </a:p>
          <a:p>
            <a:r>
              <a:rPr lang="en-US" sz="1600" b="1"/>
              <a:t>    - </a:t>
            </a: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47130" name="Rectangle 26"/>
          <p:cNvSpPr>
            <a:spLocks noChangeArrowheads="1"/>
          </p:cNvSpPr>
          <p:nvPr/>
        </p:nvSpPr>
        <p:spPr bwMode="black">
          <a:xfrm>
            <a:off x="4005263" y="4203700"/>
            <a:ext cx="4148137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chemeClr val="hlink"/>
                </a:solidFill>
              </a:rPr>
              <a:t>3. </a:t>
            </a:r>
            <a:r>
              <a:rPr lang="en-US" sz="1600" b="1" smtClean="0">
                <a:solidFill>
                  <a:schemeClr val="hlink"/>
                </a:solidFill>
              </a:rPr>
              <a:t>thêm văn bản 1 </a:t>
            </a:r>
            <a:endParaRPr lang="en-US" sz="1600" b="1">
              <a:solidFill>
                <a:schemeClr val="hlink"/>
              </a:solidFill>
            </a:endParaRPr>
          </a:p>
          <a:p>
            <a:r>
              <a:rPr lang="en-US" sz="1600" b="1"/>
              <a:t>    - </a:t>
            </a:r>
            <a:r>
              <a:rPr lang="en-US" sz="1600" b="1" smtClean="0"/>
              <a:t>thêm văn bản </a:t>
            </a:r>
            <a:endParaRPr lang="en-US" sz="1600" b="1"/>
          </a:p>
          <a:p>
            <a:r>
              <a:rPr lang="en-US" sz="1600" b="1"/>
              <a:t>    - </a:t>
            </a: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47131" name="Line 27"/>
          <p:cNvSpPr>
            <a:spLocks noChangeShapeType="1"/>
          </p:cNvSpPr>
          <p:nvPr/>
        </p:nvSpPr>
        <p:spPr bwMode="black">
          <a:xfrm>
            <a:off x="3429000" y="2305050"/>
            <a:ext cx="4008438" cy="0"/>
          </a:xfrm>
          <a:prstGeom prst="line">
            <a:avLst/>
          </a:prstGeom>
          <a:noFill/>
          <a:ln w="9525">
            <a:solidFill>
              <a:srgbClr val="080808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32" name="Line 28"/>
          <p:cNvSpPr>
            <a:spLocks noChangeShapeType="1"/>
          </p:cNvSpPr>
          <p:nvPr/>
        </p:nvSpPr>
        <p:spPr bwMode="black">
          <a:xfrm>
            <a:off x="4013200" y="3867150"/>
            <a:ext cx="4010025" cy="0"/>
          </a:xfrm>
          <a:prstGeom prst="line">
            <a:avLst/>
          </a:prstGeom>
          <a:noFill/>
          <a:ln w="9525">
            <a:solidFill>
              <a:srgbClr val="080808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33" name="Freeform 29"/>
          <p:cNvSpPr>
            <a:spLocks/>
          </p:cNvSpPr>
          <p:nvPr/>
        </p:nvSpPr>
        <p:spPr bwMode="ltGray">
          <a:xfrm>
            <a:off x="2478088" y="3841750"/>
            <a:ext cx="1462087" cy="1604963"/>
          </a:xfrm>
          <a:custGeom>
            <a:avLst/>
            <a:gdLst>
              <a:gd name="T0" fmla="*/ 223 w 1016"/>
              <a:gd name="T1" fmla="*/ 0 h 1114"/>
              <a:gd name="T2" fmla="*/ 0 w 1016"/>
              <a:gd name="T3" fmla="*/ 550 h 1114"/>
              <a:gd name="T4" fmla="*/ 559 w 1016"/>
              <a:gd name="T5" fmla="*/ 1114 h 1114"/>
              <a:gd name="T6" fmla="*/ 1016 w 1016"/>
              <a:gd name="T7" fmla="*/ 4 h 1114"/>
              <a:gd name="T8" fmla="*/ 223 w 1016"/>
              <a:gd name="T9" fmla="*/ 0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16" h="1114">
                <a:moveTo>
                  <a:pt x="223" y="0"/>
                </a:moveTo>
                <a:cubicBezTo>
                  <a:pt x="229" y="193"/>
                  <a:pt x="163" y="384"/>
                  <a:pt x="0" y="550"/>
                </a:cubicBezTo>
                <a:lnTo>
                  <a:pt x="559" y="1114"/>
                </a:lnTo>
                <a:cubicBezTo>
                  <a:pt x="763" y="892"/>
                  <a:pt x="1012" y="541"/>
                  <a:pt x="1016" y="4"/>
                </a:cubicBezTo>
                <a:lnTo>
                  <a:pt x="223" y="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shade val="69804"/>
                  <a:invGamma/>
                </a:schemeClr>
              </a:gs>
              <a:gs pos="100000">
                <a:schemeClr val="hlink">
                  <a:alpha val="3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34" name="Text Box 30"/>
          <p:cNvSpPr txBox="1">
            <a:spLocks noChangeArrowheads="1"/>
          </p:cNvSpPr>
          <p:nvPr/>
        </p:nvSpPr>
        <p:spPr bwMode="gray">
          <a:xfrm>
            <a:off x="2967038" y="2827338"/>
            <a:ext cx="608012" cy="8540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80808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5000">
                <a:solidFill>
                  <a:srgbClr val="FEFEFE"/>
                </a:solidFill>
                <a:latin typeface="Arial Black" panose="020B0A04020102020204" pitchFamily="34" charset="0"/>
              </a:rPr>
              <a:t>2</a:t>
            </a:r>
          </a:p>
        </p:txBody>
      </p:sp>
      <p:sp>
        <p:nvSpPr>
          <p:cNvPr id="47135" name="Text Box 31"/>
          <p:cNvSpPr txBox="1">
            <a:spLocks noChangeArrowheads="1"/>
          </p:cNvSpPr>
          <p:nvPr/>
        </p:nvSpPr>
        <p:spPr bwMode="gray">
          <a:xfrm>
            <a:off x="2903538" y="4105275"/>
            <a:ext cx="608012" cy="8540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80808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5000">
                <a:solidFill>
                  <a:srgbClr val="FEFEFE"/>
                </a:solidFill>
                <a:latin typeface="Arial Black" panose="020B0A04020102020204" pitchFamily="34" charset="0"/>
              </a:rPr>
              <a:t>3</a:t>
            </a:r>
          </a:p>
        </p:txBody>
      </p:sp>
      <p:sp>
        <p:nvSpPr>
          <p:cNvPr id="47136" name="Line 32"/>
          <p:cNvSpPr>
            <a:spLocks noChangeShapeType="1"/>
          </p:cNvSpPr>
          <p:nvPr/>
        </p:nvSpPr>
        <p:spPr bwMode="black">
          <a:xfrm>
            <a:off x="3397250" y="5437188"/>
            <a:ext cx="4008438" cy="0"/>
          </a:xfrm>
          <a:prstGeom prst="line">
            <a:avLst/>
          </a:prstGeom>
          <a:noFill/>
          <a:ln w="9525">
            <a:solidFill>
              <a:srgbClr val="080808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37" name="Rectangle 33"/>
          <p:cNvSpPr>
            <a:spLocks noChangeArrowheads="1"/>
          </p:cNvSpPr>
          <p:nvPr/>
        </p:nvSpPr>
        <p:spPr bwMode="black">
          <a:xfrm>
            <a:off x="3290888" y="5532438"/>
            <a:ext cx="4148137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chemeClr val="accent1"/>
                </a:solidFill>
              </a:rPr>
              <a:t>4. </a:t>
            </a:r>
            <a:r>
              <a:rPr lang="en-US" sz="1600" b="1" smtClean="0">
                <a:solidFill>
                  <a:schemeClr val="accent1"/>
                </a:solidFill>
              </a:rPr>
              <a:t>thêm văn bản 1 </a:t>
            </a:r>
            <a:endParaRPr lang="en-US" sz="1600" b="1">
              <a:solidFill>
                <a:schemeClr val="accent1"/>
              </a:solidFill>
            </a:endParaRPr>
          </a:p>
          <a:p>
            <a:r>
              <a:rPr lang="en-US" sz="1600" b="1"/>
              <a:t>    - </a:t>
            </a:r>
            <a:r>
              <a:rPr lang="en-US" sz="1600" b="1" smtClean="0"/>
              <a:t>thêm văn bản </a:t>
            </a:r>
            <a:endParaRPr lang="en-US" sz="1600" b="1"/>
          </a:p>
          <a:p>
            <a:r>
              <a:rPr lang="en-US" sz="1600" b="1"/>
              <a:t>    - </a:t>
            </a:r>
            <a:r>
              <a:rPr lang="en-US" sz="1600" b="1" smtClean="0"/>
              <a:t>thêm văn bản </a:t>
            </a:r>
            <a:endParaRPr lang="en-US" sz="1600" b="1"/>
          </a:p>
        </p:txBody>
      </p:sp>
      <p:grpSp>
        <p:nvGrpSpPr>
          <p:cNvPr id="47138" name="Group 34"/>
          <p:cNvGrpSpPr>
            <a:grpSpLocks/>
          </p:cNvGrpSpPr>
          <p:nvPr/>
        </p:nvGrpSpPr>
        <p:grpSpPr bwMode="auto">
          <a:xfrm rot="19378231" flipV="1">
            <a:off x="2135188" y="4895850"/>
            <a:ext cx="2066925" cy="412750"/>
            <a:chOff x="1565" y="2568"/>
            <a:chExt cx="1118" cy="279"/>
          </a:xfrm>
        </p:grpSpPr>
        <p:sp>
          <p:nvSpPr>
            <p:cNvPr id="47139" name="AutoShape 35"/>
            <p:cNvSpPr>
              <a:spLocks noChangeArrowheads="1"/>
            </p:cNvSpPr>
            <p:nvPr/>
          </p:nvSpPr>
          <p:spPr bwMode="white">
            <a:xfrm rot="5263130">
              <a:off x="1859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40" name="AutoShape 36"/>
            <p:cNvSpPr>
              <a:spLocks noChangeArrowheads="1"/>
            </p:cNvSpPr>
            <p:nvPr/>
          </p:nvSpPr>
          <p:spPr bwMode="white">
            <a:xfrm rot="6078281">
              <a:off x="1995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41" name="AutoShape 37"/>
            <p:cNvSpPr>
              <a:spLocks noChangeArrowheads="1"/>
            </p:cNvSpPr>
            <p:nvPr/>
          </p:nvSpPr>
          <p:spPr bwMode="white">
            <a:xfrm rot="6373927">
              <a:off x="2071" y="229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42" name="AutoShape 38"/>
            <p:cNvSpPr>
              <a:spLocks noChangeArrowheads="1"/>
            </p:cNvSpPr>
            <p:nvPr/>
          </p:nvSpPr>
          <p:spPr bwMode="white">
            <a:xfrm rot="6906312">
              <a:off x="2161" y="232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7143" name="Rectangle 39"/>
          <p:cNvSpPr>
            <a:spLocks noChangeArrowheads="1"/>
          </p:cNvSpPr>
          <p:nvPr/>
        </p:nvSpPr>
        <p:spPr bwMode="auto">
          <a:xfrm>
            <a:off x="862013" y="3449638"/>
            <a:ext cx="1600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200" i="1" smtClean="0">
                <a:solidFill>
                  <a:srgbClr val="080808"/>
                </a:solidFill>
                <a:latin typeface="Arial Black" panose="020B0A04020102020204" pitchFamily="34" charset="0"/>
              </a:rPr>
              <a:t>LOGO công ty</a:t>
            </a:r>
            <a:endParaRPr lang="en-US" sz="2200" i="1">
              <a:solidFill>
                <a:srgbClr val="080808"/>
              </a:solidFill>
              <a:latin typeface="Arial Black" panose="020B0A04020102020204" pitchFamily="34" charset="0"/>
            </a:endParaRPr>
          </a:p>
        </p:txBody>
      </p:sp>
      <p:sp>
        <p:nvSpPr>
          <p:cNvPr id="47144" name="Rectangle 4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48130" name="Rectangle 2"/>
          <p:cNvSpPr>
            <a:spLocks noChangeArrowheads="1"/>
          </p:cNvSpPr>
          <p:nvPr/>
        </p:nvSpPr>
        <p:spPr bwMode="gray">
          <a:xfrm>
            <a:off x="900113" y="5849938"/>
            <a:ext cx="7253287" cy="40481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legacyPerspectiveTop"/>
            <a:lightRig rig="legacyNormal3" dir="r"/>
          </a:scene3d>
          <a:sp3d extrusionH="1801800" prstMaterial="legacyMetal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gray">
          <a:xfrm>
            <a:off x="1535113" y="1854200"/>
            <a:ext cx="5984875" cy="3856038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tint val="6275"/>
                  <a:invGamma/>
                </a:srgbClr>
              </a:gs>
              <a:gs pos="50000">
                <a:srgbClr val="DDDDDD"/>
              </a:gs>
              <a:gs pos="100000">
                <a:srgbClr val="DDDDDD">
                  <a:gamma/>
                  <a:tint val="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scene3d>
            <a:camera prst="legacyPerspectiveTop"/>
            <a:lightRig rig="legacyHarsh3" dir="r"/>
          </a:scene3d>
          <a:sp3d extrusionH="227000" prstMaterial="legacyMetal">
            <a:bevelT w="13500" h="13500" prst="angle"/>
            <a:bevelB w="13500" h="13500" prst="angle"/>
            <a:extrusionClr>
              <a:srgbClr val="EAEAEA"/>
            </a:extrusionClr>
            <a:contourClr>
              <a:srgbClr val="DDDDDD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grpSp>
        <p:nvGrpSpPr>
          <p:cNvPr id="48132" name="Group 4"/>
          <p:cNvGrpSpPr>
            <a:grpSpLocks/>
          </p:cNvGrpSpPr>
          <p:nvPr/>
        </p:nvGrpSpPr>
        <p:grpSpPr bwMode="auto">
          <a:xfrm>
            <a:off x="1617663" y="2355850"/>
            <a:ext cx="5776912" cy="2930525"/>
            <a:chOff x="1139" y="1540"/>
            <a:chExt cx="3639" cy="1846"/>
          </a:xfrm>
        </p:grpSpPr>
        <p:sp>
          <p:nvSpPr>
            <p:cNvPr id="48133" name="Line 5"/>
            <p:cNvSpPr>
              <a:spLocks noChangeShapeType="1"/>
            </p:cNvSpPr>
            <p:nvPr/>
          </p:nvSpPr>
          <p:spPr bwMode="gray">
            <a:xfrm>
              <a:off x="1139" y="1540"/>
              <a:ext cx="3639" cy="0"/>
            </a:xfrm>
            <a:prstGeom prst="line">
              <a:avLst/>
            </a:prstGeom>
            <a:noFill/>
            <a:ln w="952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8134" name="Line 6"/>
            <p:cNvSpPr>
              <a:spLocks noChangeShapeType="1"/>
            </p:cNvSpPr>
            <p:nvPr/>
          </p:nvSpPr>
          <p:spPr bwMode="gray">
            <a:xfrm>
              <a:off x="1139" y="1850"/>
              <a:ext cx="3639" cy="0"/>
            </a:xfrm>
            <a:prstGeom prst="line">
              <a:avLst/>
            </a:prstGeom>
            <a:noFill/>
            <a:ln w="952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8135" name="Line 7"/>
            <p:cNvSpPr>
              <a:spLocks noChangeShapeType="1"/>
            </p:cNvSpPr>
            <p:nvPr/>
          </p:nvSpPr>
          <p:spPr bwMode="gray">
            <a:xfrm>
              <a:off x="1139" y="2151"/>
              <a:ext cx="3639" cy="0"/>
            </a:xfrm>
            <a:prstGeom prst="line">
              <a:avLst/>
            </a:prstGeom>
            <a:noFill/>
            <a:ln w="952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8136" name="Line 8"/>
            <p:cNvSpPr>
              <a:spLocks noChangeShapeType="1"/>
            </p:cNvSpPr>
            <p:nvPr/>
          </p:nvSpPr>
          <p:spPr bwMode="gray">
            <a:xfrm>
              <a:off x="1139" y="2461"/>
              <a:ext cx="3639" cy="0"/>
            </a:xfrm>
            <a:prstGeom prst="line">
              <a:avLst/>
            </a:prstGeom>
            <a:noFill/>
            <a:ln w="952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8137" name="Line 9"/>
            <p:cNvSpPr>
              <a:spLocks noChangeShapeType="1"/>
            </p:cNvSpPr>
            <p:nvPr/>
          </p:nvSpPr>
          <p:spPr bwMode="gray">
            <a:xfrm>
              <a:off x="1139" y="2762"/>
              <a:ext cx="3639" cy="0"/>
            </a:xfrm>
            <a:prstGeom prst="line">
              <a:avLst/>
            </a:prstGeom>
            <a:noFill/>
            <a:ln w="952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8138" name="Line 10"/>
            <p:cNvSpPr>
              <a:spLocks noChangeShapeType="1"/>
            </p:cNvSpPr>
            <p:nvPr/>
          </p:nvSpPr>
          <p:spPr bwMode="gray">
            <a:xfrm>
              <a:off x="1139" y="3072"/>
              <a:ext cx="3639" cy="0"/>
            </a:xfrm>
            <a:prstGeom prst="line">
              <a:avLst/>
            </a:prstGeom>
            <a:noFill/>
            <a:ln w="952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8139" name="Line 11"/>
            <p:cNvSpPr>
              <a:spLocks noChangeShapeType="1"/>
            </p:cNvSpPr>
            <p:nvPr/>
          </p:nvSpPr>
          <p:spPr bwMode="gray">
            <a:xfrm>
              <a:off x="1139" y="3386"/>
              <a:ext cx="3639" cy="0"/>
            </a:xfrm>
            <a:prstGeom prst="line">
              <a:avLst/>
            </a:prstGeom>
            <a:noFill/>
            <a:ln w="952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8140" name="Freeform 12"/>
          <p:cNvSpPr>
            <a:spLocks/>
          </p:cNvSpPr>
          <p:nvPr/>
        </p:nvSpPr>
        <p:spPr bwMode="gray">
          <a:xfrm>
            <a:off x="1670050" y="2516188"/>
            <a:ext cx="5665788" cy="3306762"/>
          </a:xfrm>
          <a:custGeom>
            <a:avLst/>
            <a:gdLst>
              <a:gd name="T0" fmla="*/ 348 w 3569"/>
              <a:gd name="T1" fmla="*/ 1788 h 2083"/>
              <a:gd name="T2" fmla="*/ 877 w 3569"/>
              <a:gd name="T3" fmla="*/ 1701 h 2083"/>
              <a:gd name="T4" fmla="*/ 1306 w 3569"/>
              <a:gd name="T5" fmla="*/ 1172 h 2083"/>
              <a:gd name="T6" fmla="*/ 1708 w 3569"/>
              <a:gd name="T7" fmla="*/ 683 h 2083"/>
              <a:gd name="T8" fmla="*/ 2157 w 3569"/>
              <a:gd name="T9" fmla="*/ 1433 h 2083"/>
              <a:gd name="T10" fmla="*/ 2585 w 3569"/>
              <a:gd name="T11" fmla="*/ 1193 h 2083"/>
              <a:gd name="T12" fmla="*/ 3081 w 3569"/>
              <a:gd name="T13" fmla="*/ 47 h 2083"/>
              <a:gd name="T14" fmla="*/ 3547 w 3569"/>
              <a:gd name="T15" fmla="*/ 467 h 2083"/>
              <a:gd name="T16" fmla="*/ 3569 w 3569"/>
              <a:gd name="T17" fmla="*/ 2083 h 2083"/>
              <a:gd name="T18" fmla="*/ 0 w 3569"/>
              <a:gd name="T19" fmla="*/ 2077 h 2083"/>
              <a:gd name="T20" fmla="*/ 348 w 3569"/>
              <a:gd name="T21" fmla="*/ 1788 h 2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69" h="2083">
                <a:moveTo>
                  <a:pt x="348" y="1788"/>
                </a:moveTo>
                <a:cubicBezTo>
                  <a:pt x="670" y="1748"/>
                  <a:pt x="706" y="1812"/>
                  <a:pt x="877" y="1701"/>
                </a:cubicBezTo>
                <a:cubicBezTo>
                  <a:pt x="1048" y="1590"/>
                  <a:pt x="1168" y="1382"/>
                  <a:pt x="1306" y="1172"/>
                </a:cubicBezTo>
                <a:cubicBezTo>
                  <a:pt x="1444" y="962"/>
                  <a:pt x="1580" y="716"/>
                  <a:pt x="1708" y="683"/>
                </a:cubicBezTo>
                <a:cubicBezTo>
                  <a:pt x="1836" y="650"/>
                  <a:pt x="2023" y="1419"/>
                  <a:pt x="2157" y="1433"/>
                </a:cubicBezTo>
                <a:cubicBezTo>
                  <a:pt x="2291" y="1447"/>
                  <a:pt x="2426" y="1427"/>
                  <a:pt x="2585" y="1193"/>
                </a:cubicBezTo>
                <a:cubicBezTo>
                  <a:pt x="2739" y="962"/>
                  <a:pt x="2934" y="94"/>
                  <a:pt x="3081" y="47"/>
                </a:cubicBezTo>
                <a:cubicBezTo>
                  <a:pt x="3228" y="0"/>
                  <a:pt x="3369" y="154"/>
                  <a:pt x="3547" y="467"/>
                </a:cubicBezTo>
                <a:cubicBezTo>
                  <a:pt x="3558" y="1275"/>
                  <a:pt x="3569" y="2083"/>
                  <a:pt x="3569" y="2083"/>
                </a:cubicBezTo>
                <a:lnTo>
                  <a:pt x="0" y="2077"/>
                </a:lnTo>
                <a:lnTo>
                  <a:pt x="348" y="1788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tint val="9412"/>
                  <a:invGamma/>
                  <a:alpha val="80000"/>
                </a:schemeClr>
              </a:gs>
              <a:gs pos="100000">
                <a:schemeClr val="accent1">
                  <a:alpha val="80000"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PerspectiveTop"/>
            <a:lightRig rig="legacyHarsh2" dir="t"/>
          </a:scene3d>
          <a:sp3d extrusionH="227000" prstMaterial="legacyMatte">
            <a:bevelT w="13500" h="13500" prst="angle"/>
            <a:bevelB w="13500" h="13500" prst="angle"/>
            <a:extrusionClr>
              <a:schemeClr val="accent1"/>
            </a:extrusionClr>
            <a:contourClr>
              <a:schemeClr val="accent1"/>
            </a:contourClr>
          </a:sp3d>
          <a:extLst>
            <a:ext uri="{91240B29-F687-4F45-9708-019B960494DF}">
              <a14:hiddenLine xmlns:a14="http://schemas.microsoft.com/office/drawing/2010/main" w="9525" cap="flat" cmpd="sng">
                <a:noFill/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48141" name="Text Box 13"/>
          <p:cNvSpPr txBox="1">
            <a:spLocks noChangeArrowheads="1"/>
          </p:cNvSpPr>
          <p:nvPr/>
        </p:nvSpPr>
        <p:spPr bwMode="gray">
          <a:xfrm>
            <a:off x="1795463" y="5948363"/>
            <a:ext cx="60467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solidFill>
                  <a:srgbClr val="F8F8F8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00       01       02      03       04       05       06        07 </a:t>
            </a:r>
          </a:p>
        </p:txBody>
      </p:sp>
      <p:sp>
        <p:nvSpPr>
          <p:cNvPr id="48142" name="Rectangle 14"/>
          <p:cNvSpPr>
            <a:spLocks noChangeArrowheads="1"/>
          </p:cNvSpPr>
          <p:nvPr/>
        </p:nvSpPr>
        <p:spPr bwMode="gray">
          <a:xfrm>
            <a:off x="2000250" y="4927600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rgbClr val="111111"/>
                </a:solidFill>
              </a:rPr>
              <a:t>50%</a:t>
            </a:r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gray">
          <a:xfrm>
            <a:off x="2820988" y="4767263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rgbClr val="111111"/>
                </a:solidFill>
              </a:rPr>
              <a:t>70%</a:t>
            </a:r>
          </a:p>
        </p:txBody>
      </p:sp>
      <p:sp>
        <p:nvSpPr>
          <p:cNvPr id="48144" name="Rectangle 16"/>
          <p:cNvSpPr>
            <a:spLocks noChangeArrowheads="1"/>
          </p:cNvSpPr>
          <p:nvPr/>
        </p:nvSpPr>
        <p:spPr bwMode="gray">
          <a:xfrm>
            <a:off x="3249613" y="3929063"/>
            <a:ext cx="638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rgbClr val="111111"/>
                </a:solidFill>
              </a:rPr>
              <a:t>160%</a:t>
            </a:r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gray">
          <a:xfrm>
            <a:off x="4135438" y="3295650"/>
            <a:ext cx="638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rgbClr val="111111"/>
                </a:solidFill>
              </a:rPr>
              <a:t>230%</a:t>
            </a:r>
          </a:p>
        </p:txBody>
      </p:sp>
      <p:sp>
        <p:nvSpPr>
          <p:cNvPr id="48146" name="Rectangle 18"/>
          <p:cNvSpPr>
            <a:spLocks noChangeArrowheads="1"/>
          </p:cNvSpPr>
          <p:nvPr/>
        </p:nvSpPr>
        <p:spPr bwMode="gray">
          <a:xfrm>
            <a:off x="4784725" y="4872038"/>
            <a:ext cx="638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rgbClr val="111111"/>
                </a:solidFill>
              </a:rPr>
              <a:t>100%</a:t>
            </a:r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gray">
          <a:xfrm>
            <a:off x="5272088" y="4000500"/>
            <a:ext cx="638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rgbClr val="111111"/>
                </a:solidFill>
              </a:rPr>
              <a:t>150%</a:t>
            </a:r>
          </a:p>
        </p:txBody>
      </p:sp>
      <p:sp>
        <p:nvSpPr>
          <p:cNvPr id="48148" name="Rectangle 20"/>
          <p:cNvSpPr>
            <a:spLocks noChangeArrowheads="1"/>
          </p:cNvSpPr>
          <p:nvPr/>
        </p:nvSpPr>
        <p:spPr bwMode="gray">
          <a:xfrm>
            <a:off x="6018213" y="2097088"/>
            <a:ext cx="96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380%</a:t>
            </a:r>
          </a:p>
        </p:txBody>
      </p:sp>
      <p:sp>
        <p:nvSpPr>
          <p:cNvPr id="48149" name="Rectangle 21"/>
          <p:cNvSpPr>
            <a:spLocks noChangeArrowheads="1"/>
          </p:cNvSpPr>
          <p:nvPr/>
        </p:nvSpPr>
        <p:spPr bwMode="gray">
          <a:xfrm>
            <a:off x="6750050" y="3314700"/>
            <a:ext cx="638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rgbClr val="111111"/>
                </a:solidFill>
              </a:rPr>
              <a:t>300%</a:t>
            </a:r>
          </a:p>
        </p:txBody>
      </p:sp>
      <p:sp>
        <p:nvSpPr>
          <p:cNvPr id="48150" name="Rectangle 22"/>
          <p:cNvSpPr>
            <a:spLocks noChangeArrowheads="1"/>
          </p:cNvSpPr>
          <p:nvPr/>
        </p:nvSpPr>
        <p:spPr bwMode="black">
          <a:xfrm>
            <a:off x="1549400" y="1311275"/>
            <a:ext cx="59626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48151" name="Text Box 23"/>
          <p:cNvSpPr txBox="1">
            <a:spLocks noChangeArrowheads="1"/>
          </p:cNvSpPr>
          <p:nvPr/>
        </p:nvSpPr>
        <p:spPr bwMode="gray">
          <a:xfrm>
            <a:off x="936625" y="6384925"/>
            <a:ext cx="2300288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200" smtClean="0">
                <a:solidFill>
                  <a:srgbClr val="000000"/>
                </a:solidFill>
              </a:rPr>
              <a:t>Thêm chữ tại đây  (</a:t>
            </a:r>
            <a:r>
              <a:rPr lang="vi-VN" sz="1200" smtClean="0">
                <a:solidFill>
                  <a:srgbClr val="000000"/>
                </a:solidFill>
              </a:rPr>
              <a:t>Đơn vị</a:t>
            </a:r>
            <a:r>
              <a:rPr lang="en-US" sz="1200" smtClean="0">
                <a:solidFill>
                  <a:srgbClr val="000000"/>
                </a:solidFill>
              </a:rPr>
              <a:t>: </a:t>
            </a:r>
            <a:r>
              <a:rPr lang="en-US" sz="1200">
                <a:solidFill>
                  <a:srgbClr val="000000"/>
                </a:solidFill>
              </a:rPr>
              <a:t>%)</a:t>
            </a:r>
          </a:p>
        </p:txBody>
      </p:sp>
      <p:grpSp>
        <p:nvGrpSpPr>
          <p:cNvPr id="48152" name="Group 24"/>
          <p:cNvGrpSpPr>
            <a:grpSpLocks/>
          </p:cNvGrpSpPr>
          <p:nvPr/>
        </p:nvGrpSpPr>
        <p:grpSpPr bwMode="auto">
          <a:xfrm>
            <a:off x="2185988" y="5229225"/>
            <a:ext cx="184150" cy="222250"/>
            <a:chOff x="670" y="1499"/>
            <a:chExt cx="722" cy="872"/>
          </a:xfrm>
        </p:grpSpPr>
        <p:sp>
          <p:nvSpPr>
            <p:cNvPr id="48153" name="Oval 25"/>
            <p:cNvSpPr>
              <a:spLocks noChangeArrowheads="1"/>
            </p:cNvSpPr>
            <p:nvPr/>
          </p:nvSpPr>
          <p:spPr bwMode="gray">
            <a:xfrm>
              <a:off x="670" y="1499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48154" name="Group 26"/>
            <p:cNvGrpSpPr>
              <a:grpSpLocks/>
            </p:cNvGrpSpPr>
            <p:nvPr/>
          </p:nvGrpSpPr>
          <p:grpSpPr bwMode="auto">
            <a:xfrm>
              <a:off x="692" y="1522"/>
              <a:ext cx="680" cy="849"/>
              <a:chOff x="3975" y="1593"/>
              <a:chExt cx="931" cy="1163"/>
            </a:xfrm>
          </p:grpSpPr>
          <p:pic>
            <p:nvPicPr>
              <p:cNvPr id="48155" name="Picture 27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8156" name="Oval 28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pic>
            <p:nvPicPr>
              <p:cNvPr id="48157" name="Picture 29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8158" name="Group 30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48159" name="Group 31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48160" name="AutoShape 32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161" name="AutoShape 33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162" name="AutoShape 34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163" name="AutoShape 35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48164" name="Group 36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48165" name="AutoShape 37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166" name="AutoShape 38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167" name="AutoShape 39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168" name="AutoShape 40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  <p:grpSp>
          <p:nvGrpSpPr>
            <p:cNvPr id="48169" name="Group 41"/>
            <p:cNvGrpSpPr>
              <a:grpSpLocks/>
            </p:cNvGrpSpPr>
            <p:nvPr/>
          </p:nvGrpSpPr>
          <p:grpSpPr bwMode="auto">
            <a:xfrm rot="-3733502" flipH="1" flipV="1">
              <a:off x="968" y="1996"/>
              <a:ext cx="527" cy="128"/>
              <a:chOff x="2532" y="1051"/>
              <a:chExt cx="893" cy="246"/>
            </a:xfrm>
          </p:grpSpPr>
          <p:grpSp>
            <p:nvGrpSpPr>
              <p:cNvPr id="48170" name="Group 42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48171" name="AutoShape 43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172" name="AutoShape 44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173" name="AutoShape 45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174" name="AutoShape 46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48175" name="Group 47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48176" name="AutoShape 48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177" name="AutoShape 49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178" name="AutoShape 50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179" name="AutoShape 51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</p:grpSp>
      <p:grpSp>
        <p:nvGrpSpPr>
          <p:cNvPr id="48180" name="Group 52"/>
          <p:cNvGrpSpPr>
            <a:grpSpLocks/>
          </p:cNvGrpSpPr>
          <p:nvPr/>
        </p:nvGrpSpPr>
        <p:grpSpPr bwMode="auto">
          <a:xfrm>
            <a:off x="3011488" y="5102225"/>
            <a:ext cx="184150" cy="222250"/>
            <a:chOff x="670" y="1499"/>
            <a:chExt cx="722" cy="872"/>
          </a:xfrm>
        </p:grpSpPr>
        <p:sp>
          <p:nvSpPr>
            <p:cNvPr id="48181" name="Oval 53"/>
            <p:cNvSpPr>
              <a:spLocks noChangeArrowheads="1"/>
            </p:cNvSpPr>
            <p:nvPr/>
          </p:nvSpPr>
          <p:spPr bwMode="gray">
            <a:xfrm>
              <a:off x="670" y="1499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48182" name="Group 54"/>
            <p:cNvGrpSpPr>
              <a:grpSpLocks/>
            </p:cNvGrpSpPr>
            <p:nvPr/>
          </p:nvGrpSpPr>
          <p:grpSpPr bwMode="auto">
            <a:xfrm>
              <a:off x="692" y="1522"/>
              <a:ext cx="680" cy="849"/>
              <a:chOff x="3975" y="1593"/>
              <a:chExt cx="931" cy="1163"/>
            </a:xfrm>
          </p:grpSpPr>
          <p:pic>
            <p:nvPicPr>
              <p:cNvPr id="48183" name="Picture 55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8184" name="Oval 56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pic>
            <p:nvPicPr>
              <p:cNvPr id="48185" name="Picture 57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8186" name="Group 58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48187" name="Group 59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48188" name="AutoShape 60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189" name="AutoShape 61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190" name="AutoShape 62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191" name="AutoShape 63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48192" name="Group 64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48193" name="AutoShape 65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194" name="AutoShape 66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195" name="AutoShape 67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196" name="AutoShape 68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  <p:grpSp>
          <p:nvGrpSpPr>
            <p:cNvPr id="48197" name="Group 69"/>
            <p:cNvGrpSpPr>
              <a:grpSpLocks/>
            </p:cNvGrpSpPr>
            <p:nvPr/>
          </p:nvGrpSpPr>
          <p:grpSpPr bwMode="auto">
            <a:xfrm rot="-3733502" flipH="1" flipV="1">
              <a:off x="968" y="1996"/>
              <a:ext cx="527" cy="128"/>
              <a:chOff x="2532" y="1051"/>
              <a:chExt cx="893" cy="246"/>
            </a:xfrm>
          </p:grpSpPr>
          <p:grpSp>
            <p:nvGrpSpPr>
              <p:cNvPr id="48198" name="Group 70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48199" name="AutoShape 71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00" name="AutoShape 72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01" name="AutoShape 73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02" name="AutoShape 74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48203" name="Group 75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48204" name="AutoShape 76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05" name="AutoShape 77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06" name="AutoShape 78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07" name="AutoShape 79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</p:grpSp>
      <p:grpSp>
        <p:nvGrpSpPr>
          <p:cNvPr id="48208" name="Group 80"/>
          <p:cNvGrpSpPr>
            <a:grpSpLocks/>
          </p:cNvGrpSpPr>
          <p:nvPr/>
        </p:nvGrpSpPr>
        <p:grpSpPr bwMode="auto">
          <a:xfrm>
            <a:off x="3681413" y="4224338"/>
            <a:ext cx="184150" cy="222250"/>
            <a:chOff x="670" y="1499"/>
            <a:chExt cx="722" cy="872"/>
          </a:xfrm>
        </p:grpSpPr>
        <p:sp>
          <p:nvSpPr>
            <p:cNvPr id="48209" name="Oval 81"/>
            <p:cNvSpPr>
              <a:spLocks noChangeArrowheads="1"/>
            </p:cNvSpPr>
            <p:nvPr/>
          </p:nvSpPr>
          <p:spPr bwMode="gray">
            <a:xfrm>
              <a:off x="670" y="1499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48210" name="Group 82"/>
            <p:cNvGrpSpPr>
              <a:grpSpLocks/>
            </p:cNvGrpSpPr>
            <p:nvPr/>
          </p:nvGrpSpPr>
          <p:grpSpPr bwMode="auto">
            <a:xfrm>
              <a:off x="692" y="1522"/>
              <a:ext cx="680" cy="849"/>
              <a:chOff x="3975" y="1593"/>
              <a:chExt cx="931" cy="1163"/>
            </a:xfrm>
          </p:grpSpPr>
          <p:pic>
            <p:nvPicPr>
              <p:cNvPr id="48211" name="Picture 83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8212" name="Oval 84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pic>
            <p:nvPicPr>
              <p:cNvPr id="48213" name="Picture 85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8214" name="Group 86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48215" name="Group 87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48216" name="AutoShape 88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17" name="AutoShape 89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18" name="AutoShape 90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19" name="AutoShape 91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48220" name="Group 92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48221" name="AutoShape 93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22" name="AutoShape 94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23" name="AutoShape 95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24" name="AutoShape 96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  <p:grpSp>
          <p:nvGrpSpPr>
            <p:cNvPr id="48225" name="Group 97"/>
            <p:cNvGrpSpPr>
              <a:grpSpLocks/>
            </p:cNvGrpSpPr>
            <p:nvPr/>
          </p:nvGrpSpPr>
          <p:grpSpPr bwMode="auto">
            <a:xfrm rot="-3733502" flipH="1" flipV="1">
              <a:off x="968" y="1996"/>
              <a:ext cx="527" cy="128"/>
              <a:chOff x="2532" y="1051"/>
              <a:chExt cx="893" cy="246"/>
            </a:xfrm>
          </p:grpSpPr>
          <p:grpSp>
            <p:nvGrpSpPr>
              <p:cNvPr id="48226" name="Group 98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48227" name="AutoShape 99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28" name="AutoShape 100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29" name="AutoShape 101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30" name="AutoShape 102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48231" name="Group 103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48232" name="AutoShape 104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33" name="AutoShape 105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34" name="AutoShape 106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35" name="AutoShape 107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</p:grpSp>
      <p:grpSp>
        <p:nvGrpSpPr>
          <p:cNvPr id="48236" name="Group 108"/>
          <p:cNvGrpSpPr>
            <a:grpSpLocks/>
          </p:cNvGrpSpPr>
          <p:nvPr/>
        </p:nvGrpSpPr>
        <p:grpSpPr bwMode="auto">
          <a:xfrm>
            <a:off x="4279900" y="3511550"/>
            <a:ext cx="184150" cy="222250"/>
            <a:chOff x="670" y="1499"/>
            <a:chExt cx="722" cy="872"/>
          </a:xfrm>
        </p:grpSpPr>
        <p:sp>
          <p:nvSpPr>
            <p:cNvPr id="48237" name="Oval 109"/>
            <p:cNvSpPr>
              <a:spLocks noChangeArrowheads="1"/>
            </p:cNvSpPr>
            <p:nvPr/>
          </p:nvSpPr>
          <p:spPr bwMode="gray">
            <a:xfrm>
              <a:off x="670" y="1499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48238" name="Group 110"/>
            <p:cNvGrpSpPr>
              <a:grpSpLocks/>
            </p:cNvGrpSpPr>
            <p:nvPr/>
          </p:nvGrpSpPr>
          <p:grpSpPr bwMode="auto">
            <a:xfrm>
              <a:off x="692" y="1522"/>
              <a:ext cx="680" cy="849"/>
              <a:chOff x="3975" y="1593"/>
              <a:chExt cx="931" cy="1163"/>
            </a:xfrm>
          </p:grpSpPr>
          <p:pic>
            <p:nvPicPr>
              <p:cNvPr id="48239" name="Picture 111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8240" name="Oval 112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pic>
            <p:nvPicPr>
              <p:cNvPr id="48241" name="Picture 113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8242" name="Group 114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48243" name="Group 115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48244" name="AutoShape 116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45" name="AutoShape 117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46" name="AutoShape 118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47" name="AutoShape 119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48248" name="Group 120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48249" name="AutoShape 121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50" name="AutoShape 122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51" name="AutoShape 123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52" name="AutoShape 124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  <p:grpSp>
          <p:nvGrpSpPr>
            <p:cNvPr id="48253" name="Group 125"/>
            <p:cNvGrpSpPr>
              <a:grpSpLocks/>
            </p:cNvGrpSpPr>
            <p:nvPr/>
          </p:nvGrpSpPr>
          <p:grpSpPr bwMode="auto">
            <a:xfrm rot="-3733502" flipH="1" flipV="1">
              <a:off x="968" y="1996"/>
              <a:ext cx="527" cy="128"/>
              <a:chOff x="2532" y="1051"/>
              <a:chExt cx="893" cy="246"/>
            </a:xfrm>
          </p:grpSpPr>
          <p:grpSp>
            <p:nvGrpSpPr>
              <p:cNvPr id="48254" name="Group 126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48255" name="AutoShape 127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56" name="AutoShape 128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57" name="AutoShape 129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58" name="AutoShape 130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48259" name="Group 131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48260" name="AutoShape 132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61" name="AutoShape 133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62" name="AutoShape 134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63" name="AutoShape 135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</p:grpSp>
      <p:grpSp>
        <p:nvGrpSpPr>
          <p:cNvPr id="48264" name="Group 136"/>
          <p:cNvGrpSpPr>
            <a:grpSpLocks/>
          </p:cNvGrpSpPr>
          <p:nvPr/>
        </p:nvGrpSpPr>
        <p:grpSpPr bwMode="auto">
          <a:xfrm>
            <a:off x="5006975" y="4683125"/>
            <a:ext cx="184150" cy="222250"/>
            <a:chOff x="670" y="1499"/>
            <a:chExt cx="722" cy="872"/>
          </a:xfrm>
        </p:grpSpPr>
        <p:sp>
          <p:nvSpPr>
            <p:cNvPr id="48265" name="Oval 137"/>
            <p:cNvSpPr>
              <a:spLocks noChangeArrowheads="1"/>
            </p:cNvSpPr>
            <p:nvPr/>
          </p:nvSpPr>
          <p:spPr bwMode="gray">
            <a:xfrm>
              <a:off x="670" y="1499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48266" name="Group 138"/>
            <p:cNvGrpSpPr>
              <a:grpSpLocks/>
            </p:cNvGrpSpPr>
            <p:nvPr/>
          </p:nvGrpSpPr>
          <p:grpSpPr bwMode="auto">
            <a:xfrm>
              <a:off x="692" y="1522"/>
              <a:ext cx="680" cy="849"/>
              <a:chOff x="3975" y="1593"/>
              <a:chExt cx="931" cy="1163"/>
            </a:xfrm>
          </p:grpSpPr>
          <p:pic>
            <p:nvPicPr>
              <p:cNvPr id="48267" name="Picture 139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8268" name="Oval 140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pic>
            <p:nvPicPr>
              <p:cNvPr id="48269" name="Picture 141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8270" name="Group 142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48271" name="Group 143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48272" name="AutoShape 144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73" name="AutoShape 145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74" name="AutoShape 146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75" name="AutoShape 147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48276" name="Group 148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48277" name="AutoShape 149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78" name="AutoShape 150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79" name="AutoShape 151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280" name="AutoShape 152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  <p:grpSp>
          <p:nvGrpSpPr>
            <p:cNvPr id="48281" name="Group 153"/>
            <p:cNvGrpSpPr>
              <a:grpSpLocks/>
            </p:cNvGrpSpPr>
            <p:nvPr/>
          </p:nvGrpSpPr>
          <p:grpSpPr bwMode="auto">
            <a:xfrm rot="-3733502" flipH="1" flipV="1">
              <a:off x="968" y="1996"/>
              <a:ext cx="527" cy="128"/>
              <a:chOff x="2532" y="1051"/>
              <a:chExt cx="893" cy="246"/>
            </a:xfrm>
          </p:grpSpPr>
          <p:grpSp>
            <p:nvGrpSpPr>
              <p:cNvPr id="48282" name="Group 154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48283" name="AutoShape 155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84" name="AutoShape 156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85" name="AutoShape 157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86" name="AutoShape 158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48287" name="Group 159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48288" name="AutoShape 160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89" name="AutoShape 161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90" name="AutoShape 162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291" name="AutoShape 163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</p:grpSp>
      <p:grpSp>
        <p:nvGrpSpPr>
          <p:cNvPr id="48292" name="Group 164"/>
          <p:cNvGrpSpPr>
            <a:grpSpLocks/>
          </p:cNvGrpSpPr>
          <p:nvPr/>
        </p:nvGrpSpPr>
        <p:grpSpPr bwMode="auto">
          <a:xfrm>
            <a:off x="5680075" y="4221163"/>
            <a:ext cx="184150" cy="222250"/>
            <a:chOff x="670" y="1499"/>
            <a:chExt cx="722" cy="872"/>
          </a:xfrm>
        </p:grpSpPr>
        <p:sp>
          <p:nvSpPr>
            <p:cNvPr id="48293" name="Oval 165"/>
            <p:cNvSpPr>
              <a:spLocks noChangeArrowheads="1"/>
            </p:cNvSpPr>
            <p:nvPr/>
          </p:nvSpPr>
          <p:spPr bwMode="gray">
            <a:xfrm>
              <a:off x="670" y="1499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48294" name="Group 166"/>
            <p:cNvGrpSpPr>
              <a:grpSpLocks/>
            </p:cNvGrpSpPr>
            <p:nvPr/>
          </p:nvGrpSpPr>
          <p:grpSpPr bwMode="auto">
            <a:xfrm>
              <a:off x="692" y="1522"/>
              <a:ext cx="680" cy="849"/>
              <a:chOff x="3975" y="1593"/>
              <a:chExt cx="931" cy="1163"/>
            </a:xfrm>
          </p:grpSpPr>
          <p:pic>
            <p:nvPicPr>
              <p:cNvPr id="48295" name="Picture 167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8296" name="Oval 168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pic>
            <p:nvPicPr>
              <p:cNvPr id="48297" name="Picture 169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8298" name="Group 170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48299" name="Group 171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48300" name="AutoShape 172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01" name="AutoShape 173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02" name="AutoShape 174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03" name="AutoShape 175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48304" name="Group 176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48305" name="AutoShape 177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06" name="AutoShape 178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07" name="AutoShape 179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08" name="AutoShape 180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  <p:grpSp>
          <p:nvGrpSpPr>
            <p:cNvPr id="48309" name="Group 181"/>
            <p:cNvGrpSpPr>
              <a:grpSpLocks/>
            </p:cNvGrpSpPr>
            <p:nvPr/>
          </p:nvGrpSpPr>
          <p:grpSpPr bwMode="auto">
            <a:xfrm rot="-3733502" flipH="1" flipV="1">
              <a:off x="968" y="1996"/>
              <a:ext cx="527" cy="128"/>
              <a:chOff x="2532" y="1051"/>
              <a:chExt cx="893" cy="246"/>
            </a:xfrm>
          </p:grpSpPr>
          <p:grpSp>
            <p:nvGrpSpPr>
              <p:cNvPr id="48310" name="Group 182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48311" name="AutoShape 183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12" name="AutoShape 184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13" name="AutoShape 185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14" name="AutoShape 186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48315" name="Group 187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48316" name="AutoShape 188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17" name="AutoShape 189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18" name="AutoShape 190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19" name="AutoShape 191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</p:grpSp>
      <p:grpSp>
        <p:nvGrpSpPr>
          <p:cNvPr id="48320" name="Group 192"/>
          <p:cNvGrpSpPr>
            <a:grpSpLocks/>
          </p:cNvGrpSpPr>
          <p:nvPr/>
        </p:nvGrpSpPr>
        <p:grpSpPr bwMode="auto">
          <a:xfrm>
            <a:off x="6467475" y="2505075"/>
            <a:ext cx="184150" cy="222250"/>
            <a:chOff x="670" y="1499"/>
            <a:chExt cx="722" cy="872"/>
          </a:xfrm>
        </p:grpSpPr>
        <p:sp>
          <p:nvSpPr>
            <p:cNvPr id="48321" name="Oval 193"/>
            <p:cNvSpPr>
              <a:spLocks noChangeArrowheads="1"/>
            </p:cNvSpPr>
            <p:nvPr/>
          </p:nvSpPr>
          <p:spPr bwMode="gray">
            <a:xfrm>
              <a:off x="670" y="1499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48322" name="Group 194"/>
            <p:cNvGrpSpPr>
              <a:grpSpLocks/>
            </p:cNvGrpSpPr>
            <p:nvPr/>
          </p:nvGrpSpPr>
          <p:grpSpPr bwMode="auto">
            <a:xfrm>
              <a:off x="692" y="1522"/>
              <a:ext cx="680" cy="849"/>
              <a:chOff x="3975" y="1593"/>
              <a:chExt cx="931" cy="1163"/>
            </a:xfrm>
          </p:grpSpPr>
          <p:pic>
            <p:nvPicPr>
              <p:cNvPr id="48323" name="Picture 195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8324" name="Oval 196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pic>
            <p:nvPicPr>
              <p:cNvPr id="48325" name="Picture 197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8326" name="Group 198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48327" name="Group 199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48328" name="AutoShape 200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29" name="AutoShape 201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30" name="AutoShape 202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31" name="AutoShape 203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48332" name="Group 204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48333" name="AutoShape 205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34" name="AutoShape 206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35" name="AutoShape 207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36" name="AutoShape 208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  <p:grpSp>
          <p:nvGrpSpPr>
            <p:cNvPr id="48337" name="Group 209"/>
            <p:cNvGrpSpPr>
              <a:grpSpLocks/>
            </p:cNvGrpSpPr>
            <p:nvPr/>
          </p:nvGrpSpPr>
          <p:grpSpPr bwMode="auto">
            <a:xfrm rot="-3733502" flipH="1" flipV="1">
              <a:off x="968" y="1996"/>
              <a:ext cx="527" cy="128"/>
              <a:chOff x="2532" y="1051"/>
              <a:chExt cx="893" cy="246"/>
            </a:xfrm>
          </p:grpSpPr>
          <p:grpSp>
            <p:nvGrpSpPr>
              <p:cNvPr id="48338" name="Group 210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48339" name="AutoShape 211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40" name="AutoShape 212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41" name="AutoShape 213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42" name="AutoShape 214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48343" name="Group 215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48344" name="AutoShape 216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45" name="AutoShape 217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46" name="AutoShape 218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47" name="AutoShape 219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</p:grpSp>
      <p:grpSp>
        <p:nvGrpSpPr>
          <p:cNvPr id="48348" name="Group 220"/>
          <p:cNvGrpSpPr>
            <a:grpSpLocks/>
          </p:cNvGrpSpPr>
          <p:nvPr/>
        </p:nvGrpSpPr>
        <p:grpSpPr bwMode="auto">
          <a:xfrm>
            <a:off x="7170738" y="3135313"/>
            <a:ext cx="184150" cy="222250"/>
            <a:chOff x="670" y="1499"/>
            <a:chExt cx="722" cy="872"/>
          </a:xfrm>
        </p:grpSpPr>
        <p:sp>
          <p:nvSpPr>
            <p:cNvPr id="48349" name="Oval 221"/>
            <p:cNvSpPr>
              <a:spLocks noChangeArrowheads="1"/>
            </p:cNvSpPr>
            <p:nvPr/>
          </p:nvSpPr>
          <p:spPr bwMode="gray">
            <a:xfrm>
              <a:off x="670" y="1499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48350" name="Group 222"/>
            <p:cNvGrpSpPr>
              <a:grpSpLocks/>
            </p:cNvGrpSpPr>
            <p:nvPr/>
          </p:nvGrpSpPr>
          <p:grpSpPr bwMode="auto">
            <a:xfrm>
              <a:off x="692" y="1522"/>
              <a:ext cx="680" cy="849"/>
              <a:chOff x="3975" y="1593"/>
              <a:chExt cx="931" cy="1163"/>
            </a:xfrm>
          </p:grpSpPr>
          <p:pic>
            <p:nvPicPr>
              <p:cNvPr id="48351" name="Picture 223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8352" name="Oval 224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pic>
            <p:nvPicPr>
              <p:cNvPr id="48353" name="Picture 225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8354" name="Group 226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48355" name="Group 227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48356" name="AutoShape 228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57" name="AutoShape 229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58" name="AutoShape 230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59" name="AutoShape 231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48360" name="Group 232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48361" name="AutoShape 233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62" name="AutoShape 234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63" name="AutoShape 235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48364" name="AutoShape 236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  <p:grpSp>
          <p:nvGrpSpPr>
            <p:cNvPr id="48365" name="Group 237"/>
            <p:cNvGrpSpPr>
              <a:grpSpLocks/>
            </p:cNvGrpSpPr>
            <p:nvPr/>
          </p:nvGrpSpPr>
          <p:grpSpPr bwMode="auto">
            <a:xfrm rot="-3733502" flipH="1" flipV="1">
              <a:off x="968" y="1996"/>
              <a:ext cx="527" cy="128"/>
              <a:chOff x="2532" y="1051"/>
              <a:chExt cx="893" cy="246"/>
            </a:xfrm>
          </p:grpSpPr>
          <p:grpSp>
            <p:nvGrpSpPr>
              <p:cNvPr id="48366" name="Group 238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48367" name="AutoShape 239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68" name="AutoShape 240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69" name="AutoShape 241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70" name="AutoShape 242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48371" name="Group 243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48372" name="AutoShape 244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73" name="AutoShape 245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74" name="AutoShape 246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8375" name="AutoShape 247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</p:grpSp>
      <p:sp>
        <p:nvSpPr>
          <p:cNvPr id="48376" name="Text Box 248"/>
          <p:cNvSpPr txBox="1">
            <a:spLocks noChangeArrowheads="1"/>
          </p:cNvSpPr>
          <p:nvPr/>
        </p:nvSpPr>
        <p:spPr bwMode="gray">
          <a:xfrm>
            <a:off x="963613" y="6016625"/>
            <a:ext cx="7620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1200" smtClean="0">
                <a:solidFill>
                  <a:srgbClr val="F8F8F8"/>
                </a:solidFill>
              </a:rPr>
              <a:t>Năm</a:t>
            </a:r>
            <a:endParaRPr lang="en-US" sz="1200">
              <a:solidFill>
                <a:srgbClr val="F8F8F8"/>
              </a:solidFill>
            </a:endParaRPr>
          </a:p>
        </p:txBody>
      </p:sp>
      <p:sp>
        <p:nvSpPr>
          <p:cNvPr id="48377" name="Rectangle 24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thuyettrinhvideo.com</a:t>
            </a:r>
            <a:endParaRPr lang="en-US"/>
          </a:p>
        </p:txBody>
      </p:sp>
      <p:sp>
        <p:nvSpPr>
          <p:cNvPr id="49174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title style</a:t>
            </a:r>
          </a:p>
        </p:txBody>
      </p:sp>
      <p:sp>
        <p:nvSpPr>
          <p:cNvPr id="49175" name="Arc 23"/>
          <p:cNvSpPr>
            <a:spLocks/>
          </p:cNvSpPr>
          <p:nvPr/>
        </p:nvSpPr>
        <p:spPr bwMode="gray">
          <a:xfrm rot="16200000">
            <a:off x="3330576" y="1044575"/>
            <a:ext cx="2347912" cy="5621337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5403 w 43200"/>
              <a:gd name="T1" fmla="*/ 38214 h 43200"/>
              <a:gd name="T2" fmla="*/ 36265 w 43200"/>
              <a:gd name="T3" fmla="*/ 37459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35403" y="38214"/>
                </a:moveTo>
                <a:cubicBezTo>
                  <a:pt x="31525" y="41436"/>
                  <a:pt x="26641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7621"/>
                  <a:pt x="40686" y="33370"/>
                  <a:pt x="36264" y="37458"/>
                </a:cubicBezTo>
              </a:path>
              <a:path w="43200" h="43200" stroke="0" extrusionOk="0">
                <a:moveTo>
                  <a:pt x="35403" y="38214"/>
                </a:moveTo>
                <a:cubicBezTo>
                  <a:pt x="31525" y="41436"/>
                  <a:pt x="26641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7621"/>
                  <a:pt x="40686" y="33370"/>
                  <a:pt x="36264" y="37458"/>
                </a:cubicBezTo>
                <a:lnTo>
                  <a:pt x="21600" y="21600"/>
                </a:lnTo>
                <a:close/>
              </a:path>
            </a:pathLst>
          </a:custGeom>
          <a:gradFill rotWithShape="1">
            <a:gsLst>
              <a:gs pos="0">
                <a:srgbClr val="080808"/>
              </a:gs>
              <a:gs pos="100000">
                <a:srgbClr val="080808">
                  <a:gamma/>
                  <a:tint val="42353"/>
                  <a:invGamma/>
                </a:srgb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FF9900"/>
                </a:solidFill>
                <a:round/>
                <a:headEnd/>
                <a:tailEnd type="arrow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76" name="Rectangle 24"/>
          <p:cNvSpPr>
            <a:spLocks noChangeArrowheads="1"/>
          </p:cNvSpPr>
          <p:nvPr/>
        </p:nvSpPr>
        <p:spPr bwMode="black">
          <a:xfrm>
            <a:off x="1177925" y="1303338"/>
            <a:ext cx="64770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sz="1600" b="1"/>
              <a:t>ThemeGallery  is a Design Digital Content &amp; Contents mall developed by Guild Design Inc.</a:t>
            </a:r>
          </a:p>
        </p:txBody>
      </p:sp>
      <p:sp>
        <p:nvSpPr>
          <p:cNvPr id="49177" name="Rectangle 25"/>
          <p:cNvSpPr>
            <a:spLocks noChangeArrowheads="1"/>
          </p:cNvSpPr>
          <p:nvPr/>
        </p:nvSpPr>
        <p:spPr bwMode="auto">
          <a:xfrm>
            <a:off x="5257800" y="5457825"/>
            <a:ext cx="1595438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sz="1400"/>
              <a:t> Your text in here</a:t>
            </a:r>
          </a:p>
          <a:p>
            <a:pPr>
              <a:buFontTx/>
              <a:buChar char="•"/>
            </a:pPr>
            <a:r>
              <a:rPr lang="en-US" sz="1400"/>
              <a:t> Your text in here</a:t>
            </a:r>
          </a:p>
          <a:p>
            <a:pPr>
              <a:buFontTx/>
              <a:buChar char="•"/>
            </a:pPr>
            <a:r>
              <a:rPr lang="en-US" sz="1400"/>
              <a:t> Your text in here</a:t>
            </a:r>
          </a:p>
          <a:p>
            <a:pPr>
              <a:buFontTx/>
              <a:buChar char="•"/>
            </a:pPr>
            <a:r>
              <a:rPr lang="en-US" sz="1400"/>
              <a:t> Your text in here</a:t>
            </a:r>
          </a:p>
        </p:txBody>
      </p:sp>
      <p:sp>
        <p:nvSpPr>
          <p:cNvPr id="49178" name="Rectangle 26"/>
          <p:cNvSpPr>
            <a:spLocks noChangeArrowheads="1"/>
          </p:cNvSpPr>
          <p:nvPr/>
        </p:nvSpPr>
        <p:spPr bwMode="black">
          <a:xfrm>
            <a:off x="4876800" y="5076825"/>
            <a:ext cx="2286000" cy="42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EA7E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>
                <a:solidFill>
                  <a:srgbClr val="CC0000"/>
                </a:solidFill>
              </a:rPr>
              <a:t>02.Text in here</a:t>
            </a:r>
          </a:p>
        </p:txBody>
      </p:sp>
      <p:sp>
        <p:nvSpPr>
          <p:cNvPr id="49179" name="Rectangle 27"/>
          <p:cNvSpPr>
            <a:spLocks noChangeArrowheads="1"/>
          </p:cNvSpPr>
          <p:nvPr/>
        </p:nvSpPr>
        <p:spPr bwMode="auto">
          <a:xfrm>
            <a:off x="6481763" y="2190750"/>
            <a:ext cx="159543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sz="1400"/>
              <a:t> Your text in here</a:t>
            </a:r>
          </a:p>
          <a:p>
            <a:pPr>
              <a:buFontTx/>
              <a:buChar char="•"/>
            </a:pPr>
            <a:r>
              <a:rPr lang="en-US" sz="1400"/>
              <a:t> Your text in here</a:t>
            </a:r>
          </a:p>
        </p:txBody>
      </p:sp>
      <p:sp>
        <p:nvSpPr>
          <p:cNvPr id="49180" name="Rectangle 28"/>
          <p:cNvSpPr>
            <a:spLocks noChangeArrowheads="1"/>
          </p:cNvSpPr>
          <p:nvPr/>
        </p:nvSpPr>
        <p:spPr bwMode="black">
          <a:xfrm>
            <a:off x="6172200" y="1831975"/>
            <a:ext cx="2028825" cy="42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EA7E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>
                <a:solidFill>
                  <a:srgbClr val="CC0000"/>
                </a:solidFill>
              </a:rPr>
              <a:t>03.Text in here</a:t>
            </a:r>
          </a:p>
        </p:txBody>
      </p:sp>
      <p:sp>
        <p:nvSpPr>
          <p:cNvPr id="49181" name="Rectangle 29"/>
          <p:cNvSpPr>
            <a:spLocks noChangeArrowheads="1"/>
          </p:cNvSpPr>
          <p:nvPr/>
        </p:nvSpPr>
        <p:spPr bwMode="auto">
          <a:xfrm>
            <a:off x="842963" y="5105400"/>
            <a:ext cx="1595437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sz="1400"/>
              <a:t> Your text in here</a:t>
            </a:r>
          </a:p>
          <a:p>
            <a:pPr>
              <a:buFontTx/>
              <a:buChar char="•"/>
            </a:pPr>
            <a:r>
              <a:rPr lang="en-US" sz="1400"/>
              <a:t> Your text in here</a:t>
            </a:r>
          </a:p>
          <a:p>
            <a:pPr>
              <a:buFontTx/>
              <a:buChar char="•"/>
            </a:pPr>
            <a:r>
              <a:rPr lang="en-US" sz="1400"/>
              <a:t> Your text in here</a:t>
            </a:r>
          </a:p>
          <a:p>
            <a:pPr>
              <a:buFontTx/>
              <a:buChar char="•"/>
            </a:pPr>
            <a:r>
              <a:rPr lang="en-US" sz="1400"/>
              <a:t> Your text in here</a:t>
            </a:r>
          </a:p>
        </p:txBody>
      </p:sp>
      <p:sp>
        <p:nvSpPr>
          <p:cNvPr id="49182" name="Rectangle 30"/>
          <p:cNvSpPr>
            <a:spLocks noChangeArrowheads="1"/>
          </p:cNvSpPr>
          <p:nvPr/>
        </p:nvSpPr>
        <p:spPr bwMode="black">
          <a:xfrm>
            <a:off x="685800" y="4676775"/>
            <a:ext cx="17383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EA7E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>
                <a:solidFill>
                  <a:srgbClr val="CC0000"/>
                </a:solidFill>
              </a:rPr>
              <a:t>01.Text in here</a:t>
            </a:r>
          </a:p>
        </p:txBody>
      </p:sp>
      <p:sp>
        <p:nvSpPr>
          <p:cNvPr id="49183" name="Arc 31"/>
          <p:cNvSpPr>
            <a:spLocks/>
          </p:cNvSpPr>
          <p:nvPr/>
        </p:nvSpPr>
        <p:spPr bwMode="gray">
          <a:xfrm rot="16200000">
            <a:off x="3317875" y="1333500"/>
            <a:ext cx="1908175" cy="5038725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3380 w 43200"/>
              <a:gd name="T1" fmla="*/ 39705 h 43200"/>
              <a:gd name="T2" fmla="*/ 38438 w 43200"/>
              <a:gd name="T3" fmla="*/ 35129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33380" y="39705"/>
                </a:moveTo>
                <a:cubicBezTo>
                  <a:pt x="29874" y="41985"/>
                  <a:pt x="25782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6520"/>
                  <a:pt x="41520" y="31293"/>
                  <a:pt x="38438" y="35129"/>
                </a:cubicBezTo>
              </a:path>
              <a:path w="43200" h="43200" stroke="0" extrusionOk="0">
                <a:moveTo>
                  <a:pt x="33380" y="39705"/>
                </a:moveTo>
                <a:cubicBezTo>
                  <a:pt x="29874" y="41985"/>
                  <a:pt x="25782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6520"/>
                  <a:pt x="41520" y="31293"/>
                  <a:pt x="38438" y="35129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FF9900"/>
                </a:solidFill>
                <a:round/>
                <a:headEnd/>
                <a:tailEnd type="arrow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84" name="Arc 32"/>
          <p:cNvSpPr>
            <a:spLocks/>
          </p:cNvSpPr>
          <p:nvPr/>
        </p:nvSpPr>
        <p:spPr bwMode="gray">
          <a:xfrm rot="16200000">
            <a:off x="3330575" y="925513"/>
            <a:ext cx="2347913" cy="5621337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1301 w 43200"/>
              <a:gd name="T1" fmla="*/ 40899 h 43200"/>
              <a:gd name="T2" fmla="*/ 33169 w 43200"/>
              <a:gd name="T3" fmla="*/ 39840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31300" y="40898"/>
                </a:moveTo>
                <a:cubicBezTo>
                  <a:pt x="28291" y="42412"/>
                  <a:pt x="249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8996"/>
                  <a:pt x="39415" y="35878"/>
                  <a:pt x="33169" y="39840"/>
                </a:cubicBezTo>
              </a:path>
              <a:path w="43200" h="43200" stroke="0" extrusionOk="0">
                <a:moveTo>
                  <a:pt x="31300" y="40898"/>
                </a:moveTo>
                <a:cubicBezTo>
                  <a:pt x="28291" y="42412"/>
                  <a:pt x="249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8996"/>
                  <a:pt x="39415" y="35878"/>
                  <a:pt x="33169" y="39840"/>
                </a:cubicBezTo>
                <a:lnTo>
                  <a:pt x="21600" y="2160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42353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FF9900"/>
                </a:solidFill>
                <a:round/>
                <a:headEnd/>
                <a:tailEnd type="arrow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85" name="Arc 33"/>
          <p:cNvSpPr>
            <a:spLocks/>
          </p:cNvSpPr>
          <p:nvPr/>
        </p:nvSpPr>
        <p:spPr bwMode="gray">
          <a:xfrm rot="16200000">
            <a:off x="3202781" y="992982"/>
            <a:ext cx="2354263" cy="550545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14124 w 43200"/>
              <a:gd name="T1" fmla="*/ 41865 h 41865"/>
              <a:gd name="T2" fmla="*/ 34560 w 43200"/>
              <a:gd name="T3" fmla="*/ 38880 h 41865"/>
              <a:gd name="T4" fmla="*/ 21600 w 43200"/>
              <a:gd name="T5" fmla="*/ 21600 h 41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1865" fill="none" extrusionOk="0">
                <a:moveTo>
                  <a:pt x="14124" y="41864"/>
                </a:moveTo>
                <a:cubicBezTo>
                  <a:pt x="5636" y="38734"/>
                  <a:pt x="0" y="30646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8398"/>
                  <a:pt x="39999" y="34800"/>
                  <a:pt x="34560" y="38879"/>
                </a:cubicBezTo>
              </a:path>
              <a:path w="43200" h="41865" stroke="0" extrusionOk="0">
                <a:moveTo>
                  <a:pt x="14124" y="41864"/>
                </a:moveTo>
                <a:cubicBezTo>
                  <a:pt x="5636" y="38734"/>
                  <a:pt x="0" y="30646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8398"/>
                  <a:pt x="39999" y="34800"/>
                  <a:pt x="34560" y="38879"/>
                </a:cubicBezTo>
                <a:lnTo>
                  <a:pt x="21600" y="2160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40392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FF9900"/>
                </a:solidFill>
                <a:round/>
                <a:headEnd/>
                <a:tailEnd type="arrow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86" name="Text Box 34"/>
          <p:cNvSpPr txBox="1">
            <a:spLocks noChangeArrowheads="1"/>
          </p:cNvSpPr>
          <p:nvPr/>
        </p:nvSpPr>
        <p:spPr bwMode="auto">
          <a:xfrm>
            <a:off x="6172200" y="3584575"/>
            <a:ext cx="7556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1C1C1C"/>
                </a:solidFill>
              </a:rPr>
              <a:t>10%</a:t>
            </a:r>
          </a:p>
        </p:txBody>
      </p:sp>
      <p:sp>
        <p:nvSpPr>
          <p:cNvPr id="49187" name="Line 35"/>
          <p:cNvSpPr>
            <a:spLocks noChangeShapeType="1"/>
          </p:cNvSpPr>
          <p:nvPr/>
        </p:nvSpPr>
        <p:spPr bwMode="gray">
          <a:xfrm flipH="1">
            <a:off x="3265488" y="3687763"/>
            <a:ext cx="1258887" cy="10302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49188" name="Group 36"/>
          <p:cNvGrpSpPr>
            <a:grpSpLocks/>
          </p:cNvGrpSpPr>
          <p:nvPr/>
        </p:nvGrpSpPr>
        <p:grpSpPr bwMode="auto">
          <a:xfrm>
            <a:off x="1600200" y="2643188"/>
            <a:ext cx="5632450" cy="2195512"/>
            <a:chOff x="1008" y="1800"/>
            <a:chExt cx="3548" cy="1383"/>
          </a:xfrm>
        </p:grpSpPr>
        <p:sp>
          <p:nvSpPr>
            <p:cNvPr id="49189" name="Arc 37"/>
            <p:cNvSpPr>
              <a:spLocks/>
            </p:cNvSpPr>
            <p:nvPr/>
          </p:nvSpPr>
          <p:spPr bwMode="gray">
            <a:xfrm rot="16200000">
              <a:off x="2088" y="720"/>
              <a:ext cx="1383" cy="3544"/>
            </a:xfrm>
            <a:custGeom>
              <a:avLst/>
              <a:gdLst>
                <a:gd name="G0" fmla="+- 19812 0 0"/>
                <a:gd name="G1" fmla="+- 21600 0 0"/>
                <a:gd name="G2" fmla="+- 21600 0 0"/>
                <a:gd name="T0" fmla="*/ 0 w 41412"/>
                <a:gd name="T1" fmla="*/ 12994 h 41573"/>
                <a:gd name="T2" fmla="*/ 28035 w 41412"/>
                <a:gd name="T3" fmla="*/ 41573 h 41573"/>
                <a:gd name="T4" fmla="*/ 19812 w 41412"/>
                <a:gd name="T5" fmla="*/ 21600 h 41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412" h="41573" fill="none" extrusionOk="0">
                  <a:moveTo>
                    <a:pt x="0" y="12994"/>
                  </a:moveTo>
                  <a:cubicBezTo>
                    <a:pt x="3427" y="5104"/>
                    <a:pt x="11209" y="-1"/>
                    <a:pt x="19812" y="0"/>
                  </a:cubicBezTo>
                  <a:cubicBezTo>
                    <a:pt x="31741" y="0"/>
                    <a:pt x="41412" y="9670"/>
                    <a:pt x="41412" y="21600"/>
                  </a:cubicBezTo>
                  <a:cubicBezTo>
                    <a:pt x="41412" y="30353"/>
                    <a:pt x="36129" y="38241"/>
                    <a:pt x="28035" y="41573"/>
                  </a:cubicBezTo>
                </a:path>
                <a:path w="41412" h="41573" stroke="0" extrusionOk="0">
                  <a:moveTo>
                    <a:pt x="0" y="12994"/>
                  </a:moveTo>
                  <a:cubicBezTo>
                    <a:pt x="3427" y="5104"/>
                    <a:pt x="11209" y="-1"/>
                    <a:pt x="19812" y="0"/>
                  </a:cubicBezTo>
                  <a:cubicBezTo>
                    <a:pt x="31741" y="0"/>
                    <a:pt x="41412" y="9670"/>
                    <a:pt x="41412" y="21600"/>
                  </a:cubicBezTo>
                  <a:cubicBezTo>
                    <a:pt x="41412" y="30353"/>
                    <a:pt x="36129" y="38241"/>
                    <a:pt x="28035" y="41573"/>
                  </a:cubicBezTo>
                  <a:lnTo>
                    <a:pt x="19812" y="21600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51373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FF9900"/>
                  </a:solidFill>
                  <a:round/>
                  <a:headEnd/>
                  <a:tailEnd type="arrow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9190" name="Freeform 38"/>
            <p:cNvSpPr>
              <a:spLocks/>
            </p:cNvSpPr>
            <p:nvPr/>
          </p:nvSpPr>
          <p:spPr bwMode="gray">
            <a:xfrm>
              <a:off x="4380" y="2128"/>
              <a:ext cx="176" cy="139"/>
            </a:xfrm>
            <a:custGeom>
              <a:avLst/>
              <a:gdLst>
                <a:gd name="T0" fmla="*/ 176 w 176"/>
                <a:gd name="T1" fmla="*/ 62 h 139"/>
                <a:gd name="T2" fmla="*/ 175 w 176"/>
                <a:gd name="T3" fmla="*/ 120 h 139"/>
                <a:gd name="T4" fmla="*/ 19 w 176"/>
                <a:gd name="T5" fmla="*/ 139 h 139"/>
                <a:gd name="T6" fmla="*/ 0 w 176"/>
                <a:gd name="T7" fmla="*/ 0 h 139"/>
                <a:gd name="T8" fmla="*/ 176 w 176"/>
                <a:gd name="T9" fmla="*/ 6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39">
                  <a:moveTo>
                    <a:pt x="176" y="62"/>
                  </a:moveTo>
                  <a:lnTo>
                    <a:pt x="175" y="120"/>
                  </a:lnTo>
                  <a:lnTo>
                    <a:pt x="19" y="139"/>
                  </a:lnTo>
                  <a:lnTo>
                    <a:pt x="0" y="0"/>
                  </a:lnTo>
                  <a:lnTo>
                    <a:pt x="176" y="6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9191" name="Arc 39"/>
          <p:cNvSpPr>
            <a:spLocks/>
          </p:cNvSpPr>
          <p:nvPr/>
        </p:nvSpPr>
        <p:spPr bwMode="gray">
          <a:xfrm rot="16200000">
            <a:off x="3331368" y="831057"/>
            <a:ext cx="2182813" cy="5632450"/>
          </a:xfrm>
          <a:custGeom>
            <a:avLst/>
            <a:gdLst>
              <a:gd name="G0" fmla="+- 19534 0 0"/>
              <a:gd name="G1" fmla="+- 21600 0 0"/>
              <a:gd name="G2" fmla="+- 21600 0 0"/>
              <a:gd name="T0" fmla="*/ 0 w 41134"/>
              <a:gd name="T1" fmla="*/ 12382 h 41573"/>
              <a:gd name="T2" fmla="*/ 27757 w 41134"/>
              <a:gd name="T3" fmla="*/ 41573 h 41573"/>
              <a:gd name="T4" fmla="*/ 19534 w 41134"/>
              <a:gd name="T5" fmla="*/ 21600 h 415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134" h="41573" fill="none" extrusionOk="0">
                <a:moveTo>
                  <a:pt x="-1" y="12381"/>
                </a:moveTo>
                <a:cubicBezTo>
                  <a:pt x="3566" y="4822"/>
                  <a:pt x="11175" y="-1"/>
                  <a:pt x="19534" y="0"/>
                </a:cubicBezTo>
                <a:cubicBezTo>
                  <a:pt x="31463" y="0"/>
                  <a:pt x="41134" y="9670"/>
                  <a:pt x="41134" y="21600"/>
                </a:cubicBezTo>
                <a:cubicBezTo>
                  <a:pt x="41134" y="30353"/>
                  <a:pt x="35851" y="38241"/>
                  <a:pt x="27757" y="41573"/>
                </a:cubicBezTo>
              </a:path>
              <a:path w="41134" h="41573" stroke="0" extrusionOk="0">
                <a:moveTo>
                  <a:pt x="-1" y="12381"/>
                </a:moveTo>
                <a:cubicBezTo>
                  <a:pt x="3566" y="4822"/>
                  <a:pt x="11175" y="-1"/>
                  <a:pt x="19534" y="0"/>
                </a:cubicBezTo>
                <a:cubicBezTo>
                  <a:pt x="31463" y="0"/>
                  <a:pt x="41134" y="9670"/>
                  <a:pt x="41134" y="21600"/>
                </a:cubicBezTo>
                <a:cubicBezTo>
                  <a:pt x="41134" y="30353"/>
                  <a:pt x="35851" y="38241"/>
                  <a:pt x="27757" y="41573"/>
                </a:cubicBezTo>
                <a:lnTo>
                  <a:pt x="19534" y="21600"/>
                </a:lnTo>
                <a:close/>
              </a:path>
            </a:pathLst>
          </a:cu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4000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FF5050"/>
                </a:solidFill>
                <a:round/>
                <a:headEnd type="triangle" w="med" len="med"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92" name="Text Box 40"/>
          <p:cNvSpPr txBox="1">
            <a:spLocks noChangeArrowheads="1"/>
          </p:cNvSpPr>
          <p:nvPr/>
        </p:nvSpPr>
        <p:spPr bwMode="auto">
          <a:xfrm>
            <a:off x="3657600" y="2670175"/>
            <a:ext cx="11636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800" b="1">
                <a:solidFill>
                  <a:srgbClr val="000000"/>
                </a:solidFill>
              </a:rPr>
              <a:t>60%</a:t>
            </a:r>
          </a:p>
        </p:txBody>
      </p:sp>
      <p:sp>
        <p:nvSpPr>
          <p:cNvPr id="49193" name="Text Box 41"/>
          <p:cNvSpPr txBox="1">
            <a:spLocks noChangeArrowheads="1"/>
          </p:cNvSpPr>
          <p:nvPr/>
        </p:nvSpPr>
        <p:spPr bwMode="auto">
          <a:xfrm>
            <a:off x="4572000" y="4194175"/>
            <a:ext cx="8239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1C1C1C"/>
                </a:solidFill>
              </a:rPr>
              <a:t>30%</a:t>
            </a:r>
          </a:p>
        </p:txBody>
      </p:sp>
      <p:sp>
        <p:nvSpPr>
          <p:cNvPr id="49194" name="Rectangle 42"/>
          <p:cNvSpPr>
            <a:spLocks noChangeArrowheads="1"/>
          </p:cNvSpPr>
          <p:nvPr/>
        </p:nvSpPr>
        <p:spPr bwMode="gray">
          <a:xfrm>
            <a:off x="3524250" y="3171825"/>
            <a:ext cx="16970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000000"/>
                </a:solidFill>
              </a:rPr>
              <a:t>Click to add Text</a:t>
            </a:r>
          </a:p>
        </p:txBody>
      </p:sp>
      <p:pic>
        <p:nvPicPr>
          <p:cNvPr id="49195" name="Picture 43" descr="num-1_t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362200"/>
            <a:ext cx="1501775" cy="169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0178" name="Freeform 2"/>
          <p:cNvSpPr>
            <a:spLocks/>
          </p:cNvSpPr>
          <p:nvPr/>
        </p:nvSpPr>
        <p:spPr bwMode="gray">
          <a:xfrm>
            <a:off x="1143000" y="2058988"/>
            <a:ext cx="7016750" cy="3106737"/>
          </a:xfrm>
          <a:custGeom>
            <a:avLst/>
            <a:gdLst>
              <a:gd name="T0" fmla="*/ 496 w 5190"/>
              <a:gd name="T1" fmla="*/ 157 h 2298"/>
              <a:gd name="T2" fmla="*/ 0 w 5190"/>
              <a:gd name="T3" fmla="*/ 0 h 2298"/>
              <a:gd name="T4" fmla="*/ 231 w 5190"/>
              <a:gd name="T5" fmla="*/ 124 h 2298"/>
              <a:gd name="T6" fmla="*/ 4282 w 5190"/>
              <a:gd name="T7" fmla="*/ 2025 h 2298"/>
              <a:gd name="T8" fmla="*/ 3974 w 5190"/>
              <a:gd name="T9" fmla="*/ 2298 h 2298"/>
              <a:gd name="T10" fmla="*/ 5190 w 5190"/>
              <a:gd name="T11" fmla="*/ 2065 h 2298"/>
              <a:gd name="T12" fmla="*/ 5039 w 5190"/>
              <a:gd name="T13" fmla="*/ 1268 h 2298"/>
              <a:gd name="T14" fmla="*/ 4748 w 5190"/>
              <a:gd name="T15" fmla="*/ 1507 h 2298"/>
              <a:gd name="T16" fmla="*/ 496 w 5190"/>
              <a:gd name="T17" fmla="*/ 157 h 2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190" h="2298">
                <a:moveTo>
                  <a:pt x="496" y="157"/>
                </a:moveTo>
                <a:lnTo>
                  <a:pt x="0" y="0"/>
                </a:lnTo>
                <a:lnTo>
                  <a:pt x="231" y="124"/>
                </a:lnTo>
                <a:lnTo>
                  <a:pt x="4282" y="2025"/>
                </a:lnTo>
                <a:lnTo>
                  <a:pt x="3974" y="2298"/>
                </a:lnTo>
                <a:lnTo>
                  <a:pt x="5190" y="2065"/>
                </a:lnTo>
                <a:lnTo>
                  <a:pt x="5039" y="1268"/>
                </a:lnTo>
                <a:lnTo>
                  <a:pt x="4748" y="1507"/>
                </a:lnTo>
                <a:lnTo>
                  <a:pt x="496" y="157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shade val="40000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0000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79" name="AutoShape 3"/>
          <p:cNvSpPr>
            <a:spLocks noChangeArrowheads="1"/>
          </p:cNvSpPr>
          <p:nvPr/>
        </p:nvSpPr>
        <p:spPr bwMode="gray">
          <a:xfrm>
            <a:off x="2163763" y="2390775"/>
            <a:ext cx="214312" cy="131763"/>
          </a:xfrm>
          <a:prstGeom prst="can">
            <a:avLst>
              <a:gd name="adj" fmla="val 39796"/>
            </a:avLst>
          </a:prstGeom>
          <a:gradFill rotWithShape="1">
            <a:gsLst>
              <a:gs pos="0">
                <a:srgbClr val="008000"/>
              </a:gs>
              <a:gs pos="50000">
                <a:srgbClr val="008000">
                  <a:gamma/>
                  <a:tint val="35686"/>
                  <a:invGamma/>
                </a:srgbClr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80" name="AutoShape 4"/>
          <p:cNvSpPr>
            <a:spLocks noChangeArrowheads="1"/>
          </p:cNvSpPr>
          <p:nvPr/>
        </p:nvSpPr>
        <p:spPr bwMode="gray">
          <a:xfrm>
            <a:off x="3022600" y="2703513"/>
            <a:ext cx="250825" cy="182562"/>
          </a:xfrm>
          <a:prstGeom prst="can">
            <a:avLst>
              <a:gd name="adj" fmla="val 27343"/>
            </a:avLst>
          </a:prstGeom>
          <a:gradFill rotWithShape="1">
            <a:gsLst>
              <a:gs pos="0">
                <a:srgbClr val="008000"/>
              </a:gs>
              <a:gs pos="50000">
                <a:srgbClr val="008000">
                  <a:gamma/>
                  <a:tint val="35686"/>
                  <a:invGamma/>
                </a:srgbClr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81" name="AutoShape 5"/>
          <p:cNvSpPr>
            <a:spLocks noChangeArrowheads="1"/>
          </p:cNvSpPr>
          <p:nvPr/>
        </p:nvSpPr>
        <p:spPr bwMode="gray">
          <a:xfrm>
            <a:off x="3957638" y="3005138"/>
            <a:ext cx="341312" cy="290512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008000"/>
              </a:gs>
              <a:gs pos="50000">
                <a:srgbClr val="008000">
                  <a:gamma/>
                  <a:tint val="35686"/>
                  <a:invGamma/>
                </a:srgbClr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82" name="AutoShape 6"/>
          <p:cNvSpPr>
            <a:spLocks noChangeArrowheads="1"/>
          </p:cNvSpPr>
          <p:nvPr/>
        </p:nvSpPr>
        <p:spPr bwMode="gray">
          <a:xfrm>
            <a:off x="6207125" y="3627438"/>
            <a:ext cx="536575" cy="647700"/>
          </a:xfrm>
          <a:prstGeom prst="can">
            <a:avLst>
              <a:gd name="adj" fmla="val 21420"/>
            </a:avLst>
          </a:prstGeom>
          <a:gradFill rotWithShape="1">
            <a:gsLst>
              <a:gs pos="0">
                <a:srgbClr val="008000"/>
              </a:gs>
              <a:gs pos="50000">
                <a:srgbClr val="008000">
                  <a:gamma/>
                  <a:tint val="35686"/>
                  <a:invGamma/>
                </a:srgbClr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83" name="AutoShape 7"/>
          <p:cNvSpPr>
            <a:spLocks noChangeArrowheads="1"/>
          </p:cNvSpPr>
          <p:nvPr/>
        </p:nvSpPr>
        <p:spPr bwMode="gray">
          <a:xfrm>
            <a:off x="5056188" y="3367088"/>
            <a:ext cx="422275" cy="404812"/>
          </a:xfrm>
          <a:prstGeom prst="can">
            <a:avLst>
              <a:gd name="adj" fmla="val 21667"/>
            </a:avLst>
          </a:prstGeom>
          <a:gradFill rotWithShape="1">
            <a:gsLst>
              <a:gs pos="0">
                <a:srgbClr val="008000"/>
              </a:gs>
              <a:gs pos="50000">
                <a:srgbClr val="008000">
                  <a:gamma/>
                  <a:tint val="35686"/>
                  <a:invGamma/>
                </a:srgbClr>
              </a:gs>
              <a:gs pos="100000">
                <a:srgbClr val="00800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black">
          <a:xfrm>
            <a:off x="1843088" y="1454150"/>
            <a:ext cx="866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 smtClean="0"/>
              <a:t>Cấp độ </a:t>
            </a:r>
            <a:r>
              <a:rPr lang="en-US" b="1"/>
              <a:t>1</a:t>
            </a:r>
          </a:p>
        </p:txBody>
      </p:sp>
      <p:sp>
        <p:nvSpPr>
          <p:cNvPr id="50185" name="Text Box 9"/>
          <p:cNvSpPr txBox="1">
            <a:spLocks noChangeArrowheads="1"/>
          </p:cNvSpPr>
          <p:nvPr/>
        </p:nvSpPr>
        <p:spPr bwMode="black">
          <a:xfrm>
            <a:off x="2709863" y="1441451"/>
            <a:ext cx="866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 smtClean="0"/>
              <a:t>Cấp độ </a:t>
            </a:r>
            <a:r>
              <a:rPr lang="en-US" b="1"/>
              <a:t>2</a:t>
            </a: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black">
          <a:xfrm>
            <a:off x="3721373" y="1455870"/>
            <a:ext cx="866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 smtClean="0"/>
              <a:t>Cấp độ </a:t>
            </a:r>
            <a:r>
              <a:rPr lang="en-US" b="1"/>
              <a:t>3</a:t>
            </a:r>
          </a:p>
        </p:txBody>
      </p:sp>
      <p:sp>
        <p:nvSpPr>
          <p:cNvPr id="50187" name="Text Box 11"/>
          <p:cNvSpPr txBox="1">
            <a:spLocks noChangeArrowheads="1"/>
          </p:cNvSpPr>
          <p:nvPr/>
        </p:nvSpPr>
        <p:spPr bwMode="black">
          <a:xfrm>
            <a:off x="4853261" y="1449520"/>
            <a:ext cx="8683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 smtClean="0"/>
              <a:t>Cấp độ </a:t>
            </a:r>
            <a:r>
              <a:rPr lang="en-US" b="1"/>
              <a:t>4</a:t>
            </a:r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black">
          <a:xfrm>
            <a:off x="6043886" y="1446345"/>
            <a:ext cx="8683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 smtClean="0"/>
              <a:t>Cấp độ </a:t>
            </a:r>
            <a:r>
              <a:rPr lang="en-US" b="1"/>
              <a:t>5</a:t>
            </a:r>
          </a:p>
        </p:txBody>
      </p:sp>
      <p:sp>
        <p:nvSpPr>
          <p:cNvPr id="50189" name="Text Box 13"/>
          <p:cNvSpPr txBox="1">
            <a:spLocks noChangeArrowheads="1"/>
          </p:cNvSpPr>
          <p:nvPr/>
        </p:nvSpPr>
        <p:spPr bwMode="gray">
          <a:xfrm>
            <a:off x="728663" y="2716213"/>
            <a:ext cx="226536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3333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/>
              <a:t> </a:t>
            </a: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50190" name="Text Box 14"/>
          <p:cNvSpPr txBox="1">
            <a:spLocks noChangeArrowheads="1"/>
          </p:cNvSpPr>
          <p:nvPr/>
        </p:nvSpPr>
        <p:spPr bwMode="gray">
          <a:xfrm>
            <a:off x="1244600" y="3181350"/>
            <a:ext cx="240506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3333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/>
              <a:t> </a:t>
            </a: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50191" name="Text Box 15"/>
          <p:cNvSpPr txBox="1">
            <a:spLocks noChangeArrowheads="1"/>
          </p:cNvSpPr>
          <p:nvPr/>
        </p:nvSpPr>
        <p:spPr bwMode="gray">
          <a:xfrm>
            <a:off x="2139950" y="3719513"/>
            <a:ext cx="24066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3333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/>
              <a:t> </a:t>
            </a: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50192" name="Text Box 16"/>
          <p:cNvSpPr txBox="1">
            <a:spLocks noChangeArrowheads="1"/>
          </p:cNvSpPr>
          <p:nvPr/>
        </p:nvSpPr>
        <p:spPr bwMode="gray">
          <a:xfrm>
            <a:off x="3292475" y="4256088"/>
            <a:ext cx="240506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3333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/>
              <a:t> </a:t>
            </a: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50193" name="Text Box 17"/>
          <p:cNvSpPr txBox="1">
            <a:spLocks noChangeArrowheads="1"/>
          </p:cNvSpPr>
          <p:nvPr/>
        </p:nvSpPr>
        <p:spPr bwMode="gray">
          <a:xfrm>
            <a:off x="4181475" y="4876800"/>
            <a:ext cx="24066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3333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/>
              <a:t> </a:t>
            </a:r>
            <a:r>
              <a:rPr lang="en-US" sz="1400" b="1" smtClean="0"/>
              <a:t>thêm văn bản </a:t>
            </a:r>
            <a:endParaRPr lang="en-US" sz="1400" b="1"/>
          </a:p>
        </p:txBody>
      </p:sp>
      <p:cxnSp>
        <p:nvCxnSpPr>
          <p:cNvPr id="50194" name="AutoShape 18"/>
          <p:cNvCxnSpPr>
            <a:cxnSpLocks noChangeShapeType="1"/>
            <a:stCxn id="50179" idx="3"/>
            <a:endCxn id="50189" idx="0"/>
          </p:cNvCxnSpPr>
          <p:nvPr/>
        </p:nvCxnSpPr>
        <p:spPr bwMode="gray">
          <a:xfrm rot="5400000">
            <a:off x="1969295" y="2414588"/>
            <a:ext cx="193675" cy="40957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1C1C1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0195" name="AutoShape 19"/>
          <p:cNvCxnSpPr>
            <a:cxnSpLocks noChangeShapeType="1"/>
            <a:stCxn id="50180" idx="3"/>
            <a:endCxn id="50190" idx="0"/>
          </p:cNvCxnSpPr>
          <p:nvPr/>
        </p:nvCxnSpPr>
        <p:spPr bwMode="gray">
          <a:xfrm rot="5400000">
            <a:off x="2649936" y="2683272"/>
            <a:ext cx="295275" cy="700881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1C1C1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0196" name="AutoShape 20"/>
          <p:cNvCxnSpPr>
            <a:cxnSpLocks noChangeShapeType="1"/>
            <a:stCxn id="50181" idx="3"/>
            <a:endCxn id="50191" idx="0"/>
          </p:cNvCxnSpPr>
          <p:nvPr/>
        </p:nvCxnSpPr>
        <p:spPr bwMode="gray">
          <a:xfrm rot="5400000">
            <a:off x="3523854" y="3115072"/>
            <a:ext cx="423863" cy="785019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1C1C1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0197" name="AutoShape 21"/>
          <p:cNvCxnSpPr>
            <a:cxnSpLocks noChangeShapeType="1"/>
            <a:stCxn id="50183" idx="3"/>
            <a:endCxn id="50192" idx="0"/>
          </p:cNvCxnSpPr>
          <p:nvPr/>
        </p:nvCxnSpPr>
        <p:spPr bwMode="gray">
          <a:xfrm rot="5400000">
            <a:off x="4639073" y="3627835"/>
            <a:ext cx="484188" cy="772319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1C1C1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0198" name="AutoShape 22"/>
          <p:cNvCxnSpPr>
            <a:cxnSpLocks noChangeShapeType="1"/>
            <a:stCxn id="50182" idx="3"/>
            <a:endCxn id="50193" idx="0"/>
          </p:cNvCxnSpPr>
          <p:nvPr/>
        </p:nvCxnSpPr>
        <p:spPr bwMode="gray">
          <a:xfrm rot="5400000">
            <a:off x="5629276" y="4030663"/>
            <a:ext cx="601662" cy="109061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1C1C1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0199" name="AutoShape 23"/>
          <p:cNvSpPr>
            <a:spLocks noChangeArrowheads="1"/>
          </p:cNvSpPr>
          <p:nvPr/>
        </p:nvSpPr>
        <p:spPr bwMode="gray">
          <a:xfrm>
            <a:off x="6207125" y="2103438"/>
            <a:ext cx="536575" cy="1639887"/>
          </a:xfrm>
          <a:prstGeom prst="can">
            <a:avLst>
              <a:gd name="adj" fmla="val 27945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35686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200" name="AutoShape 24"/>
          <p:cNvSpPr>
            <a:spLocks noChangeArrowheads="1"/>
          </p:cNvSpPr>
          <p:nvPr/>
        </p:nvSpPr>
        <p:spPr bwMode="gray">
          <a:xfrm>
            <a:off x="5056188" y="2100263"/>
            <a:ext cx="422275" cy="1358900"/>
          </a:xfrm>
          <a:prstGeom prst="can">
            <a:avLst>
              <a:gd name="adj" fmla="val 27398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35686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201" name="AutoShape 25"/>
          <p:cNvSpPr>
            <a:spLocks noChangeArrowheads="1"/>
          </p:cNvSpPr>
          <p:nvPr/>
        </p:nvSpPr>
        <p:spPr bwMode="gray">
          <a:xfrm>
            <a:off x="3957638" y="2097088"/>
            <a:ext cx="341312" cy="996950"/>
          </a:xfrm>
          <a:prstGeom prst="can">
            <a:avLst>
              <a:gd name="adj" fmla="val 28209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35686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202" name="AutoShape 26"/>
          <p:cNvSpPr>
            <a:spLocks noChangeArrowheads="1"/>
          </p:cNvSpPr>
          <p:nvPr/>
        </p:nvSpPr>
        <p:spPr bwMode="gray">
          <a:xfrm>
            <a:off x="3022600" y="2103438"/>
            <a:ext cx="250825" cy="654050"/>
          </a:xfrm>
          <a:prstGeom prst="can">
            <a:avLst>
              <a:gd name="adj" fmla="val 23806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35686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203" name="AutoShape 27"/>
          <p:cNvSpPr>
            <a:spLocks noChangeArrowheads="1"/>
          </p:cNvSpPr>
          <p:nvPr/>
        </p:nvSpPr>
        <p:spPr bwMode="gray">
          <a:xfrm>
            <a:off x="2163763" y="2105025"/>
            <a:ext cx="214312" cy="339725"/>
          </a:xfrm>
          <a:prstGeom prst="can">
            <a:avLst>
              <a:gd name="adj" fmla="val 26912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35686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204" name="Rectangle 28"/>
          <p:cNvSpPr>
            <a:spLocks noGrp="1" noChangeArrowheads="1"/>
          </p:cNvSpPr>
          <p:nvPr>
            <p:ph type="title"/>
          </p:nvPr>
        </p:nvSpPr>
        <p:spPr>
          <a:xfrm>
            <a:off x="494506" y="192882"/>
            <a:ext cx="8001000" cy="944562"/>
          </a:xfrm>
        </p:spPr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1202" name="Freeform 2"/>
          <p:cNvSpPr>
            <a:spLocks/>
          </p:cNvSpPr>
          <p:nvPr/>
        </p:nvSpPr>
        <p:spPr bwMode="gray">
          <a:xfrm>
            <a:off x="1143000" y="3708400"/>
            <a:ext cx="7015163" cy="1785938"/>
          </a:xfrm>
          <a:custGeom>
            <a:avLst/>
            <a:gdLst>
              <a:gd name="T0" fmla="*/ 2216 w 4419"/>
              <a:gd name="T1" fmla="*/ 584 h 1125"/>
              <a:gd name="T2" fmla="*/ 963 w 4419"/>
              <a:gd name="T3" fmla="*/ 122 h 1125"/>
              <a:gd name="T4" fmla="*/ 1 w 4419"/>
              <a:gd name="T5" fmla="*/ 550 h 1125"/>
              <a:gd name="T6" fmla="*/ 888 w 4419"/>
              <a:gd name="T7" fmla="*/ 1038 h 1125"/>
              <a:gd name="T8" fmla="*/ 2216 w 4419"/>
              <a:gd name="T9" fmla="*/ 645 h 1125"/>
              <a:gd name="T10" fmla="*/ 3443 w 4419"/>
              <a:gd name="T11" fmla="*/ 1057 h 1125"/>
              <a:gd name="T12" fmla="*/ 4405 w 4419"/>
              <a:gd name="T13" fmla="*/ 590 h 1125"/>
              <a:gd name="T14" fmla="*/ 3497 w 4419"/>
              <a:gd name="T15" fmla="*/ 129 h 1125"/>
              <a:gd name="T16" fmla="*/ 2216 w 4419"/>
              <a:gd name="T17" fmla="*/ 584 h 1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19" h="1125">
                <a:moveTo>
                  <a:pt x="2216" y="584"/>
                </a:moveTo>
                <a:cubicBezTo>
                  <a:pt x="1769" y="582"/>
                  <a:pt x="1490" y="244"/>
                  <a:pt x="963" y="122"/>
                </a:cubicBezTo>
                <a:cubicBezTo>
                  <a:pt x="437" y="0"/>
                  <a:pt x="0" y="204"/>
                  <a:pt x="1" y="550"/>
                </a:cubicBezTo>
                <a:cubicBezTo>
                  <a:pt x="2" y="896"/>
                  <a:pt x="389" y="1066"/>
                  <a:pt x="888" y="1038"/>
                </a:cubicBezTo>
                <a:cubicBezTo>
                  <a:pt x="1387" y="1010"/>
                  <a:pt x="1756" y="644"/>
                  <a:pt x="2216" y="645"/>
                </a:cubicBezTo>
                <a:cubicBezTo>
                  <a:pt x="2676" y="646"/>
                  <a:pt x="2908" y="989"/>
                  <a:pt x="3443" y="1057"/>
                </a:cubicBezTo>
                <a:cubicBezTo>
                  <a:pt x="3978" y="1125"/>
                  <a:pt x="4391" y="936"/>
                  <a:pt x="4405" y="590"/>
                </a:cubicBezTo>
                <a:cubicBezTo>
                  <a:pt x="4419" y="244"/>
                  <a:pt x="3937" y="34"/>
                  <a:pt x="3497" y="129"/>
                </a:cubicBezTo>
                <a:cubicBezTo>
                  <a:pt x="3057" y="224"/>
                  <a:pt x="2663" y="586"/>
                  <a:pt x="2216" y="584"/>
                </a:cubicBezTo>
                <a:close/>
              </a:path>
            </a:pathLst>
          </a:custGeom>
          <a:gradFill rotWithShape="1">
            <a:gsLst>
              <a:gs pos="0">
                <a:srgbClr val="DDDDDD">
                  <a:gamma/>
                  <a:shade val="76078"/>
                  <a:invGamma/>
                </a:srgbClr>
              </a:gs>
              <a:gs pos="50000">
                <a:srgbClr val="DDDDDD"/>
              </a:gs>
              <a:gs pos="100000">
                <a:srgbClr val="DDDDDD">
                  <a:gamma/>
                  <a:shade val="76078"/>
                  <a:invGamma/>
                </a:srgbClr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ObliqueBottom">
              <a:rot lat="18900000" lon="0" rev="0"/>
            </a:camera>
            <a:lightRig rig="legacyNormal2" dir="b"/>
          </a:scene3d>
          <a:sp3d extrusionH="430200" prstMaterial="legacyMetal">
            <a:bevelT w="13500" h="13500" prst="angle"/>
            <a:bevelB w="13500" h="13500" prst="angle"/>
            <a:extrusionClr>
              <a:srgbClr val="DDDDDD"/>
            </a:extrusionClr>
            <a:contourClr>
              <a:srgbClr val="DDDDDD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vi-VN"/>
          </a:p>
        </p:txBody>
      </p:sp>
      <p:sp>
        <p:nvSpPr>
          <p:cNvPr id="51203" name="Oval 3"/>
          <p:cNvSpPr>
            <a:spLocks noChangeArrowheads="1"/>
          </p:cNvSpPr>
          <p:nvPr/>
        </p:nvSpPr>
        <p:spPr bwMode="gray">
          <a:xfrm>
            <a:off x="2767013" y="4502150"/>
            <a:ext cx="504825" cy="249238"/>
          </a:xfrm>
          <a:prstGeom prst="ellipse">
            <a:avLst/>
          </a:prstGeom>
          <a:solidFill>
            <a:srgbClr val="161614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sy="5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04" name="Oval 4"/>
          <p:cNvSpPr>
            <a:spLocks noChangeArrowheads="1"/>
          </p:cNvSpPr>
          <p:nvPr/>
        </p:nvSpPr>
        <p:spPr bwMode="gray">
          <a:xfrm>
            <a:off x="2782888" y="4086225"/>
            <a:ext cx="463550" cy="19367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scene3d>
            <a:camera prst="legacyObliqueBottom"/>
            <a:lightRig rig="legacyNormal3" dir="l"/>
          </a:scene3d>
          <a:sp3d extrusionH="887400" prstMaterial="legacyPlastic">
            <a:bevelT w="13500" h="13500" prst="angle"/>
            <a:bevelB w="13500" h="13500" prst="angle"/>
            <a:extrusionClr>
              <a:schemeClr val="accent1"/>
            </a:extrusionClr>
            <a:contourClr>
              <a:schemeClr val="accent1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51205" name="Oval 5"/>
          <p:cNvSpPr>
            <a:spLocks noChangeArrowheads="1"/>
          </p:cNvSpPr>
          <p:nvPr/>
        </p:nvSpPr>
        <p:spPr bwMode="gray">
          <a:xfrm>
            <a:off x="2112963" y="4389438"/>
            <a:ext cx="504825" cy="217487"/>
          </a:xfrm>
          <a:prstGeom prst="ellipse">
            <a:avLst/>
          </a:prstGeom>
          <a:solidFill>
            <a:srgbClr val="161614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sy="5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06" name="Oval 6"/>
          <p:cNvSpPr>
            <a:spLocks noChangeArrowheads="1"/>
          </p:cNvSpPr>
          <p:nvPr/>
        </p:nvSpPr>
        <p:spPr bwMode="ltGray">
          <a:xfrm>
            <a:off x="2136775" y="1871663"/>
            <a:ext cx="463550" cy="193675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scene3d>
            <a:camera prst="legacyObliqueBottom"/>
            <a:lightRig rig="legacyNormal3" dir="l"/>
          </a:scene3d>
          <a:sp3d extrusionH="5053000" prstMaterial="legacyPlastic">
            <a:bevelT w="13500" h="13500" prst="angle"/>
            <a:bevelB w="13500" h="13500" prst="angle"/>
            <a:extrusionClr>
              <a:schemeClr val="folHlink"/>
            </a:extrusionClr>
            <a:contourClr>
              <a:schemeClr val="folHlink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51207" name="Oval 7"/>
          <p:cNvSpPr>
            <a:spLocks noChangeArrowheads="1"/>
          </p:cNvSpPr>
          <p:nvPr/>
        </p:nvSpPr>
        <p:spPr bwMode="gray">
          <a:xfrm>
            <a:off x="1466850" y="4451350"/>
            <a:ext cx="504825" cy="249238"/>
          </a:xfrm>
          <a:prstGeom prst="ellipse">
            <a:avLst/>
          </a:prstGeom>
          <a:solidFill>
            <a:srgbClr val="161614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sy="5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08" name="Oval 8"/>
          <p:cNvSpPr>
            <a:spLocks noChangeArrowheads="1"/>
          </p:cNvSpPr>
          <p:nvPr/>
        </p:nvSpPr>
        <p:spPr bwMode="gray">
          <a:xfrm>
            <a:off x="1490663" y="3538538"/>
            <a:ext cx="463550" cy="193675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scene3d>
            <a:camera prst="legacyObliqueBottom"/>
            <a:lightRig rig="legacyNormal3" dir="l"/>
          </a:scene3d>
          <a:sp3d extrusionH="1878000" prstMaterial="legacyPlastic">
            <a:bevelT w="13500" h="13500" prst="angle"/>
            <a:bevelB w="13500" h="13500" prst="angle"/>
            <a:extrusionClr>
              <a:schemeClr val="hlink"/>
            </a:extrusionClr>
            <a:contourClr>
              <a:schemeClr val="hlink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51209" name="Oval 9"/>
          <p:cNvSpPr>
            <a:spLocks noChangeArrowheads="1"/>
          </p:cNvSpPr>
          <p:nvPr/>
        </p:nvSpPr>
        <p:spPr bwMode="gray">
          <a:xfrm>
            <a:off x="7345363" y="4479925"/>
            <a:ext cx="504825" cy="249238"/>
          </a:xfrm>
          <a:prstGeom prst="ellipse">
            <a:avLst/>
          </a:prstGeom>
          <a:solidFill>
            <a:srgbClr val="161614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sy="5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10" name="Oval 10"/>
          <p:cNvSpPr>
            <a:spLocks noChangeArrowheads="1"/>
          </p:cNvSpPr>
          <p:nvPr/>
        </p:nvSpPr>
        <p:spPr bwMode="gray">
          <a:xfrm>
            <a:off x="7372350" y="3259138"/>
            <a:ext cx="463550" cy="19367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scene3d>
            <a:camera prst="legacyObliqueBottom"/>
            <a:lightRig rig="legacyNormal3" dir="l"/>
          </a:scene3d>
          <a:sp3d extrusionH="2513000" prstMaterial="legacyPlastic">
            <a:bevelT w="13500" h="13500" prst="angle"/>
            <a:bevelB w="13500" h="13500" prst="angle"/>
            <a:extrusionClr>
              <a:schemeClr val="accent1"/>
            </a:extrusionClr>
            <a:contourClr>
              <a:schemeClr val="accent1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51211" name="Oval 11"/>
          <p:cNvSpPr>
            <a:spLocks noChangeArrowheads="1"/>
          </p:cNvSpPr>
          <p:nvPr/>
        </p:nvSpPr>
        <p:spPr bwMode="gray">
          <a:xfrm>
            <a:off x="6691313" y="4335463"/>
            <a:ext cx="504825" cy="249237"/>
          </a:xfrm>
          <a:prstGeom prst="ellipse">
            <a:avLst/>
          </a:prstGeom>
          <a:solidFill>
            <a:srgbClr val="161614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sy="5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12" name="Oval 12"/>
          <p:cNvSpPr>
            <a:spLocks noChangeArrowheads="1"/>
          </p:cNvSpPr>
          <p:nvPr/>
        </p:nvSpPr>
        <p:spPr bwMode="ltGray">
          <a:xfrm>
            <a:off x="6715125" y="3465513"/>
            <a:ext cx="463550" cy="193675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scene3d>
            <a:camera prst="legacyObliqueBottom"/>
            <a:lightRig rig="legacyNormal3" dir="l"/>
          </a:scene3d>
          <a:sp3d extrusionH="1801800" prstMaterial="legacyPlastic">
            <a:bevelT w="13500" h="13500" prst="angle"/>
            <a:bevelB w="13500" h="13500" prst="angle"/>
            <a:extrusionClr>
              <a:schemeClr val="folHlink"/>
            </a:extrusionClr>
            <a:contourClr>
              <a:schemeClr val="folHlink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51213" name="Oval 13"/>
          <p:cNvSpPr>
            <a:spLocks noChangeArrowheads="1"/>
          </p:cNvSpPr>
          <p:nvPr/>
        </p:nvSpPr>
        <p:spPr bwMode="gray">
          <a:xfrm>
            <a:off x="6045200" y="4429125"/>
            <a:ext cx="504825" cy="249238"/>
          </a:xfrm>
          <a:prstGeom prst="ellipse">
            <a:avLst/>
          </a:prstGeom>
          <a:solidFill>
            <a:srgbClr val="161614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sy="5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14" name="Oval 14"/>
          <p:cNvSpPr>
            <a:spLocks noChangeArrowheads="1"/>
          </p:cNvSpPr>
          <p:nvPr/>
        </p:nvSpPr>
        <p:spPr bwMode="gray">
          <a:xfrm>
            <a:off x="6067425" y="4240213"/>
            <a:ext cx="463550" cy="193675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scene3d>
            <a:camera prst="legacyObliqueBottom"/>
            <a:lightRig rig="legacyNormal3" dir="l"/>
          </a:scene3d>
          <a:sp3d extrusionH="430200" prstMaterial="legacyPlastic">
            <a:bevelT w="13500" h="13500" prst="angle"/>
            <a:bevelB w="13500" h="13500" prst="angle"/>
            <a:extrusionClr>
              <a:schemeClr val="hlink"/>
            </a:extrusionClr>
            <a:contourClr>
              <a:schemeClr val="hlink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51215" name="Text Box 15"/>
          <p:cNvSpPr txBox="1">
            <a:spLocks noChangeArrowheads="1"/>
          </p:cNvSpPr>
          <p:nvPr/>
        </p:nvSpPr>
        <p:spPr bwMode="gray">
          <a:xfrm>
            <a:off x="1435100" y="4895850"/>
            <a:ext cx="1857375" cy="366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80808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8F8F8"/>
                </a:solidFill>
              </a:rPr>
              <a:t>Thêm tiêu đề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gray">
          <a:xfrm>
            <a:off x="6042025" y="4918075"/>
            <a:ext cx="1857375" cy="366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80808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8F8F8"/>
                </a:solidFill>
              </a:rPr>
              <a:t>Thêm tiêu đề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1355725" y="3184525"/>
            <a:ext cx="65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80808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16161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$40</a:t>
            </a:r>
          </a:p>
        </p:txBody>
      </p:sp>
      <p:sp>
        <p:nvSpPr>
          <p:cNvPr id="51218" name="Text Box 18"/>
          <p:cNvSpPr txBox="1">
            <a:spLocks noChangeArrowheads="1"/>
          </p:cNvSpPr>
          <p:nvPr/>
        </p:nvSpPr>
        <p:spPr bwMode="auto">
          <a:xfrm>
            <a:off x="1962150" y="1524000"/>
            <a:ext cx="8270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80808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16161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$100</a:t>
            </a:r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auto">
          <a:xfrm>
            <a:off x="2692400" y="3730625"/>
            <a:ext cx="65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80808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16161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$25</a:t>
            </a:r>
          </a:p>
        </p:txBody>
      </p:sp>
      <p:sp>
        <p:nvSpPr>
          <p:cNvPr id="51220" name="Text Box 20"/>
          <p:cNvSpPr txBox="1">
            <a:spLocks noChangeArrowheads="1"/>
          </p:cNvSpPr>
          <p:nvPr/>
        </p:nvSpPr>
        <p:spPr bwMode="auto">
          <a:xfrm>
            <a:off x="5951538" y="3916363"/>
            <a:ext cx="654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80808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16161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$10</a:t>
            </a:r>
          </a:p>
        </p:txBody>
      </p:sp>
      <p:sp>
        <p:nvSpPr>
          <p:cNvPr id="51221" name="Text Box 21"/>
          <p:cNvSpPr txBox="1">
            <a:spLocks noChangeArrowheads="1"/>
          </p:cNvSpPr>
          <p:nvPr/>
        </p:nvSpPr>
        <p:spPr bwMode="auto">
          <a:xfrm>
            <a:off x="6578600" y="3117850"/>
            <a:ext cx="65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80808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16161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$45</a:t>
            </a:r>
          </a:p>
        </p:txBody>
      </p:sp>
      <p:sp>
        <p:nvSpPr>
          <p:cNvPr id="51222" name="Text Box 22"/>
          <p:cNvSpPr txBox="1">
            <a:spLocks noChangeArrowheads="1"/>
          </p:cNvSpPr>
          <p:nvPr/>
        </p:nvSpPr>
        <p:spPr bwMode="auto">
          <a:xfrm>
            <a:off x="7246938" y="2916238"/>
            <a:ext cx="654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80808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16161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$55</a:t>
            </a:r>
          </a:p>
        </p:txBody>
      </p:sp>
      <p:sp>
        <p:nvSpPr>
          <p:cNvPr id="51223" name="Rectangle 23"/>
          <p:cNvSpPr>
            <a:spLocks noChangeArrowheads="1"/>
          </p:cNvSpPr>
          <p:nvPr/>
        </p:nvSpPr>
        <p:spPr bwMode="black">
          <a:xfrm>
            <a:off x="901700" y="5476875"/>
            <a:ext cx="6489700" cy="397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b="1" smtClean="0">
                <a:solidFill>
                  <a:schemeClr val="tx2"/>
                </a:solidFill>
              </a:rPr>
              <a:t>thêm văn bản </a:t>
            </a:r>
            <a:endParaRPr lang="en-US" b="1">
              <a:solidFill>
                <a:schemeClr val="tx2"/>
              </a:solidFill>
            </a:endParaRPr>
          </a:p>
        </p:txBody>
      </p:sp>
      <p:sp>
        <p:nvSpPr>
          <p:cNvPr id="51224" name="Freeform 24"/>
          <p:cNvSpPr>
            <a:spLocks/>
          </p:cNvSpPr>
          <p:nvPr/>
        </p:nvSpPr>
        <p:spPr bwMode="gray">
          <a:xfrm>
            <a:off x="3671888" y="1754188"/>
            <a:ext cx="2097087" cy="1250950"/>
          </a:xfrm>
          <a:custGeom>
            <a:avLst/>
            <a:gdLst>
              <a:gd name="T0" fmla="*/ 4 w 1321"/>
              <a:gd name="T1" fmla="*/ 391 h 788"/>
              <a:gd name="T2" fmla="*/ 6 w 1321"/>
              <a:gd name="T3" fmla="*/ 788 h 788"/>
              <a:gd name="T4" fmla="*/ 1098 w 1321"/>
              <a:gd name="T5" fmla="*/ 782 h 788"/>
              <a:gd name="T6" fmla="*/ 1314 w 1321"/>
              <a:gd name="T7" fmla="*/ 388 h 788"/>
              <a:gd name="T8" fmla="*/ 1315 w 1321"/>
              <a:gd name="T9" fmla="*/ 0 h 788"/>
              <a:gd name="T10" fmla="*/ 244 w 1321"/>
              <a:gd name="T11" fmla="*/ 3 h 788"/>
              <a:gd name="T12" fmla="*/ 4 w 1321"/>
              <a:gd name="T13" fmla="*/ 391 h 7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1" h="788">
                <a:moveTo>
                  <a:pt x="4" y="391"/>
                </a:moveTo>
                <a:cubicBezTo>
                  <a:pt x="5" y="589"/>
                  <a:pt x="6" y="788"/>
                  <a:pt x="6" y="788"/>
                </a:cubicBezTo>
                <a:lnTo>
                  <a:pt x="1098" y="782"/>
                </a:lnTo>
                <a:cubicBezTo>
                  <a:pt x="1321" y="782"/>
                  <a:pt x="1315" y="667"/>
                  <a:pt x="1314" y="388"/>
                </a:cubicBezTo>
                <a:cubicBezTo>
                  <a:pt x="1314" y="193"/>
                  <a:pt x="1315" y="0"/>
                  <a:pt x="1315" y="0"/>
                </a:cubicBezTo>
                <a:lnTo>
                  <a:pt x="244" y="3"/>
                </a:lnTo>
                <a:cubicBezTo>
                  <a:pt x="0" y="3"/>
                  <a:pt x="5" y="138"/>
                  <a:pt x="4" y="391"/>
                </a:cubicBezTo>
                <a:close/>
              </a:path>
            </a:pathLst>
          </a:custGeom>
          <a:solidFill>
            <a:srgbClr val="DDDDDD"/>
          </a:solidFill>
          <a:ln>
            <a:noFill/>
          </a:ln>
          <a:effectLst>
            <a:prstShdw prst="shdw17" dist="17961" dir="2700000">
              <a:srgbClr val="DDDDDD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1225" name="Oval 25"/>
          <p:cNvSpPr>
            <a:spLocks noChangeArrowheads="1"/>
          </p:cNvSpPr>
          <p:nvPr/>
        </p:nvSpPr>
        <p:spPr bwMode="gray">
          <a:xfrm>
            <a:off x="3997325" y="1866900"/>
            <a:ext cx="225425" cy="225425"/>
          </a:xfrm>
          <a:prstGeom prst="ellipse">
            <a:avLst/>
          </a:prstGeom>
          <a:solidFill>
            <a:schemeClr val="hlink"/>
          </a:solidFill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26" name="Oval 26"/>
          <p:cNvSpPr>
            <a:spLocks noChangeArrowheads="1"/>
          </p:cNvSpPr>
          <p:nvPr/>
        </p:nvSpPr>
        <p:spPr bwMode="ltGray">
          <a:xfrm>
            <a:off x="3997325" y="2249488"/>
            <a:ext cx="225425" cy="225425"/>
          </a:xfrm>
          <a:prstGeom prst="ellipse">
            <a:avLst/>
          </a:prstGeom>
          <a:solidFill>
            <a:schemeClr val="folHlink"/>
          </a:solidFill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27" name="Oval 27"/>
          <p:cNvSpPr>
            <a:spLocks noChangeArrowheads="1"/>
          </p:cNvSpPr>
          <p:nvPr/>
        </p:nvSpPr>
        <p:spPr bwMode="gray">
          <a:xfrm>
            <a:off x="3997325" y="2643188"/>
            <a:ext cx="225425" cy="225425"/>
          </a:xfrm>
          <a:prstGeom prst="ellipse">
            <a:avLst/>
          </a:prstGeom>
          <a:solidFill>
            <a:schemeClr val="accent1"/>
          </a:solidFill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28" name="Text Box 28"/>
          <p:cNvSpPr txBox="1">
            <a:spLocks noChangeArrowheads="1"/>
          </p:cNvSpPr>
          <p:nvPr/>
        </p:nvSpPr>
        <p:spPr bwMode="auto">
          <a:xfrm>
            <a:off x="4308475" y="1822450"/>
            <a:ext cx="17335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80808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smtClean="0">
                <a:solidFill>
                  <a:srgbClr val="161614"/>
                </a:solidFill>
              </a:rPr>
              <a:t>Thêm chữ tại đây</a:t>
            </a:r>
            <a:endParaRPr lang="en-US" sz="1400" b="1">
              <a:solidFill>
                <a:srgbClr val="161614"/>
              </a:solidFill>
            </a:endParaRPr>
          </a:p>
        </p:txBody>
      </p:sp>
      <p:sp>
        <p:nvSpPr>
          <p:cNvPr id="51229" name="Text Box 29"/>
          <p:cNvSpPr txBox="1">
            <a:spLocks noChangeArrowheads="1"/>
          </p:cNvSpPr>
          <p:nvPr/>
        </p:nvSpPr>
        <p:spPr bwMode="auto">
          <a:xfrm>
            <a:off x="4308475" y="2205038"/>
            <a:ext cx="17335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80808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smtClean="0">
                <a:solidFill>
                  <a:srgbClr val="161614"/>
                </a:solidFill>
              </a:rPr>
              <a:t>Thêm chữ tại đây</a:t>
            </a:r>
            <a:endParaRPr lang="en-US" sz="1400" b="1">
              <a:solidFill>
                <a:srgbClr val="161614"/>
              </a:solidFill>
            </a:endParaRPr>
          </a:p>
        </p:txBody>
      </p:sp>
      <p:sp>
        <p:nvSpPr>
          <p:cNvPr id="51230" name="Text Box 30"/>
          <p:cNvSpPr txBox="1">
            <a:spLocks noChangeArrowheads="1"/>
          </p:cNvSpPr>
          <p:nvPr/>
        </p:nvSpPr>
        <p:spPr bwMode="auto">
          <a:xfrm>
            <a:off x="4308475" y="2609850"/>
            <a:ext cx="17335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80808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smtClean="0">
                <a:solidFill>
                  <a:srgbClr val="161614"/>
                </a:solidFill>
              </a:rPr>
              <a:t>Thêm chữ tại đây</a:t>
            </a:r>
            <a:endParaRPr lang="en-US" sz="1400" b="1">
              <a:solidFill>
                <a:srgbClr val="161614"/>
              </a:solidFill>
            </a:endParaRPr>
          </a:p>
        </p:txBody>
      </p:sp>
      <p:sp>
        <p:nvSpPr>
          <p:cNvPr id="51231" name="AutoShape 31"/>
          <p:cNvSpPr>
            <a:spLocks/>
          </p:cNvSpPr>
          <p:nvPr/>
        </p:nvSpPr>
        <p:spPr bwMode="auto">
          <a:xfrm flipV="1">
            <a:off x="3505200" y="3876675"/>
            <a:ext cx="2589213" cy="252413"/>
          </a:xfrm>
          <a:prstGeom prst="accentCallout1">
            <a:avLst>
              <a:gd name="adj1" fmla="val 54713"/>
              <a:gd name="adj2" fmla="val -2944"/>
              <a:gd name="adj3" fmla="val -4403"/>
              <a:gd name="adj4" fmla="val -11898"/>
            </a:avLst>
          </a:prstGeom>
          <a:noFill/>
          <a:ln w="9525">
            <a:solidFill>
              <a:srgbClr val="1C1C1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/>
          <a:lstStyle/>
          <a:p>
            <a:r>
              <a:rPr lang="en-US" sz="1200" smtClean="0">
                <a:solidFill>
                  <a:srgbClr val="1C1C1C"/>
                </a:solidFill>
              </a:rPr>
              <a:t>thêm văn bản </a:t>
            </a:r>
            <a:endParaRPr lang="en-US" sz="1200">
              <a:solidFill>
                <a:srgbClr val="1C1C1C"/>
              </a:solidFill>
            </a:endParaRPr>
          </a:p>
        </p:txBody>
      </p:sp>
      <p:sp>
        <p:nvSpPr>
          <p:cNvPr id="51232" name="Rectangle 32"/>
          <p:cNvSpPr>
            <a:spLocks noGrp="1" noChangeArrowheads="1"/>
          </p:cNvSpPr>
          <p:nvPr>
            <p:ph type="title"/>
          </p:nvPr>
        </p:nvSpPr>
        <p:spPr>
          <a:xfrm>
            <a:off x="533400" y="219870"/>
            <a:ext cx="8001000" cy="944562"/>
          </a:xfrm>
        </p:spPr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sp>
        <p:nvSpPr>
          <p:cNvPr id="52227" name="AutoShape 3"/>
          <p:cNvSpPr>
            <a:spLocks noChangeArrowheads="1"/>
          </p:cNvSpPr>
          <p:nvPr/>
        </p:nvSpPr>
        <p:spPr bwMode="ltGray">
          <a:xfrm>
            <a:off x="1066800" y="5268913"/>
            <a:ext cx="3409950" cy="750887"/>
          </a:xfrm>
          <a:prstGeom prst="roundRect">
            <a:avLst>
              <a:gd name="adj" fmla="val 19407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2228" name="AutoShape 4"/>
          <p:cNvSpPr>
            <a:spLocks noChangeArrowheads="1"/>
          </p:cNvSpPr>
          <p:nvPr/>
        </p:nvSpPr>
        <p:spPr bwMode="ltGray">
          <a:xfrm>
            <a:off x="4783138" y="5268913"/>
            <a:ext cx="3328987" cy="730250"/>
          </a:xfrm>
          <a:prstGeom prst="roundRect">
            <a:avLst>
              <a:gd name="adj" fmla="val 20657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2229" name="AutoShape 5"/>
          <p:cNvSpPr>
            <a:spLocks noChangeArrowheads="1"/>
          </p:cNvSpPr>
          <p:nvPr/>
        </p:nvSpPr>
        <p:spPr bwMode="ltGray">
          <a:xfrm>
            <a:off x="4764088" y="1819275"/>
            <a:ext cx="3352800" cy="3449638"/>
          </a:xfrm>
          <a:prstGeom prst="roundRect">
            <a:avLst>
              <a:gd name="adj" fmla="val 4134"/>
            </a:avLst>
          </a:prstGeom>
          <a:gradFill rotWithShape="1">
            <a:gsLst>
              <a:gs pos="0">
                <a:schemeClr val="accent2">
                  <a:gamma/>
                  <a:shade val="69804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69804"/>
                  <a:invGamma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B2B2B2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2230" name="AutoShape 6"/>
          <p:cNvSpPr>
            <a:spLocks noChangeArrowheads="1"/>
          </p:cNvSpPr>
          <p:nvPr/>
        </p:nvSpPr>
        <p:spPr bwMode="ltGray">
          <a:xfrm>
            <a:off x="1079500" y="1808163"/>
            <a:ext cx="3352800" cy="3448050"/>
          </a:xfrm>
          <a:prstGeom prst="roundRect">
            <a:avLst>
              <a:gd name="adj" fmla="val 4134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69804"/>
                  <a:invGamma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chemeClr val="folHlink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B2B2B2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2231" name="Group 7"/>
          <p:cNvGrpSpPr>
            <a:grpSpLocks/>
          </p:cNvGrpSpPr>
          <p:nvPr/>
        </p:nvGrpSpPr>
        <p:grpSpPr bwMode="auto">
          <a:xfrm>
            <a:off x="4951413" y="1554163"/>
            <a:ext cx="2963862" cy="527050"/>
            <a:chOff x="3166" y="618"/>
            <a:chExt cx="2042" cy="363"/>
          </a:xfrm>
        </p:grpSpPr>
        <p:sp>
          <p:nvSpPr>
            <p:cNvPr id="52232" name="AutoShape 8"/>
            <p:cNvSpPr>
              <a:spLocks noChangeArrowheads="1"/>
            </p:cNvSpPr>
            <p:nvPr/>
          </p:nvSpPr>
          <p:spPr bwMode="ltGray">
            <a:xfrm>
              <a:off x="3166" y="618"/>
              <a:ext cx="2042" cy="363"/>
            </a:xfrm>
            <a:prstGeom prst="roundRect">
              <a:avLst>
                <a:gd name="adj" fmla="val 17509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33" name="AutoShape 9"/>
            <p:cNvSpPr>
              <a:spLocks noChangeArrowheads="1"/>
            </p:cNvSpPr>
            <p:nvPr/>
          </p:nvSpPr>
          <p:spPr bwMode="ltGray">
            <a:xfrm>
              <a:off x="3178" y="878"/>
              <a:ext cx="2007" cy="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tx2">
                    <a:alpha val="0"/>
                  </a:schemeClr>
                </a:gs>
                <a:gs pos="100000">
                  <a:schemeClr val="tx2">
                    <a:gamma/>
                    <a:tint val="33333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34" name="AutoShape 10"/>
            <p:cNvSpPr>
              <a:spLocks noChangeArrowheads="1"/>
            </p:cNvSpPr>
            <p:nvPr/>
          </p:nvSpPr>
          <p:spPr bwMode="ltGray">
            <a:xfrm>
              <a:off x="3178" y="629"/>
              <a:ext cx="2007" cy="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tx2">
                    <a:gamma/>
                    <a:tint val="24314"/>
                    <a:invGamma/>
                  </a:schemeClr>
                </a:gs>
                <a:gs pos="100000">
                  <a:schemeClr val="tx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2235" name="Group 11"/>
          <p:cNvGrpSpPr>
            <a:grpSpLocks/>
          </p:cNvGrpSpPr>
          <p:nvPr/>
        </p:nvGrpSpPr>
        <p:grpSpPr bwMode="auto">
          <a:xfrm>
            <a:off x="1262063" y="1546225"/>
            <a:ext cx="2963862" cy="527050"/>
            <a:chOff x="497" y="1093"/>
            <a:chExt cx="2042" cy="363"/>
          </a:xfrm>
        </p:grpSpPr>
        <p:sp>
          <p:nvSpPr>
            <p:cNvPr id="52236" name="AutoShape 12"/>
            <p:cNvSpPr>
              <a:spLocks noChangeArrowheads="1"/>
            </p:cNvSpPr>
            <p:nvPr/>
          </p:nvSpPr>
          <p:spPr bwMode="ltGray">
            <a:xfrm>
              <a:off x="497" y="1093"/>
              <a:ext cx="2042" cy="363"/>
            </a:xfrm>
            <a:prstGeom prst="roundRect">
              <a:avLst>
                <a:gd name="adj" fmla="val 17509"/>
              </a:avLst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37" name="AutoShape 13"/>
            <p:cNvSpPr>
              <a:spLocks noChangeArrowheads="1"/>
            </p:cNvSpPr>
            <p:nvPr/>
          </p:nvSpPr>
          <p:spPr bwMode="ltGray">
            <a:xfrm>
              <a:off x="509" y="1353"/>
              <a:ext cx="2007" cy="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alpha val="0"/>
                  </a:schemeClr>
                </a:gs>
                <a:gs pos="100000">
                  <a:schemeClr val="folHlink">
                    <a:gamma/>
                    <a:tint val="4117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38" name="AutoShape 14"/>
            <p:cNvSpPr>
              <a:spLocks noChangeArrowheads="1"/>
            </p:cNvSpPr>
            <p:nvPr/>
          </p:nvSpPr>
          <p:spPr bwMode="ltGray">
            <a:xfrm>
              <a:off x="509" y="1104"/>
              <a:ext cx="2007" cy="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gamma/>
                    <a:tint val="33333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2239" name="Text Box 15"/>
          <p:cNvSpPr txBox="1">
            <a:spLocks noChangeArrowheads="1"/>
          </p:cNvSpPr>
          <p:nvPr/>
        </p:nvSpPr>
        <p:spPr bwMode="black">
          <a:xfrm>
            <a:off x="1373188" y="1524000"/>
            <a:ext cx="27162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33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rgbClr val="FEFFFF"/>
                </a:solidFill>
              </a:rPr>
              <a:t> </a:t>
            </a:r>
            <a:r>
              <a:rPr lang="en-US" sz="2800" b="1" smtClean="0">
                <a:solidFill>
                  <a:srgbClr val="FEFFFF"/>
                </a:solidFill>
              </a:rPr>
              <a:t>Nội dung</a:t>
            </a:r>
            <a:endParaRPr lang="en-US" sz="2800" b="1">
              <a:solidFill>
                <a:srgbClr val="FEFFFF"/>
              </a:solidFill>
            </a:endParaRPr>
          </a:p>
        </p:txBody>
      </p:sp>
      <p:sp>
        <p:nvSpPr>
          <p:cNvPr id="52240" name="Text Box 16"/>
          <p:cNvSpPr txBox="1">
            <a:spLocks noChangeArrowheads="1"/>
          </p:cNvSpPr>
          <p:nvPr/>
        </p:nvSpPr>
        <p:spPr bwMode="black">
          <a:xfrm>
            <a:off x="5062538" y="1562100"/>
            <a:ext cx="27162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33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rgbClr val="FEFFFF"/>
                </a:solidFill>
              </a:rPr>
              <a:t> </a:t>
            </a:r>
            <a:r>
              <a:rPr lang="en-US" sz="2800" b="1" smtClean="0">
                <a:solidFill>
                  <a:srgbClr val="FEFFFF"/>
                </a:solidFill>
              </a:rPr>
              <a:t>Nội dung</a:t>
            </a:r>
            <a:endParaRPr lang="en-US" sz="2800" b="1">
              <a:solidFill>
                <a:srgbClr val="FEFFFF"/>
              </a:solidFill>
            </a:endParaRPr>
          </a:p>
        </p:txBody>
      </p:sp>
      <p:graphicFrame>
        <p:nvGraphicFramePr>
          <p:cNvPr id="52241" name="Object 17"/>
          <p:cNvGraphicFramePr>
            <a:graphicFrameLocks noChangeAspect="1"/>
          </p:cNvGraphicFramePr>
          <p:nvPr/>
        </p:nvGraphicFramePr>
        <p:xfrm>
          <a:off x="1195388" y="2090738"/>
          <a:ext cx="3132137" cy="304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62" name="Chart" r:id="rId3" imgW="4171950" imgH="4057498" progId="MSGraph.Chart.8">
                  <p:embed followColorScheme="full"/>
                </p:oleObj>
              </mc:Choice>
              <mc:Fallback>
                <p:oleObj name="Chart" r:id="rId3" imgW="4171950" imgH="4057498" progId="MSGraph.Chart.8">
                  <p:embed followColorScheme="full"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Gray">
                      <a:xfrm>
                        <a:off x="1195388" y="2090738"/>
                        <a:ext cx="3132137" cy="304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42" name="Rectangle 18"/>
          <p:cNvSpPr>
            <a:spLocks noChangeArrowheads="1"/>
          </p:cNvSpPr>
          <p:nvPr/>
        </p:nvSpPr>
        <p:spPr bwMode="auto">
          <a:xfrm>
            <a:off x="1277938" y="5351463"/>
            <a:ext cx="30099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rgbClr val="1C1C1C"/>
                </a:solidFill>
              </a:rPr>
              <a:t>thêm văn bản </a:t>
            </a:r>
            <a:endParaRPr lang="en-US" b="1">
              <a:solidFill>
                <a:srgbClr val="1C1C1C"/>
              </a:solidFill>
            </a:endParaRPr>
          </a:p>
        </p:txBody>
      </p:sp>
      <p:sp>
        <p:nvSpPr>
          <p:cNvPr id="52243" name="Rectangle 19"/>
          <p:cNvSpPr>
            <a:spLocks noChangeArrowheads="1"/>
          </p:cNvSpPr>
          <p:nvPr/>
        </p:nvSpPr>
        <p:spPr bwMode="auto">
          <a:xfrm>
            <a:off x="4932363" y="5351463"/>
            <a:ext cx="30099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rgbClr val="1C1C1C"/>
                </a:solidFill>
              </a:rPr>
              <a:t>thêm văn bản </a:t>
            </a:r>
            <a:endParaRPr lang="en-US" b="1">
              <a:solidFill>
                <a:srgbClr val="1C1C1C"/>
              </a:solidFill>
            </a:endParaRPr>
          </a:p>
        </p:txBody>
      </p:sp>
      <p:sp>
        <p:nvSpPr>
          <p:cNvPr id="52244" name="Line 20"/>
          <p:cNvSpPr>
            <a:spLocks noChangeShapeType="1"/>
          </p:cNvSpPr>
          <p:nvPr/>
        </p:nvSpPr>
        <p:spPr bwMode="gray">
          <a:xfrm>
            <a:off x="5068888" y="2168525"/>
            <a:ext cx="0" cy="2946400"/>
          </a:xfrm>
          <a:prstGeom prst="line">
            <a:avLst/>
          </a:prstGeom>
          <a:noFill/>
          <a:ln w="12700">
            <a:solidFill>
              <a:srgbClr val="FEFFFF">
                <a:alpha val="50000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grpSp>
        <p:nvGrpSpPr>
          <p:cNvPr id="52245" name="Group 21"/>
          <p:cNvGrpSpPr>
            <a:grpSpLocks/>
          </p:cNvGrpSpPr>
          <p:nvPr/>
        </p:nvGrpSpPr>
        <p:grpSpPr bwMode="auto">
          <a:xfrm>
            <a:off x="4992688" y="2365375"/>
            <a:ext cx="153987" cy="152400"/>
            <a:chOff x="2928" y="2208"/>
            <a:chExt cx="262" cy="262"/>
          </a:xfrm>
        </p:grpSpPr>
        <p:sp>
          <p:nvSpPr>
            <p:cNvPr id="52246" name="Oval 22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adFill rotWithShape="1">
              <a:gsLst>
                <a:gs pos="0">
                  <a:srgbClr val="223864">
                    <a:gamma/>
                    <a:tint val="28627"/>
                    <a:invGamma/>
                  </a:srgbClr>
                </a:gs>
                <a:gs pos="100000">
                  <a:srgbClr val="223864"/>
                </a:gs>
              </a:gsLst>
              <a:lin ang="2700000" scaled="1"/>
            </a:gradFill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47" name="Oval 23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adFill rotWithShape="1">
              <a:gsLst>
                <a:gs pos="0">
                  <a:srgbClr val="686620"/>
                </a:gs>
                <a:gs pos="100000">
                  <a:srgbClr val="686620">
                    <a:gamma/>
                    <a:tint val="6352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2248" name="Group 24"/>
          <p:cNvGrpSpPr>
            <a:grpSpLocks/>
          </p:cNvGrpSpPr>
          <p:nvPr/>
        </p:nvGrpSpPr>
        <p:grpSpPr bwMode="auto">
          <a:xfrm>
            <a:off x="4992688" y="3354388"/>
            <a:ext cx="153987" cy="153987"/>
            <a:chOff x="2928" y="2208"/>
            <a:chExt cx="262" cy="262"/>
          </a:xfrm>
        </p:grpSpPr>
        <p:sp>
          <p:nvSpPr>
            <p:cNvPr id="52249" name="Oval 25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adFill rotWithShape="1">
              <a:gsLst>
                <a:gs pos="0">
                  <a:srgbClr val="223864">
                    <a:gamma/>
                    <a:tint val="28627"/>
                    <a:invGamma/>
                  </a:srgbClr>
                </a:gs>
                <a:gs pos="100000">
                  <a:srgbClr val="223864"/>
                </a:gs>
              </a:gsLst>
              <a:lin ang="2700000" scaled="1"/>
            </a:gradFill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50" name="Oval 26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adFill rotWithShape="1">
              <a:gsLst>
                <a:gs pos="0">
                  <a:srgbClr val="686620"/>
                </a:gs>
                <a:gs pos="100000">
                  <a:srgbClr val="686620">
                    <a:gamma/>
                    <a:tint val="6352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2251" name="Group 27"/>
          <p:cNvGrpSpPr>
            <a:grpSpLocks/>
          </p:cNvGrpSpPr>
          <p:nvPr/>
        </p:nvGrpSpPr>
        <p:grpSpPr bwMode="auto">
          <a:xfrm>
            <a:off x="4992688" y="4298950"/>
            <a:ext cx="153987" cy="153988"/>
            <a:chOff x="2928" y="2208"/>
            <a:chExt cx="262" cy="262"/>
          </a:xfrm>
        </p:grpSpPr>
        <p:sp>
          <p:nvSpPr>
            <p:cNvPr id="52252" name="Oval 28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adFill rotWithShape="1">
              <a:gsLst>
                <a:gs pos="0">
                  <a:srgbClr val="223864">
                    <a:gamma/>
                    <a:tint val="28627"/>
                    <a:invGamma/>
                  </a:srgbClr>
                </a:gs>
                <a:gs pos="100000">
                  <a:srgbClr val="223864"/>
                </a:gs>
              </a:gsLst>
              <a:lin ang="2700000" scaled="1"/>
            </a:gradFill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53" name="Oval 29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adFill rotWithShape="1">
              <a:gsLst>
                <a:gs pos="0">
                  <a:srgbClr val="686620"/>
                </a:gs>
                <a:gs pos="100000">
                  <a:srgbClr val="686620">
                    <a:gamma/>
                    <a:tint val="6352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2254" name="Rectangle 30"/>
          <p:cNvSpPr>
            <a:spLocks noChangeArrowheads="1"/>
          </p:cNvSpPr>
          <p:nvPr/>
        </p:nvSpPr>
        <p:spPr bwMode="auto">
          <a:xfrm>
            <a:off x="5114925" y="2259013"/>
            <a:ext cx="1355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000" b="1">
                <a:solidFill>
                  <a:srgbClr val="FFFF99"/>
                </a:solidFill>
              </a:rPr>
              <a:t> </a:t>
            </a:r>
            <a:r>
              <a:rPr lang="en-US" sz="2000" b="1" smtClean="0">
                <a:solidFill>
                  <a:srgbClr val="FFFF99"/>
                </a:solidFill>
              </a:rPr>
              <a:t>Nội dung</a:t>
            </a:r>
            <a:endParaRPr lang="en-US" sz="2000" b="1">
              <a:solidFill>
                <a:srgbClr val="FFFF99"/>
              </a:solidFill>
            </a:endParaRPr>
          </a:p>
        </p:txBody>
      </p:sp>
      <p:sp>
        <p:nvSpPr>
          <p:cNvPr id="52255" name="Rectangle 31"/>
          <p:cNvSpPr>
            <a:spLocks noChangeArrowheads="1"/>
          </p:cNvSpPr>
          <p:nvPr/>
        </p:nvSpPr>
        <p:spPr bwMode="auto">
          <a:xfrm>
            <a:off x="5103813" y="3244850"/>
            <a:ext cx="1355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000" b="1">
                <a:solidFill>
                  <a:srgbClr val="FFFF99"/>
                </a:solidFill>
              </a:rPr>
              <a:t> </a:t>
            </a:r>
            <a:r>
              <a:rPr lang="en-US" sz="2000" b="1" smtClean="0">
                <a:solidFill>
                  <a:srgbClr val="FFFF99"/>
                </a:solidFill>
              </a:rPr>
              <a:t>Nội dung</a:t>
            </a:r>
            <a:endParaRPr lang="en-US" sz="2000" b="1">
              <a:solidFill>
                <a:srgbClr val="FFFF99"/>
              </a:solidFill>
            </a:endParaRPr>
          </a:p>
        </p:txBody>
      </p:sp>
      <p:sp>
        <p:nvSpPr>
          <p:cNvPr id="52256" name="Rectangle 32"/>
          <p:cNvSpPr>
            <a:spLocks noChangeArrowheads="1"/>
          </p:cNvSpPr>
          <p:nvPr/>
        </p:nvSpPr>
        <p:spPr bwMode="auto">
          <a:xfrm>
            <a:off x="5103813" y="4183063"/>
            <a:ext cx="1355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000" b="1">
                <a:solidFill>
                  <a:srgbClr val="FFFF99"/>
                </a:solidFill>
              </a:rPr>
              <a:t> </a:t>
            </a:r>
            <a:r>
              <a:rPr lang="en-US" sz="2000" b="1" smtClean="0">
                <a:solidFill>
                  <a:srgbClr val="FFFF99"/>
                </a:solidFill>
              </a:rPr>
              <a:t>Nội dung</a:t>
            </a:r>
            <a:endParaRPr lang="en-US" sz="2000" b="1">
              <a:solidFill>
                <a:srgbClr val="FFFF99"/>
              </a:solidFill>
            </a:endParaRP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black">
          <a:xfrm>
            <a:off x="5243513" y="2530475"/>
            <a:ext cx="27971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200" b="1" smtClean="0">
                <a:solidFill>
                  <a:srgbClr val="F8F8F8"/>
                </a:solidFill>
              </a:rPr>
              <a:t>thêm văn bản </a:t>
            </a:r>
            <a:endParaRPr lang="en-US" sz="1200" b="1">
              <a:solidFill>
                <a:srgbClr val="F8F8F8"/>
              </a:solidFill>
            </a:endParaRPr>
          </a:p>
        </p:txBody>
      </p:sp>
      <p:sp>
        <p:nvSpPr>
          <p:cNvPr id="52258" name="Text Box 34"/>
          <p:cNvSpPr txBox="1">
            <a:spLocks noChangeArrowheads="1"/>
          </p:cNvSpPr>
          <p:nvPr/>
        </p:nvSpPr>
        <p:spPr bwMode="black">
          <a:xfrm>
            <a:off x="5243513" y="3513138"/>
            <a:ext cx="27971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200" b="1" smtClean="0">
                <a:solidFill>
                  <a:srgbClr val="F8F8F8"/>
                </a:solidFill>
              </a:rPr>
              <a:t>thêm văn bản </a:t>
            </a:r>
            <a:endParaRPr lang="en-US" sz="1200" b="1">
              <a:solidFill>
                <a:srgbClr val="F8F8F8"/>
              </a:solidFill>
            </a:endParaRPr>
          </a:p>
        </p:txBody>
      </p:sp>
      <p:sp>
        <p:nvSpPr>
          <p:cNvPr id="52259" name="Text Box 35"/>
          <p:cNvSpPr txBox="1">
            <a:spLocks noChangeArrowheads="1"/>
          </p:cNvSpPr>
          <p:nvPr/>
        </p:nvSpPr>
        <p:spPr bwMode="black">
          <a:xfrm>
            <a:off x="5243513" y="4465638"/>
            <a:ext cx="27971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200" b="1" smtClean="0">
                <a:solidFill>
                  <a:srgbClr val="F8F8F8"/>
                </a:solidFill>
              </a:rPr>
              <a:t>thêm văn bản </a:t>
            </a:r>
            <a:endParaRPr lang="en-US" sz="1200" b="1">
              <a:solidFill>
                <a:srgbClr val="F8F8F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3250" name="Freeform 2"/>
          <p:cNvSpPr>
            <a:spLocks/>
          </p:cNvSpPr>
          <p:nvPr/>
        </p:nvSpPr>
        <p:spPr bwMode="gray">
          <a:xfrm flipV="1">
            <a:off x="1009650" y="5029200"/>
            <a:ext cx="7042150" cy="228600"/>
          </a:xfrm>
          <a:custGeom>
            <a:avLst/>
            <a:gdLst>
              <a:gd name="T0" fmla="*/ 0 w 4870"/>
              <a:gd name="T1" fmla="*/ 264 h 361"/>
              <a:gd name="T2" fmla="*/ 0 w 4870"/>
              <a:gd name="T3" fmla="*/ 0 h 361"/>
              <a:gd name="T4" fmla="*/ 4870 w 4870"/>
              <a:gd name="T5" fmla="*/ 0 h 361"/>
              <a:gd name="T6" fmla="*/ 4868 w 4870"/>
              <a:gd name="T7" fmla="*/ 244 h 361"/>
              <a:gd name="T8" fmla="*/ 4750 w 4870"/>
              <a:gd name="T9" fmla="*/ 357 h 361"/>
              <a:gd name="T10" fmla="*/ 118 w 4870"/>
              <a:gd name="T11" fmla="*/ 357 h 361"/>
              <a:gd name="T12" fmla="*/ 0 w 4870"/>
              <a:gd name="T13" fmla="*/ 264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70" h="361">
                <a:moveTo>
                  <a:pt x="0" y="264"/>
                </a:moveTo>
                <a:cubicBezTo>
                  <a:pt x="0" y="132"/>
                  <a:pt x="0" y="0"/>
                  <a:pt x="0" y="0"/>
                </a:cubicBezTo>
                <a:lnTo>
                  <a:pt x="4870" y="0"/>
                </a:lnTo>
                <a:lnTo>
                  <a:pt x="4868" y="244"/>
                </a:lnTo>
                <a:cubicBezTo>
                  <a:pt x="4870" y="337"/>
                  <a:pt x="4838" y="354"/>
                  <a:pt x="4750" y="357"/>
                </a:cubicBezTo>
                <a:lnTo>
                  <a:pt x="118" y="357"/>
                </a:lnTo>
                <a:cubicBezTo>
                  <a:pt x="40" y="361"/>
                  <a:pt x="2" y="309"/>
                  <a:pt x="0" y="264"/>
                </a:cubicBezTo>
                <a:close/>
              </a:path>
            </a:pathLst>
          </a:custGeom>
          <a:gradFill rotWithShape="1">
            <a:gsLst>
              <a:gs pos="0">
                <a:srgbClr val="080808">
                  <a:gamma/>
                  <a:tint val="0"/>
                  <a:invGamma/>
                  <a:alpha val="0"/>
                </a:srgbClr>
              </a:gs>
              <a:gs pos="100000">
                <a:srgbClr val="080808">
                  <a:alpha val="50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3251" name="Freeform 3"/>
          <p:cNvSpPr>
            <a:spLocks/>
          </p:cNvSpPr>
          <p:nvPr/>
        </p:nvSpPr>
        <p:spPr bwMode="gray">
          <a:xfrm>
            <a:off x="966788" y="4597400"/>
            <a:ext cx="7116762" cy="528638"/>
          </a:xfrm>
          <a:custGeom>
            <a:avLst/>
            <a:gdLst>
              <a:gd name="T0" fmla="*/ 0 w 4870"/>
              <a:gd name="T1" fmla="*/ 264 h 361"/>
              <a:gd name="T2" fmla="*/ 0 w 4870"/>
              <a:gd name="T3" fmla="*/ 0 h 361"/>
              <a:gd name="T4" fmla="*/ 4870 w 4870"/>
              <a:gd name="T5" fmla="*/ 0 h 361"/>
              <a:gd name="T6" fmla="*/ 4868 w 4870"/>
              <a:gd name="T7" fmla="*/ 244 h 361"/>
              <a:gd name="T8" fmla="*/ 4750 w 4870"/>
              <a:gd name="T9" fmla="*/ 357 h 361"/>
              <a:gd name="T10" fmla="*/ 118 w 4870"/>
              <a:gd name="T11" fmla="*/ 357 h 361"/>
              <a:gd name="T12" fmla="*/ 0 w 4870"/>
              <a:gd name="T13" fmla="*/ 264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70" h="361">
                <a:moveTo>
                  <a:pt x="0" y="264"/>
                </a:moveTo>
                <a:cubicBezTo>
                  <a:pt x="0" y="132"/>
                  <a:pt x="0" y="0"/>
                  <a:pt x="0" y="0"/>
                </a:cubicBezTo>
                <a:lnTo>
                  <a:pt x="4870" y="0"/>
                </a:lnTo>
                <a:lnTo>
                  <a:pt x="4868" y="244"/>
                </a:lnTo>
                <a:cubicBezTo>
                  <a:pt x="4870" y="337"/>
                  <a:pt x="4838" y="354"/>
                  <a:pt x="4750" y="357"/>
                </a:cubicBezTo>
                <a:lnTo>
                  <a:pt x="118" y="357"/>
                </a:lnTo>
                <a:cubicBezTo>
                  <a:pt x="40" y="361"/>
                  <a:pt x="2" y="309"/>
                  <a:pt x="0" y="264"/>
                </a:cubicBezTo>
                <a:close/>
              </a:path>
            </a:pathLst>
          </a:custGeom>
          <a:solidFill>
            <a:srgbClr val="6ACE32"/>
          </a:solidFill>
          <a:ln w="12700" cmpd="sng">
            <a:round/>
            <a:headEnd/>
            <a:tailEnd/>
          </a:ln>
          <a:effectLst/>
          <a:scene3d>
            <a:camera prst="legacyPerspectiveTop"/>
            <a:lightRig rig="legacyNormal3" dir="t"/>
          </a:scene3d>
          <a:sp3d extrusionH="430200" prstMaterial="legacyMatte">
            <a:bevelT w="13500" h="13500" prst="angle"/>
            <a:bevelB w="13500" h="13500" prst="angle"/>
            <a:extrusionClr>
              <a:srgbClr val="6ACE32"/>
            </a:extrusionClr>
            <a:contourClr>
              <a:srgbClr val="6ACE32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vi-VN"/>
          </a:p>
        </p:txBody>
      </p:sp>
      <p:sp>
        <p:nvSpPr>
          <p:cNvPr id="53252" name="Freeform 4"/>
          <p:cNvSpPr>
            <a:spLocks/>
          </p:cNvSpPr>
          <p:nvPr/>
        </p:nvSpPr>
        <p:spPr bwMode="gray">
          <a:xfrm>
            <a:off x="6350000" y="2076450"/>
            <a:ext cx="1741488" cy="533400"/>
          </a:xfrm>
          <a:custGeom>
            <a:avLst/>
            <a:gdLst>
              <a:gd name="T0" fmla="*/ 1 w 925"/>
              <a:gd name="T1" fmla="*/ 100 h 364"/>
              <a:gd name="T2" fmla="*/ 1 w 925"/>
              <a:gd name="T3" fmla="*/ 364 h 364"/>
              <a:gd name="T4" fmla="*/ 923 w 925"/>
              <a:gd name="T5" fmla="*/ 364 h 364"/>
              <a:gd name="T6" fmla="*/ 924 w 925"/>
              <a:gd name="T7" fmla="*/ 98 h 364"/>
              <a:gd name="T8" fmla="*/ 903 w 925"/>
              <a:gd name="T9" fmla="*/ 22 h 364"/>
              <a:gd name="T10" fmla="*/ 822 w 925"/>
              <a:gd name="T11" fmla="*/ 3 h 364"/>
              <a:gd name="T12" fmla="*/ 99 w 925"/>
              <a:gd name="T13" fmla="*/ 2 h 364"/>
              <a:gd name="T14" fmla="*/ 21 w 925"/>
              <a:gd name="T15" fmla="*/ 26 h 364"/>
              <a:gd name="T16" fmla="*/ 1 w 925"/>
              <a:gd name="T17" fmla="*/ 10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25" h="364">
                <a:moveTo>
                  <a:pt x="1" y="100"/>
                </a:moveTo>
                <a:cubicBezTo>
                  <a:pt x="1" y="232"/>
                  <a:pt x="1" y="364"/>
                  <a:pt x="1" y="364"/>
                </a:cubicBezTo>
                <a:lnTo>
                  <a:pt x="923" y="364"/>
                </a:lnTo>
                <a:lnTo>
                  <a:pt x="924" y="98"/>
                </a:lnTo>
                <a:cubicBezTo>
                  <a:pt x="925" y="57"/>
                  <a:pt x="919" y="40"/>
                  <a:pt x="903" y="22"/>
                </a:cubicBezTo>
                <a:cubicBezTo>
                  <a:pt x="887" y="4"/>
                  <a:pt x="862" y="1"/>
                  <a:pt x="822" y="3"/>
                </a:cubicBezTo>
                <a:lnTo>
                  <a:pt x="99" y="2"/>
                </a:lnTo>
                <a:cubicBezTo>
                  <a:pt x="61" y="0"/>
                  <a:pt x="37" y="10"/>
                  <a:pt x="21" y="26"/>
                </a:cubicBezTo>
                <a:cubicBezTo>
                  <a:pt x="5" y="42"/>
                  <a:pt x="0" y="65"/>
                  <a:pt x="1" y="100"/>
                </a:cubicBezTo>
                <a:close/>
              </a:path>
            </a:pathLst>
          </a:custGeom>
          <a:solidFill>
            <a:srgbClr val="FFFF00"/>
          </a:solidFill>
          <a:ln w="12700" cmpd="sng">
            <a:round/>
            <a:headEnd/>
            <a:tailEnd/>
          </a:ln>
          <a:effectLst/>
          <a:scene3d>
            <a:camera prst="legacyPerspectiveTopLeft"/>
            <a:lightRig rig="legacyNormal2" dir="t"/>
          </a:scene3d>
          <a:sp3d extrusionH="430200" prstMaterial="legacyPlastic">
            <a:bevelT w="13500" h="13500" prst="angle"/>
            <a:bevelB w="13500" h="13500" prst="angle"/>
            <a:extrusionClr>
              <a:srgbClr val="FFFF00"/>
            </a:extrusionClr>
            <a:contourClr>
              <a:srgbClr val="FFFF0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vi-VN"/>
          </a:p>
        </p:txBody>
      </p:sp>
      <p:sp>
        <p:nvSpPr>
          <p:cNvPr id="53253" name="Freeform 5"/>
          <p:cNvSpPr>
            <a:spLocks/>
          </p:cNvSpPr>
          <p:nvPr/>
        </p:nvSpPr>
        <p:spPr bwMode="gray">
          <a:xfrm>
            <a:off x="5002213" y="2076450"/>
            <a:ext cx="1349375" cy="533400"/>
          </a:xfrm>
          <a:custGeom>
            <a:avLst/>
            <a:gdLst>
              <a:gd name="T0" fmla="*/ 1 w 925"/>
              <a:gd name="T1" fmla="*/ 100 h 364"/>
              <a:gd name="T2" fmla="*/ 1 w 925"/>
              <a:gd name="T3" fmla="*/ 364 h 364"/>
              <a:gd name="T4" fmla="*/ 923 w 925"/>
              <a:gd name="T5" fmla="*/ 364 h 364"/>
              <a:gd name="T6" fmla="*/ 924 w 925"/>
              <a:gd name="T7" fmla="*/ 98 h 364"/>
              <a:gd name="T8" fmla="*/ 903 w 925"/>
              <a:gd name="T9" fmla="*/ 22 h 364"/>
              <a:gd name="T10" fmla="*/ 822 w 925"/>
              <a:gd name="T11" fmla="*/ 3 h 364"/>
              <a:gd name="T12" fmla="*/ 99 w 925"/>
              <a:gd name="T13" fmla="*/ 2 h 364"/>
              <a:gd name="T14" fmla="*/ 21 w 925"/>
              <a:gd name="T15" fmla="*/ 26 h 364"/>
              <a:gd name="T16" fmla="*/ 1 w 925"/>
              <a:gd name="T17" fmla="*/ 10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25" h="364">
                <a:moveTo>
                  <a:pt x="1" y="100"/>
                </a:moveTo>
                <a:cubicBezTo>
                  <a:pt x="1" y="232"/>
                  <a:pt x="1" y="364"/>
                  <a:pt x="1" y="364"/>
                </a:cubicBezTo>
                <a:lnTo>
                  <a:pt x="923" y="364"/>
                </a:lnTo>
                <a:lnTo>
                  <a:pt x="924" y="98"/>
                </a:lnTo>
                <a:cubicBezTo>
                  <a:pt x="925" y="57"/>
                  <a:pt x="919" y="40"/>
                  <a:pt x="903" y="22"/>
                </a:cubicBezTo>
                <a:cubicBezTo>
                  <a:pt x="887" y="4"/>
                  <a:pt x="862" y="1"/>
                  <a:pt x="822" y="3"/>
                </a:cubicBezTo>
                <a:lnTo>
                  <a:pt x="99" y="2"/>
                </a:lnTo>
                <a:cubicBezTo>
                  <a:pt x="61" y="0"/>
                  <a:pt x="37" y="10"/>
                  <a:pt x="21" y="26"/>
                </a:cubicBezTo>
                <a:cubicBezTo>
                  <a:pt x="5" y="42"/>
                  <a:pt x="0" y="65"/>
                  <a:pt x="1" y="100"/>
                </a:cubicBezTo>
                <a:close/>
              </a:path>
            </a:pathLst>
          </a:custGeom>
          <a:solidFill>
            <a:srgbClr val="6ACE32"/>
          </a:solidFill>
          <a:ln w="12700" cmpd="sng">
            <a:round/>
            <a:headEnd/>
            <a:tailEnd/>
          </a:ln>
          <a:effectLst/>
          <a:scene3d>
            <a:camera prst="legacyPerspectiveTopLeft"/>
            <a:lightRig rig="legacyNormal2" dir="t"/>
          </a:scene3d>
          <a:sp3d extrusionH="430200" prstMaterial="legacyPlastic">
            <a:bevelT w="13500" h="13500" prst="angle"/>
            <a:bevelB w="13500" h="13500" prst="angle"/>
            <a:extrusionClr>
              <a:srgbClr val="6ACE32"/>
            </a:extrusionClr>
            <a:contourClr>
              <a:srgbClr val="6ACE32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vi-VN"/>
          </a:p>
        </p:txBody>
      </p:sp>
      <p:sp>
        <p:nvSpPr>
          <p:cNvPr id="53254" name="Freeform 6"/>
          <p:cNvSpPr>
            <a:spLocks/>
          </p:cNvSpPr>
          <p:nvPr/>
        </p:nvSpPr>
        <p:spPr bwMode="gray">
          <a:xfrm>
            <a:off x="966788" y="2076450"/>
            <a:ext cx="1346200" cy="533400"/>
          </a:xfrm>
          <a:custGeom>
            <a:avLst/>
            <a:gdLst>
              <a:gd name="T0" fmla="*/ 1 w 925"/>
              <a:gd name="T1" fmla="*/ 100 h 364"/>
              <a:gd name="T2" fmla="*/ 1 w 925"/>
              <a:gd name="T3" fmla="*/ 364 h 364"/>
              <a:gd name="T4" fmla="*/ 923 w 925"/>
              <a:gd name="T5" fmla="*/ 364 h 364"/>
              <a:gd name="T6" fmla="*/ 924 w 925"/>
              <a:gd name="T7" fmla="*/ 98 h 364"/>
              <a:gd name="T8" fmla="*/ 903 w 925"/>
              <a:gd name="T9" fmla="*/ 22 h 364"/>
              <a:gd name="T10" fmla="*/ 822 w 925"/>
              <a:gd name="T11" fmla="*/ 3 h 364"/>
              <a:gd name="T12" fmla="*/ 99 w 925"/>
              <a:gd name="T13" fmla="*/ 2 h 364"/>
              <a:gd name="T14" fmla="*/ 21 w 925"/>
              <a:gd name="T15" fmla="*/ 26 h 364"/>
              <a:gd name="T16" fmla="*/ 1 w 925"/>
              <a:gd name="T17" fmla="*/ 10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25" h="364">
                <a:moveTo>
                  <a:pt x="1" y="100"/>
                </a:moveTo>
                <a:cubicBezTo>
                  <a:pt x="1" y="232"/>
                  <a:pt x="1" y="364"/>
                  <a:pt x="1" y="364"/>
                </a:cubicBezTo>
                <a:lnTo>
                  <a:pt x="923" y="364"/>
                </a:lnTo>
                <a:lnTo>
                  <a:pt x="924" y="98"/>
                </a:lnTo>
                <a:cubicBezTo>
                  <a:pt x="925" y="57"/>
                  <a:pt x="919" y="40"/>
                  <a:pt x="903" y="22"/>
                </a:cubicBezTo>
                <a:cubicBezTo>
                  <a:pt x="887" y="4"/>
                  <a:pt x="862" y="1"/>
                  <a:pt x="822" y="3"/>
                </a:cubicBezTo>
                <a:lnTo>
                  <a:pt x="99" y="2"/>
                </a:lnTo>
                <a:cubicBezTo>
                  <a:pt x="61" y="0"/>
                  <a:pt x="37" y="10"/>
                  <a:pt x="21" y="26"/>
                </a:cubicBezTo>
                <a:cubicBezTo>
                  <a:pt x="5" y="42"/>
                  <a:pt x="0" y="65"/>
                  <a:pt x="1" y="100"/>
                </a:cubicBezTo>
                <a:close/>
              </a:path>
            </a:pathLst>
          </a:custGeom>
          <a:solidFill>
            <a:srgbClr val="9999FF"/>
          </a:solidFill>
          <a:ln w="12700" cmpd="sng">
            <a:round/>
            <a:headEnd/>
            <a:tailEnd/>
          </a:ln>
          <a:effectLst/>
          <a:scene3d>
            <a:camera prst="legacyPerspectiveTopRight"/>
            <a:lightRig rig="legacyNormal2" dir="t"/>
          </a:scene3d>
          <a:sp3d extrusionH="430200" prstMaterial="legacyPlastic">
            <a:bevelT w="13500" h="13500" prst="angle"/>
            <a:bevelB w="13500" h="13500" prst="angle"/>
            <a:extrusionClr>
              <a:srgbClr val="9999FF"/>
            </a:extrusionClr>
            <a:contourClr>
              <a:srgbClr val="9999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vi-VN"/>
          </a:p>
        </p:txBody>
      </p:sp>
      <p:sp>
        <p:nvSpPr>
          <p:cNvPr id="53255" name="Freeform 7"/>
          <p:cNvSpPr>
            <a:spLocks/>
          </p:cNvSpPr>
          <p:nvPr/>
        </p:nvSpPr>
        <p:spPr bwMode="gray">
          <a:xfrm>
            <a:off x="2309813" y="2076450"/>
            <a:ext cx="1355725" cy="533400"/>
          </a:xfrm>
          <a:custGeom>
            <a:avLst/>
            <a:gdLst>
              <a:gd name="T0" fmla="*/ 1 w 925"/>
              <a:gd name="T1" fmla="*/ 100 h 364"/>
              <a:gd name="T2" fmla="*/ 1 w 925"/>
              <a:gd name="T3" fmla="*/ 364 h 364"/>
              <a:gd name="T4" fmla="*/ 923 w 925"/>
              <a:gd name="T5" fmla="*/ 364 h 364"/>
              <a:gd name="T6" fmla="*/ 924 w 925"/>
              <a:gd name="T7" fmla="*/ 98 h 364"/>
              <a:gd name="T8" fmla="*/ 903 w 925"/>
              <a:gd name="T9" fmla="*/ 22 h 364"/>
              <a:gd name="T10" fmla="*/ 822 w 925"/>
              <a:gd name="T11" fmla="*/ 3 h 364"/>
              <a:gd name="T12" fmla="*/ 99 w 925"/>
              <a:gd name="T13" fmla="*/ 2 h 364"/>
              <a:gd name="T14" fmla="*/ 21 w 925"/>
              <a:gd name="T15" fmla="*/ 26 h 364"/>
              <a:gd name="T16" fmla="*/ 1 w 925"/>
              <a:gd name="T17" fmla="*/ 10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25" h="364">
                <a:moveTo>
                  <a:pt x="1" y="100"/>
                </a:moveTo>
                <a:cubicBezTo>
                  <a:pt x="1" y="232"/>
                  <a:pt x="1" y="364"/>
                  <a:pt x="1" y="364"/>
                </a:cubicBezTo>
                <a:lnTo>
                  <a:pt x="923" y="364"/>
                </a:lnTo>
                <a:lnTo>
                  <a:pt x="924" y="98"/>
                </a:lnTo>
                <a:cubicBezTo>
                  <a:pt x="925" y="57"/>
                  <a:pt x="919" y="40"/>
                  <a:pt x="903" y="22"/>
                </a:cubicBezTo>
                <a:cubicBezTo>
                  <a:pt x="887" y="4"/>
                  <a:pt x="862" y="1"/>
                  <a:pt x="822" y="3"/>
                </a:cubicBezTo>
                <a:lnTo>
                  <a:pt x="99" y="2"/>
                </a:lnTo>
                <a:cubicBezTo>
                  <a:pt x="61" y="0"/>
                  <a:pt x="37" y="10"/>
                  <a:pt x="21" y="26"/>
                </a:cubicBezTo>
                <a:cubicBezTo>
                  <a:pt x="5" y="42"/>
                  <a:pt x="0" y="65"/>
                  <a:pt x="1" y="100"/>
                </a:cubicBezTo>
                <a:close/>
              </a:path>
            </a:pathLst>
          </a:custGeom>
          <a:solidFill>
            <a:srgbClr val="6ACE32"/>
          </a:solidFill>
          <a:ln w="12700" cmpd="sng">
            <a:round/>
            <a:headEnd/>
            <a:tailEnd/>
          </a:ln>
          <a:effectLst/>
          <a:scene3d>
            <a:camera prst="legacyPerspectiveTopRight"/>
            <a:lightRig rig="legacyNormal2" dir="t"/>
          </a:scene3d>
          <a:sp3d extrusionH="430200" prstMaterial="legacyPlastic">
            <a:bevelT w="13500" h="13500" prst="angle"/>
            <a:bevelB w="13500" h="13500" prst="angle"/>
            <a:extrusionClr>
              <a:srgbClr val="6ACE32"/>
            </a:extrusionClr>
            <a:contourClr>
              <a:srgbClr val="6ACE32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vi-VN"/>
          </a:p>
        </p:txBody>
      </p:sp>
      <p:sp>
        <p:nvSpPr>
          <p:cNvPr id="53256" name="Freeform 8"/>
          <p:cNvSpPr>
            <a:spLocks/>
          </p:cNvSpPr>
          <p:nvPr/>
        </p:nvSpPr>
        <p:spPr bwMode="gray">
          <a:xfrm>
            <a:off x="3656013" y="2076450"/>
            <a:ext cx="1355725" cy="533400"/>
          </a:xfrm>
          <a:custGeom>
            <a:avLst/>
            <a:gdLst>
              <a:gd name="T0" fmla="*/ 1 w 925"/>
              <a:gd name="T1" fmla="*/ 100 h 364"/>
              <a:gd name="T2" fmla="*/ 1 w 925"/>
              <a:gd name="T3" fmla="*/ 364 h 364"/>
              <a:gd name="T4" fmla="*/ 923 w 925"/>
              <a:gd name="T5" fmla="*/ 364 h 364"/>
              <a:gd name="T6" fmla="*/ 924 w 925"/>
              <a:gd name="T7" fmla="*/ 98 h 364"/>
              <a:gd name="T8" fmla="*/ 903 w 925"/>
              <a:gd name="T9" fmla="*/ 22 h 364"/>
              <a:gd name="T10" fmla="*/ 822 w 925"/>
              <a:gd name="T11" fmla="*/ 3 h 364"/>
              <a:gd name="T12" fmla="*/ 99 w 925"/>
              <a:gd name="T13" fmla="*/ 2 h 364"/>
              <a:gd name="T14" fmla="*/ 21 w 925"/>
              <a:gd name="T15" fmla="*/ 26 h 364"/>
              <a:gd name="T16" fmla="*/ 1 w 925"/>
              <a:gd name="T17" fmla="*/ 10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25" h="364">
                <a:moveTo>
                  <a:pt x="1" y="100"/>
                </a:moveTo>
                <a:cubicBezTo>
                  <a:pt x="1" y="232"/>
                  <a:pt x="1" y="364"/>
                  <a:pt x="1" y="364"/>
                </a:cubicBezTo>
                <a:lnTo>
                  <a:pt x="923" y="364"/>
                </a:lnTo>
                <a:lnTo>
                  <a:pt x="924" y="98"/>
                </a:lnTo>
                <a:cubicBezTo>
                  <a:pt x="925" y="57"/>
                  <a:pt x="919" y="40"/>
                  <a:pt x="903" y="22"/>
                </a:cubicBezTo>
                <a:cubicBezTo>
                  <a:pt x="887" y="4"/>
                  <a:pt x="862" y="1"/>
                  <a:pt x="822" y="3"/>
                </a:cubicBezTo>
                <a:lnTo>
                  <a:pt x="99" y="2"/>
                </a:lnTo>
                <a:cubicBezTo>
                  <a:pt x="61" y="0"/>
                  <a:pt x="37" y="10"/>
                  <a:pt x="21" y="26"/>
                </a:cubicBezTo>
                <a:cubicBezTo>
                  <a:pt x="5" y="42"/>
                  <a:pt x="0" y="65"/>
                  <a:pt x="1" y="100"/>
                </a:cubicBezTo>
                <a:close/>
              </a:path>
            </a:pathLst>
          </a:custGeom>
          <a:solidFill>
            <a:srgbClr val="6ACE32"/>
          </a:solidFill>
          <a:ln w="12700" cmpd="sng">
            <a:round/>
            <a:headEnd/>
            <a:tailEnd/>
          </a:ln>
          <a:effectLst/>
          <a:scene3d>
            <a:camera prst="legacyPerspectiveTop"/>
            <a:lightRig rig="legacyNormal2" dir="t"/>
          </a:scene3d>
          <a:sp3d extrusionH="430200" prstMaterial="legacyPlastic">
            <a:bevelT w="13500" h="13500" prst="angle"/>
            <a:bevelB w="13500" h="13500" prst="angle"/>
            <a:extrusionClr>
              <a:srgbClr val="6ACE32"/>
            </a:extrusionClr>
            <a:contourClr>
              <a:srgbClr val="6ACE32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vi-VN"/>
          </a:p>
        </p:txBody>
      </p:sp>
      <p:grpSp>
        <p:nvGrpSpPr>
          <p:cNvPr id="53257" name="Group 9"/>
          <p:cNvGrpSpPr>
            <a:grpSpLocks/>
          </p:cNvGrpSpPr>
          <p:nvPr/>
        </p:nvGrpSpPr>
        <p:grpSpPr bwMode="auto">
          <a:xfrm>
            <a:off x="958850" y="2576513"/>
            <a:ext cx="7134225" cy="2051050"/>
            <a:chOff x="451" y="1483"/>
            <a:chExt cx="4869" cy="1400"/>
          </a:xfrm>
        </p:grpSpPr>
        <p:sp>
          <p:nvSpPr>
            <p:cNvPr id="53258" name="Rectangle 10"/>
            <p:cNvSpPr>
              <a:spLocks noChangeArrowheads="1"/>
            </p:cNvSpPr>
            <p:nvPr/>
          </p:nvSpPr>
          <p:spPr bwMode="gray">
            <a:xfrm>
              <a:off x="3212" y="2533"/>
              <a:ext cx="920" cy="350"/>
            </a:xfrm>
            <a:prstGeom prst="rect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DDDDDD">
                    <a:gamma/>
                    <a:tint val="3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 typeface="Wingdings" panose="05000000000000000000" pitchFamily="2" charset="2"/>
                <a:buNone/>
              </a:pPr>
              <a:r>
                <a:rPr lang="en-US" sz="1600" smtClean="0">
                  <a:solidFill>
                    <a:srgbClr val="080808"/>
                  </a:solidFill>
                </a:rPr>
                <a:t>Thêm chữ tại đây</a:t>
              </a:r>
              <a:endParaRPr lang="en-US" sz="1600">
                <a:solidFill>
                  <a:srgbClr val="080808"/>
                </a:solidFill>
              </a:endParaRPr>
            </a:p>
          </p:txBody>
        </p:sp>
        <p:sp>
          <p:nvSpPr>
            <p:cNvPr id="53259" name="Rectangle 11"/>
            <p:cNvSpPr>
              <a:spLocks noChangeArrowheads="1"/>
            </p:cNvSpPr>
            <p:nvPr/>
          </p:nvSpPr>
          <p:spPr bwMode="gray">
            <a:xfrm>
              <a:off x="2291" y="2533"/>
              <a:ext cx="921" cy="350"/>
            </a:xfrm>
            <a:prstGeom prst="rect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DDDDDD">
                    <a:gamma/>
                    <a:tint val="3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 typeface="Wingdings" panose="05000000000000000000" pitchFamily="2" charset="2"/>
                <a:buNone/>
              </a:pPr>
              <a:r>
                <a:rPr lang="en-US" sz="1600" smtClean="0">
                  <a:solidFill>
                    <a:srgbClr val="080808"/>
                  </a:solidFill>
                </a:rPr>
                <a:t>Thêm chữ tại đây</a:t>
              </a:r>
              <a:endParaRPr lang="en-US" sz="1600">
                <a:solidFill>
                  <a:srgbClr val="080808"/>
                </a:solidFill>
              </a:endParaRPr>
            </a:p>
          </p:txBody>
        </p:sp>
        <p:sp>
          <p:nvSpPr>
            <p:cNvPr id="53260" name="Rectangle 12"/>
            <p:cNvSpPr>
              <a:spLocks noChangeArrowheads="1"/>
            </p:cNvSpPr>
            <p:nvPr/>
          </p:nvSpPr>
          <p:spPr bwMode="gray">
            <a:xfrm>
              <a:off x="1371" y="2533"/>
              <a:ext cx="920" cy="350"/>
            </a:xfrm>
            <a:prstGeom prst="rect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DDDDDD">
                    <a:gamma/>
                    <a:tint val="3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 typeface="Wingdings" panose="05000000000000000000" pitchFamily="2" charset="2"/>
                <a:buNone/>
              </a:pPr>
              <a:r>
                <a:rPr lang="en-US" sz="1600" smtClean="0">
                  <a:solidFill>
                    <a:srgbClr val="080808"/>
                  </a:solidFill>
                </a:rPr>
                <a:t>Thêm chữ tại đây</a:t>
              </a:r>
              <a:endParaRPr lang="en-US" sz="1600">
                <a:solidFill>
                  <a:srgbClr val="080808"/>
                </a:solidFill>
              </a:endParaRPr>
            </a:p>
          </p:txBody>
        </p:sp>
        <p:sp>
          <p:nvSpPr>
            <p:cNvPr id="53261" name="Rectangle 13"/>
            <p:cNvSpPr>
              <a:spLocks noChangeArrowheads="1"/>
            </p:cNvSpPr>
            <p:nvPr/>
          </p:nvSpPr>
          <p:spPr bwMode="gray">
            <a:xfrm>
              <a:off x="451" y="2533"/>
              <a:ext cx="920" cy="350"/>
            </a:xfrm>
            <a:prstGeom prst="rect">
              <a:avLst/>
            </a:prstGeom>
            <a:gradFill rotWithShape="1">
              <a:gsLst>
                <a:gs pos="0">
                  <a:srgbClr val="99CCFF"/>
                </a:gs>
                <a:gs pos="100000">
                  <a:srgbClr val="99CCFF">
                    <a:gamma/>
                    <a:tint val="5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Font typeface="Wingdings" panose="05000000000000000000" pitchFamily="2" charset="2"/>
                <a:buNone/>
              </a:pPr>
              <a:r>
                <a:rPr lang="en-US" sz="1800" b="1" smtClean="0">
                  <a:solidFill>
                    <a:srgbClr val="080808"/>
                  </a:solidFill>
                </a:rPr>
                <a:t>Tiêu đề </a:t>
              </a:r>
              <a:r>
                <a:rPr lang="en-US" sz="1800" b="1">
                  <a:solidFill>
                    <a:srgbClr val="080808"/>
                  </a:solidFill>
                </a:rPr>
                <a:t>04</a:t>
              </a:r>
            </a:p>
          </p:txBody>
        </p:sp>
        <p:sp>
          <p:nvSpPr>
            <p:cNvPr id="53262" name="Rectangle 14"/>
            <p:cNvSpPr>
              <a:spLocks noChangeArrowheads="1"/>
            </p:cNvSpPr>
            <p:nvPr/>
          </p:nvSpPr>
          <p:spPr bwMode="gray">
            <a:xfrm>
              <a:off x="3212" y="2183"/>
              <a:ext cx="920" cy="350"/>
            </a:xfrm>
            <a:prstGeom prst="rect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DDDDDD">
                    <a:gamma/>
                    <a:tint val="3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 typeface="Wingdings" panose="05000000000000000000" pitchFamily="2" charset="2"/>
                <a:buNone/>
              </a:pPr>
              <a:r>
                <a:rPr lang="en-US" sz="1600" smtClean="0">
                  <a:solidFill>
                    <a:srgbClr val="080808"/>
                  </a:solidFill>
                </a:rPr>
                <a:t>Thêm chữ tại đây</a:t>
              </a:r>
              <a:endParaRPr lang="en-US" sz="1600">
                <a:solidFill>
                  <a:srgbClr val="080808"/>
                </a:solidFill>
              </a:endParaRPr>
            </a:p>
          </p:txBody>
        </p:sp>
        <p:sp>
          <p:nvSpPr>
            <p:cNvPr id="53263" name="Rectangle 15"/>
            <p:cNvSpPr>
              <a:spLocks noChangeArrowheads="1"/>
            </p:cNvSpPr>
            <p:nvPr/>
          </p:nvSpPr>
          <p:spPr bwMode="gray">
            <a:xfrm>
              <a:off x="2291" y="2183"/>
              <a:ext cx="921" cy="350"/>
            </a:xfrm>
            <a:prstGeom prst="rect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DDDDDD">
                    <a:gamma/>
                    <a:tint val="3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 typeface="Wingdings" panose="05000000000000000000" pitchFamily="2" charset="2"/>
                <a:buNone/>
              </a:pPr>
              <a:r>
                <a:rPr lang="en-US" sz="1600" smtClean="0">
                  <a:solidFill>
                    <a:srgbClr val="080808"/>
                  </a:solidFill>
                </a:rPr>
                <a:t>Thêm chữ tại đây</a:t>
              </a:r>
              <a:endParaRPr lang="en-US" sz="1600">
                <a:solidFill>
                  <a:srgbClr val="080808"/>
                </a:solidFill>
              </a:endParaRPr>
            </a:p>
          </p:txBody>
        </p:sp>
        <p:sp>
          <p:nvSpPr>
            <p:cNvPr id="53264" name="Rectangle 16"/>
            <p:cNvSpPr>
              <a:spLocks noChangeArrowheads="1"/>
            </p:cNvSpPr>
            <p:nvPr/>
          </p:nvSpPr>
          <p:spPr bwMode="gray">
            <a:xfrm>
              <a:off x="1371" y="2183"/>
              <a:ext cx="920" cy="350"/>
            </a:xfrm>
            <a:prstGeom prst="rect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DDDDDD">
                    <a:gamma/>
                    <a:tint val="3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 typeface="Wingdings" panose="05000000000000000000" pitchFamily="2" charset="2"/>
                <a:buNone/>
              </a:pPr>
              <a:r>
                <a:rPr lang="en-US" sz="1600" smtClean="0">
                  <a:solidFill>
                    <a:srgbClr val="080808"/>
                  </a:solidFill>
                </a:rPr>
                <a:t>Thêm chữ tại đây</a:t>
              </a:r>
              <a:endParaRPr lang="en-US" sz="1600">
                <a:solidFill>
                  <a:srgbClr val="080808"/>
                </a:solidFill>
              </a:endParaRPr>
            </a:p>
          </p:txBody>
        </p:sp>
        <p:sp>
          <p:nvSpPr>
            <p:cNvPr id="53265" name="Rectangle 17"/>
            <p:cNvSpPr>
              <a:spLocks noChangeArrowheads="1"/>
            </p:cNvSpPr>
            <p:nvPr/>
          </p:nvSpPr>
          <p:spPr bwMode="gray">
            <a:xfrm>
              <a:off x="451" y="2183"/>
              <a:ext cx="920" cy="350"/>
            </a:xfrm>
            <a:prstGeom prst="rect">
              <a:avLst/>
            </a:prstGeom>
            <a:gradFill rotWithShape="1">
              <a:gsLst>
                <a:gs pos="0">
                  <a:srgbClr val="99CCFF"/>
                </a:gs>
                <a:gs pos="100000">
                  <a:srgbClr val="99CCFF">
                    <a:gamma/>
                    <a:tint val="5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Font typeface="Wingdings" panose="05000000000000000000" pitchFamily="2" charset="2"/>
                <a:buNone/>
              </a:pPr>
              <a:r>
                <a:rPr lang="en-US" sz="1800" b="1" smtClean="0">
                  <a:solidFill>
                    <a:srgbClr val="080808"/>
                  </a:solidFill>
                </a:rPr>
                <a:t>Tiêu đề </a:t>
              </a:r>
              <a:r>
                <a:rPr lang="en-US" sz="1800" b="1">
                  <a:solidFill>
                    <a:srgbClr val="080808"/>
                  </a:solidFill>
                </a:rPr>
                <a:t>03</a:t>
              </a:r>
            </a:p>
          </p:txBody>
        </p:sp>
        <p:sp>
          <p:nvSpPr>
            <p:cNvPr id="53266" name="Rectangle 18"/>
            <p:cNvSpPr>
              <a:spLocks noChangeArrowheads="1"/>
            </p:cNvSpPr>
            <p:nvPr/>
          </p:nvSpPr>
          <p:spPr bwMode="gray">
            <a:xfrm>
              <a:off x="3212" y="1833"/>
              <a:ext cx="920" cy="350"/>
            </a:xfrm>
            <a:prstGeom prst="rect">
              <a:avLst/>
            </a:prstGeom>
            <a:gradFill rotWithShape="1">
              <a:gsLst>
                <a:gs pos="0">
                  <a:srgbClr val="FEBB72"/>
                </a:gs>
                <a:gs pos="100000">
                  <a:srgbClr val="FEBB72">
                    <a:gamma/>
                    <a:tint val="3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 typeface="Wingdings" panose="05000000000000000000" pitchFamily="2" charset="2"/>
                <a:buNone/>
              </a:pPr>
              <a:r>
                <a:rPr lang="en-US" sz="1600" smtClean="0">
                  <a:solidFill>
                    <a:srgbClr val="080808"/>
                  </a:solidFill>
                </a:rPr>
                <a:t>Thêm chữ tại đây</a:t>
              </a:r>
              <a:endParaRPr lang="en-US" sz="1600">
                <a:solidFill>
                  <a:srgbClr val="080808"/>
                </a:solidFill>
              </a:endParaRPr>
            </a:p>
          </p:txBody>
        </p:sp>
        <p:sp>
          <p:nvSpPr>
            <p:cNvPr id="53267" name="Rectangle 19"/>
            <p:cNvSpPr>
              <a:spLocks noChangeArrowheads="1"/>
            </p:cNvSpPr>
            <p:nvPr/>
          </p:nvSpPr>
          <p:spPr bwMode="gray">
            <a:xfrm>
              <a:off x="2291" y="1833"/>
              <a:ext cx="921" cy="350"/>
            </a:xfrm>
            <a:prstGeom prst="rect">
              <a:avLst/>
            </a:prstGeom>
            <a:gradFill rotWithShape="1">
              <a:gsLst>
                <a:gs pos="0">
                  <a:srgbClr val="FEBB72"/>
                </a:gs>
                <a:gs pos="100000">
                  <a:srgbClr val="FEBB72">
                    <a:gamma/>
                    <a:tint val="3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 typeface="Wingdings" panose="05000000000000000000" pitchFamily="2" charset="2"/>
                <a:buNone/>
              </a:pPr>
              <a:r>
                <a:rPr lang="en-US" sz="1600" smtClean="0">
                  <a:solidFill>
                    <a:srgbClr val="080808"/>
                  </a:solidFill>
                </a:rPr>
                <a:t>Thêm chữ tại đây</a:t>
              </a:r>
              <a:endParaRPr lang="en-US" sz="1600">
                <a:solidFill>
                  <a:srgbClr val="080808"/>
                </a:solidFill>
              </a:endParaRPr>
            </a:p>
          </p:txBody>
        </p:sp>
        <p:sp>
          <p:nvSpPr>
            <p:cNvPr id="53268" name="Rectangle 20"/>
            <p:cNvSpPr>
              <a:spLocks noChangeArrowheads="1"/>
            </p:cNvSpPr>
            <p:nvPr/>
          </p:nvSpPr>
          <p:spPr bwMode="gray">
            <a:xfrm>
              <a:off x="1371" y="1833"/>
              <a:ext cx="920" cy="350"/>
            </a:xfrm>
            <a:prstGeom prst="rect">
              <a:avLst/>
            </a:prstGeom>
            <a:gradFill rotWithShape="1">
              <a:gsLst>
                <a:gs pos="0">
                  <a:srgbClr val="FEBB72"/>
                </a:gs>
                <a:gs pos="100000">
                  <a:srgbClr val="FEBB72">
                    <a:gamma/>
                    <a:tint val="3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 typeface="Wingdings" panose="05000000000000000000" pitchFamily="2" charset="2"/>
                <a:buNone/>
              </a:pPr>
              <a:r>
                <a:rPr lang="en-US" sz="1600" smtClean="0">
                  <a:solidFill>
                    <a:srgbClr val="080808"/>
                  </a:solidFill>
                </a:rPr>
                <a:t>Thêm chữ tại đây</a:t>
              </a:r>
              <a:endParaRPr lang="en-US" sz="1600">
                <a:solidFill>
                  <a:srgbClr val="080808"/>
                </a:solidFill>
              </a:endParaRPr>
            </a:p>
          </p:txBody>
        </p:sp>
        <p:sp>
          <p:nvSpPr>
            <p:cNvPr id="53269" name="Rectangle 21"/>
            <p:cNvSpPr>
              <a:spLocks noChangeArrowheads="1"/>
            </p:cNvSpPr>
            <p:nvPr/>
          </p:nvSpPr>
          <p:spPr bwMode="gray">
            <a:xfrm>
              <a:off x="451" y="1833"/>
              <a:ext cx="920" cy="350"/>
            </a:xfrm>
            <a:prstGeom prst="rect">
              <a:avLst/>
            </a:prstGeom>
            <a:gradFill rotWithShape="1">
              <a:gsLst>
                <a:gs pos="0">
                  <a:srgbClr val="99CCFF"/>
                </a:gs>
                <a:gs pos="100000">
                  <a:srgbClr val="99CCFF">
                    <a:gamma/>
                    <a:tint val="5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Font typeface="Wingdings" panose="05000000000000000000" pitchFamily="2" charset="2"/>
                <a:buNone/>
              </a:pPr>
              <a:r>
                <a:rPr lang="en-US" sz="1800" b="1" smtClean="0">
                  <a:solidFill>
                    <a:srgbClr val="080808"/>
                  </a:solidFill>
                </a:rPr>
                <a:t>Tiêu đề </a:t>
              </a:r>
              <a:r>
                <a:rPr lang="en-US" sz="1800" b="1">
                  <a:solidFill>
                    <a:srgbClr val="080808"/>
                  </a:solidFill>
                </a:rPr>
                <a:t>02</a:t>
              </a:r>
            </a:p>
          </p:txBody>
        </p:sp>
        <p:sp>
          <p:nvSpPr>
            <p:cNvPr id="53270" name="Rectangle 22"/>
            <p:cNvSpPr>
              <a:spLocks noChangeArrowheads="1"/>
            </p:cNvSpPr>
            <p:nvPr/>
          </p:nvSpPr>
          <p:spPr bwMode="gray">
            <a:xfrm>
              <a:off x="4132" y="1483"/>
              <a:ext cx="1188" cy="1400"/>
            </a:xfrm>
            <a:prstGeom prst="rect">
              <a:avLst/>
            </a:prstGeom>
            <a:gradFill rotWithShape="1">
              <a:gsLst>
                <a:gs pos="0">
                  <a:srgbClr val="FAFAC2"/>
                </a:gs>
                <a:gs pos="100000">
                  <a:srgbClr val="FAFAC2">
                    <a:gamma/>
                    <a:tint val="22353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r>
                <a:rPr lang="en-US" sz="1400" smtClean="0">
                  <a:solidFill>
                    <a:srgbClr val="080808"/>
                  </a:solidFill>
                </a:rPr>
                <a:t>thêm văn bản </a:t>
              </a:r>
              <a:endParaRPr lang="en-US" sz="1400">
                <a:solidFill>
                  <a:srgbClr val="080808"/>
                </a:solidFill>
              </a:endParaRPr>
            </a:p>
          </p:txBody>
        </p:sp>
        <p:sp>
          <p:nvSpPr>
            <p:cNvPr id="53271" name="Rectangle 23"/>
            <p:cNvSpPr>
              <a:spLocks noChangeArrowheads="1"/>
            </p:cNvSpPr>
            <p:nvPr/>
          </p:nvSpPr>
          <p:spPr bwMode="gray">
            <a:xfrm>
              <a:off x="3212" y="1483"/>
              <a:ext cx="920" cy="350"/>
            </a:xfrm>
            <a:prstGeom prst="rect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DDDDDD">
                    <a:gamma/>
                    <a:tint val="3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 typeface="Wingdings" panose="05000000000000000000" pitchFamily="2" charset="2"/>
                <a:buNone/>
              </a:pPr>
              <a:r>
                <a:rPr lang="en-US" sz="1600" smtClean="0">
                  <a:solidFill>
                    <a:srgbClr val="080808"/>
                  </a:solidFill>
                </a:rPr>
                <a:t>Thêm chữ tại đây</a:t>
              </a:r>
              <a:endParaRPr lang="en-US" sz="1600">
                <a:solidFill>
                  <a:srgbClr val="080808"/>
                </a:solidFill>
              </a:endParaRPr>
            </a:p>
          </p:txBody>
        </p:sp>
        <p:sp>
          <p:nvSpPr>
            <p:cNvPr id="53272" name="Rectangle 24"/>
            <p:cNvSpPr>
              <a:spLocks noChangeArrowheads="1"/>
            </p:cNvSpPr>
            <p:nvPr/>
          </p:nvSpPr>
          <p:spPr bwMode="gray">
            <a:xfrm>
              <a:off x="2291" y="1483"/>
              <a:ext cx="921" cy="350"/>
            </a:xfrm>
            <a:prstGeom prst="rect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DDDDDD">
                    <a:gamma/>
                    <a:tint val="3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 typeface="Wingdings" panose="05000000000000000000" pitchFamily="2" charset="2"/>
                <a:buNone/>
              </a:pPr>
              <a:r>
                <a:rPr lang="en-US" sz="1600" smtClean="0">
                  <a:solidFill>
                    <a:srgbClr val="080808"/>
                  </a:solidFill>
                </a:rPr>
                <a:t>Thêm chữ tại đây</a:t>
              </a:r>
              <a:endParaRPr lang="en-US" sz="1600">
                <a:solidFill>
                  <a:srgbClr val="080808"/>
                </a:solidFill>
              </a:endParaRPr>
            </a:p>
          </p:txBody>
        </p:sp>
        <p:sp>
          <p:nvSpPr>
            <p:cNvPr id="53273" name="Rectangle 25"/>
            <p:cNvSpPr>
              <a:spLocks noChangeArrowheads="1"/>
            </p:cNvSpPr>
            <p:nvPr/>
          </p:nvSpPr>
          <p:spPr bwMode="gray">
            <a:xfrm>
              <a:off x="1371" y="1483"/>
              <a:ext cx="920" cy="350"/>
            </a:xfrm>
            <a:prstGeom prst="rect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DDDDDD">
                    <a:gamma/>
                    <a:tint val="3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 typeface="Wingdings" panose="05000000000000000000" pitchFamily="2" charset="2"/>
                <a:buNone/>
              </a:pPr>
              <a:r>
                <a:rPr lang="en-US" sz="1600" smtClean="0">
                  <a:solidFill>
                    <a:srgbClr val="080808"/>
                  </a:solidFill>
                </a:rPr>
                <a:t>Thêm chữ tại đây</a:t>
              </a:r>
              <a:endParaRPr lang="en-US" sz="1600">
                <a:solidFill>
                  <a:srgbClr val="080808"/>
                </a:solidFill>
              </a:endParaRPr>
            </a:p>
          </p:txBody>
        </p:sp>
        <p:sp>
          <p:nvSpPr>
            <p:cNvPr id="53274" name="Rectangle 26"/>
            <p:cNvSpPr>
              <a:spLocks noChangeArrowheads="1"/>
            </p:cNvSpPr>
            <p:nvPr/>
          </p:nvSpPr>
          <p:spPr bwMode="gray">
            <a:xfrm>
              <a:off x="451" y="1483"/>
              <a:ext cx="920" cy="350"/>
            </a:xfrm>
            <a:prstGeom prst="rect">
              <a:avLst/>
            </a:prstGeom>
            <a:gradFill rotWithShape="1">
              <a:gsLst>
                <a:gs pos="0">
                  <a:srgbClr val="99CCFF"/>
                </a:gs>
                <a:gs pos="100000">
                  <a:srgbClr val="99CCFF">
                    <a:gamma/>
                    <a:tint val="5176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Font typeface="Wingdings" panose="05000000000000000000" pitchFamily="2" charset="2"/>
                <a:buNone/>
              </a:pPr>
              <a:r>
                <a:rPr lang="en-US" sz="1800" b="1" smtClean="0">
                  <a:solidFill>
                    <a:srgbClr val="080808"/>
                  </a:solidFill>
                </a:rPr>
                <a:t>Tiêu đề </a:t>
              </a:r>
              <a:r>
                <a:rPr lang="en-US" sz="1800" b="1">
                  <a:solidFill>
                    <a:srgbClr val="080808"/>
                  </a:solidFill>
                </a:rPr>
                <a:t>01</a:t>
              </a:r>
            </a:p>
          </p:txBody>
        </p:sp>
        <p:sp>
          <p:nvSpPr>
            <p:cNvPr id="53275" name="Line 27"/>
            <p:cNvSpPr>
              <a:spLocks noChangeShapeType="1"/>
            </p:cNvSpPr>
            <p:nvPr/>
          </p:nvSpPr>
          <p:spPr bwMode="gray">
            <a:xfrm>
              <a:off x="451" y="1483"/>
              <a:ext cx="4869" cy="0"/>
            </a:xfrm>
            <a:prstGeom prst="line">
              <a:avLst/>
            </a:prstGeom>
            <a:noFill/>
            <a:ln w="12700" cap="sq">
              <a:solidFill>
                <a:srgbClr val="F8F8F8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3276" name="Line 28"/>
            <p:cNvSpPr>
              <a:spLocks noChangeShapeType="1"/>
            </p:cNvSpPr>
            <p:nvPr/>
          </p:nvSpPr>
          <p:spPr bwMode="gray">
            <a:xfrm>
              <a:off x="451" y="1483"/>
              <a:ext cx="0" cy="1400"/>
            </a:xfrm>
            <a:prstGeom prst="line">
              <a:avLst/>
            </a:prstGeom>
            <a:noFill/>
            <a:ln w="12700" cap="sq">
              <a:solidFill>
                <a:srgbClr val="F8F8F8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3277" name="Line 29"/>
            <p:cNvSpPr>
              <a:spLocks noChangeShapeType="1"/>
            </p:cNvSpPr>
            <p:nvPr/>
          </p:nvSpPr>
          <p:spPr bwMode="gray">
            <a:xfrm>
              <a:off x="5320" y="1483"/>
              <a:ext cx="0" cy="1400"/>
            </a:xfrm>
            <a:prstGeom prst="line">
              <a:avLst/>
            </a:prstGeom>
            <a:noFill/>
            <a:ln w="12700" cap="sq">
              <a:solidFill>
                <a:srgbClr val="F8F8F8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3278" name="Line 30"/>
            <p:cNvSpPr>
              <a:spLocks noChangeShapeType="1"/>
            </p:cNvSpPr>
            <p:nvPr/>
          </p:nvSpPr>
          <p:spPr bwMode="gray">
            <a:xfrm>
              <a:off x="451" y="2883"/>
              <a:ext cx="4869" cy="0"/>
            </a:xfrm>
            <a:prstGeom prst="line">
              <a:avLst/>
            </a:prstGeom>
            <a:noFill/>
            <a:ln w="12700" cap="sq">
              <a:solidFill>
                <a:srgbClr val="F8F8F8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3279" name="Line 31"/>
            <p:cNvSpPr>
              <a:spLocks noChangeShapeType="1"/>
            </p:cNvSpPr>
            <p:nvPr/>
          </p:nvSpPr>
          <p:spPr bwMode="gray">
            <a:xfrm>
              <a:off x="1371" y="1483"/>
              <a:ext cx="0" cy="1400"/>
            </a:xfrm>
            <a:prstGeom prst="line">
              <a:avLst/>
            </a:prstGeom>
            <a:noFill/>
            <a:ln w="12700">
              <a:solidFill>
                <a:srgbClr val="F8F8F8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3280" name="Line 32"/>
            <p:cNvSpPr>
              <a:spLocks noChangeShapeType="1"/>
            </p:cNvSpPr>
            <p:nvPr/>
          </p:nvSpPr>
          <p:spPr bwMode="gray">
            <a:xfrm>
              <a:off x="2291" y="1483"/>
              <a:ext cx="0" cy="1400"/>
            </a:xfrm>
            <a:prstGeom prst="line">
              <a:avLst/>
            </a:prstGeom>
            <a:noFill/>
            <a:ln w="12700">
              <a:solidFill>
                <a:srgbClr val="F8F8F8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3281" name="Line 33"/>
            <p:cNvSpPr>
              <a:spLocks noChangeShapeType="1"/>
            </p:cNvSpPr>
            <p:nvPr/>
          </p:nvSpPr>
          <p:spPr bwMode="gray">
            <a:xfrm>
              <a:off x="3212" y="1483"/>
              <a:ext cx="0" cy="1400"/>
            </a:xfrm>
            <a:prstGeom prst="line">
              <a:avLst/>
            </a:prstGeom>
            <a:noFill/>
            <a:ln w="12700">
              <a:solidFill>
                <a:srgbClr val="F8F8F8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3282" name="Line 34"/>
            <p:cNvSpPr>
              <a:spLocks noChangeShapeType="1"/>
            </p:cNvSpPr>
            <p:nvPr/>
          </p:nvSpPr>
          <p:spPr bwMode="gray">
            <a:xfrm>
              <a:off x="451" y="1833"/>
              <a:ext cx="3681" cy="0"/>
            </a:xfrm>
            <a:prstGeom prst="line">
              <a:avLst/>
            </a:prstGeom>
            <a:noFill/>
            <a:ln w="12700">
              <a:solidFill>
                <a:srgbClr val="F8F8F8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3283" name="Line 35"/>
            <p:cNvSpPr>
              <a:spLocks noChangeShapeType="1"/>
            </p:cNvSpPr>
            <p:nvPr/>
          </p:nvSpPr>
          <p:spPr bwMode="gray">
            <a:xfrm>
              <a:off x="451" y="2183"/>
              <a:ext cx="3681" cy="0"/>
            </a:xfrm>
            <a:prstGeom prst="line">
              <a:avLst/>
            </a:prstGeom>
            <a:noFill/>
            <a:ln w="12700">
              <a:solidFill>
                <a:srgbClr val="F8F8F8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3284" name="Line 36"/>
            <p:cNvSpPr>
              <a:spLocks noChangeShapeType="1"/>
            </p:cNvSpPr>
            <p:nvPr/>
          </p:nvSpPr>
          <p:spPr bwMode="gray">
            <a:xfrm>
              <a:off x="451" y="2533"/>
              <a:ext cx="3681" cy="0"/>
            </a:xfrm>
            <a:prstGeom prst="line">
              <a:avLst/>
            </a:prstGeom>
            <a:noFill/>
            <a:ln w="12700">
              <a:solidFill>
                <a:srgbClr val="F8F8F8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3285" name="Line 37"/>
            <p:cNvSpPr>
              <a:spLocks noChangeShapeType="1"/>
            </p:cNvSpPr>
            <p:nvPr/>
          </p:nvSpPr>
          <p:spPr bwMode="gray">
            <a:xfrm>
              <a:off x="4132" y="1483"/>
              <a:ext cx="0" cy="1400"/>
            </a:xfrm>
            <a:prstGeom prst="line">
              <a:avLst/>
            </a:prstGeom>
            <a:noFill/>
            <a:ln w="12700">
              <a:solidFill>
                <a:srgbClr val="F8F8F8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53286" name="Text Box 38"/>
          <p:cNvSpPr txBox="1">
            <a:spLocks noChangeArrowheads="1"/>
          </p:cNvSpPr>
          <p:nvPr/>
        </p:nvSpPr>
        <p:spPr bwMode="gray">
          <a:xfrm>
            <a:off x="914400" y="2173288"/>
            <a:ext cx="1425575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8F8F8"/>
                </a:solidFill>
              </a:rPr>
              <a:t>Tiêu đề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53287" name="Text Box 39"/>
          <p:cNvSpPr txBox="1">
            <a:spLocks noChangeArrowheads="1"/>
          </p:cNvSpPr>
          <p:nvPr/>
        </p:nvSpPr>
        <p:spPr bwMode="gray">
          <a:xfrm>
            <a:off x="2266950" y="2173288"/>
            <a:ext cx="1425575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8F8F8"/>
                </a:solidFill>
              </a:rPr>
              <a:t>Tiêu đề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53288" name="Text Box 40"/>
          <p:cNvSpPr txBox="1">
            <a:spLocks noChangeArrowheads="1"/>
          </p:cNvSpPr>
          <p:nvPr/>
        </p:nvSpPr>
        <p:spPr bwMode="gray">
          <a:xfrm>
            <a:off x="3613150" y="2173288"/>
            <a:ext cx="1425575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8F8F8"/>
                </a:solidFill>
              </a:rPr>
              <a:t>Tiêu đề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53289" name="Text Box 41"/>
          <p:cNvSpPr txBox="1">
            <a:spLocks noChangeArrowheads="1"/>
          </p:cNvSpPr>
          <p:nvPr/>
        </p:nvSpPr>
        <p:spPr bwMode="gray">
          <a:xfrm>
            <a:off x="4965700" y="2173288"/>
            <a:ext cx="1425575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8F8F8"/>
                </a:solidFill>
              </a:rPr>
              <a:t>Tiêu đề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53290" name="Text Box 42"/>
          <p:cNvSpPr txBox="1">
            <a:spLocks noChangeArrowheads="1"/>
          </p:cNvSpPr>
          <p:nvPr/>
        </p:nvSpPr>
        <p:spPr bwMode="gray">
          <a:xfrm>
            <a:off x="6499225" y="2173288"/>
            <a:ext cx="1425575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8F8F8"/>
                </a:solidFill>
              </a:rPr>
              <a:t>Tiêu đề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53291" name="Text Box 43"/>
          <p:cNvSpPr txBox="1">
            <a:spLocks noChangeArrowheads="1"/>
          </p:cNvSpPr>
          <p:nvPr/>
        </p:nvSpPr>
        <p:spPr bwMode="gray">
          <a:xfrm>
            <a:off x="2438400" y="4686300"/>
            <a:ext cx="4638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Wingdings 2" panose="05020102010507070707" pitchFamily="18" charset="2"/>
              <a:buChar char="Ø"/>
            </a:pPr>
            <a:r>
              <a:rPr lang="en-US" sz="2000" b="1">
                <a:solidFill>
                  <a:srgbClr val="F8F8F8"/>
                </a:solidFill>
              </a:rPr>
              <a:t> </a:t>
            </a:r>
            <a:r>
              <a:rPr lang="en-US" sz="2000" b="1" smtClean="0">
                <a:solidFill>
                  <a:srgbClr val="F8F8F8"/>
                </a:solidFill>
              </a:rPr>
              <a:t>thêm văn bản </a:t>
            </a:r>
            <a:endParaRPr lang="en-US" sz="2000" b="1">
              <a:solidFill>
                <a:srgbClr val="F8F8F8"/>
              </a:solidFill>
            </a:endParaRPr>
          </a:p>
        </p:txBody>
      </p:sp>
      <p:sp>
        <p:nvSpPr>
          <p:cNvPr id="53292" name="Rectangle 4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pic>
        <p:nvPicPr>
          <p:cNvPr id="75778" name="Picture 2" descr="num-1_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2446338"/>
            <a:ext cx="2747963" cy="309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7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sp>
        <p:nvSpPr>
          <p:cNvPr id="75780" name="AutoShape 4"/>
          <p:cNvSpPr>
            <a:spLocks noChangeArrowheads="1"/>
          </p:cNvSpPr>
          <p:nvPr/>
        </p:nvSpPr>
        <p:spPr bwMode="gray">
          <a:xfrm>
            <a:off x="4373563" y="2865438"/>
            <a:ext cx="2622550" cy="2574925"/>
          </a:xfrm>
          <a:prstGeom prst="homePlate">
            <a:avLst>
              <a:gd name="adj" fmla="val 25462"/>
            </a:avLst>
          </a:prstGeom>
          <a:gradFill rotWithShape="1">
            <a:gsLst>
              <a:gs pos="0">
                <a:srgbClr val="C0C0C0">
                  <a:gamma/>
                  <a:tint val="14118"/>
                  <a:invGamma/>
                </a:srgbClr>
              </a:gs>
              <a:gs pos="100000">
                <a:srgbClr val="C0C0C0"/>
              </a:gs>
            </a:gsLst>
            <a:lin ang="2700000" scaled="1"/>
          </a:gradFill>
          <a:ln>
            <a:noFill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292929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5781" name="AutoShape 5"/>
          <p:cNvSpPr>
            <a:spLocks noChangeArrowheads="1"/>
          </p:cNvSpPr>
          <p:nvPr/>
        </p:nvSpPr>
        <p:spPr bwMode="gray">
          <a:xfrm>
            <a:off x="2336800" y="2867025"/>
            <a:ext cx="2809875" cy="2574925"/>
          </a:xfrm>
          <a:prstGeom prst="homePlate">
            <a:avLst>
              <a:gd name="adj" fmla="val 27281"/>
            </a:avLst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292929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5782" name="Freeform 6"/>
          <p:cNvSpPr>
            <a:spLocks/>
          </p:cNvSpPr>
          <p:nvPr/>
        </p:nvSpPr>
        <p:spPr bwMode="gray">
          <a:xfrm>
            <a:off x="2127250" y="2566988"/>
            <a:ext cx="4349750" cy="517525"/>
          </a:xfrm>
          <a:custGeom>
            <a:avLst/>
            <a:gdLst>
              <a:gd name="T0" fmla="*/ 0 w 3454"/>
              <a:gd name="T1" fmla="*/ 0 h 267"/>
              <a:gd name="T2" fmla="*/ 87 w 3454"/>
              <a:gd name="T3" fmla="*/ 267 h 267"/>
              <a:gd name="T4" fmla="*/ 3454 w 3454"/>
              <a:gd name="T5" fmla="*/ 267 h 267"/>
              <a:gd name="T6" fmla="*/ 3292 w 3454"/>
              <a:gd name="T7" fmla="*/ 8 h 267"/>
              <a:gd name="T8" fmla="*/ 0 w 3454"/>
              <a:gd name="T9" fmla="*/ 0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54" h="267">
                <a:moveTo>
                  <a:pt x="0" y="0"/>
                </a:moveTo>
                <a:lnTo>
                  <a:pt x="87" y="267"/>
                </a:lnTo>
                <a:lnTo>
                  <a:pt x="3454" y="267"/>
                </a:lnTo>
                <a:lnTo>
                  <a:pt x="3292" y="8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92929"/>
                </a:solidFill>
                <a:prstDash val="dash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75783" name="AutoShape 7"/>
          <p:cNvSpPr>
            <a:spLocks noChangeArrowheads="1"/>
          </p:cNvSpPr>
          <p:nvPr/>
        </p:nvSpPr>
        <p:spPr bwMode="gray">
          <a:xfrm>
            <a:off x="876300" y="2565400"/>
            <a:ext cx="2400300" cy="2895600"/>
          </a:xfrm>
          <a:prstGeom prst="homePlate">
            <a:avLst>
              <a:gd name="adj" fmla="val 25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2700000" scaled="1"/>
          </a:gradFill>
          <a:ln>
            <a:noFill/>
          </a:ln>
          <a:effectLst>
            <a:outerShdw dist="56796" dir="3806097" algn="ctr" rotWithShape="0">
              <a:srgbClr val="80808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292929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5784" name="Rectangle 8"/>
          <p:cNvSpPr>
            <a:spLocks noChangeArrowheads="1"/>
          </p:cNvSpPr>
          <p:nvPr/>
        </p:nvSpPr>
        <p:spPr bwMode="black">
          <a:xfrm>
            <a:off x="1025525" y="3228975"/>
            <a:ext cx="182403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chemeClr val="bg1"/>
                </a:solidFill>
              </a:rPr>
              <a:t>thêm văn bản </a:t>
            </a:r>
            <a:endParaRPr lang="en-US" sz="1600" b="1">
              <a:solidFill>
                <a:schemeClr val="bg1"/>
              </a:solidFill>
            </a:endParaRPr>
          </a:p>
        </p:txBody>
      </p:sp>
      <p:sp>
        <p:nvSpPr>
          <p:cNvPr id="75785" name="Rectangle 9"/>
          <p:cNvSpPr>
            <a:spLocks noChangeArrowheads="1"/>
          </p:cNvSpPr>
          <p:nvPr/>
        </p:nvSpPr>
        <p:spPr bwMode="white">
          <a:xfrm>
            <a:off x="2814638" y="2593975"/>
            <a:ext cx="34972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</a:rPr>
              <a:t>Thêm tiêu đề</a:t>
            </a: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75786" name="Rectangle 10"/>
          <p:cNvSpPr>
            <a:spLocks noChangeArrowheads="1"/>
          </p:cNvSpPr>
          <p:nvPr/>
        </p:nvSpPr>
        <p:spPr bwMode="auto">
          <a:xfrm>
            <a:off x="5129213" y="3449638"/>
            <a:ext cx="167005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111111"/>
                </a:solidFill>
              </a:rPr>
              <a:t>2.</a:t>
            </a:r>
          </a:p>
          <a:p>
            <a:pPr algn="ctr"/>
            <a:r>
              <a:rPr lang="en-US" sz="1400" b="1" smtClean="0">
                <a:solidFill>
                  <a:srgbClr val="111111"/>
                </a:solidFill>
              </a:rPr>
              <a:t>thêm văn bản </a:t>
            </a:r>
            <a:endParaRPr lang="en-US" sz="1400" b="1">
              <a:solidFill>
                <a:srgbClr val="111111"/>
              </a:solidFill>
            </a:endParaRPr>
          </a:p>
        </p:txBody>
      </p:sp>
      <p:sp>
        <p:nvSpPr>
          <p:cNvPr id="75787" name="Rectangle 11"/>
          <p:cNvSpPr>
            <a:spLocks noChangeArrowheads="1"/>
          </p:cNvSpPr>
          <p:nvPr/>
        </p:nvSpPr>
        <p:spPr bwMode="auto">
          <a:xfrm>
            <a:off x="828675" y="1900238"/>
            <a:ext cx="6248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2000" smtClean="0"/>
              <a:t>thêm văn bản </a:t>
            </a:r>
            <a:endParaRPr lang="en-US" sz="2000"/>
          </a:p>
        </p:txBody>
      </p:sp>
      <p:sp>
        <p:nvSpPr>
          <p:cNvPr id="75788" name="Rectangle 12"/>
          <p:cNvSpPr>
            <a:spLocks noChangeArrowheads="1"/>
          </p:cNvSpPr>
          <p:nvPr/>
        </p:nvSpPr>
        <p:spPr bwMode="auto">
          <a:xfrm>
            <a:off x="3238500" y="3446463"/>
            <a:ext cx="167005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111111"/>
                </a:solidFill>
              </a:rPr>
              <a:t>1.</a:t>
            </a:r>
          </a:p>
          <a:p>
            <a:pPr algn="ctr"/>
            <a:r>
              <a:rPr lang="en-US" sz="1400" b="1" smtClean="0">
                <a:solidFill>
                  <a:srgbClr val="111111"/>
                </a:solidFill>
              </a:rPr>
              <a:t>thêm văn bản </a:t>
            </a:r>
            <a:endParaRPr lang="en-US" sz="1400" b="1">
              <a:solidFill>
                <a:srgbClr val="11111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5298" name="Rectangle 2"/>
          <p:cNvSpPr>
            <a:spLocks noChangeArrowheads="1"/>
          </p:cNvSpPr>
          <p:nvPr/>
        </p:nvSpPr>
        <p:spPr bwMode="gray">
          <a:xfrm>
            <a:off x="1208088" y="1497013"/>
            <a:ext cx="6716712" cy="4446587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1372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>
            <a:noFill/>
          </a:ln>
          <a:effectLst/>
          <a:scene3d>
            <a:camera prst="legacyPerspectiveBottom"/>
            <a:lightRig rig="legacyFlat1" dir="t"/>
          </a:scene3d>
          <a:sp3d extrusionH="887400" prstMaterial="legacyPlastic">
            <a:bevelT w="13500" h="13500" prst="angle"/>
            <a:bevelB w="13500" h="13500" prst="angle"/>
            <a:extrusionClr>
              <a:srgbClr val="DDDDDD"/>
            </a:extrusionClr>
            <a:contourClr>
              <a:srgbClr val="DDDDDD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1534748" y="1652588"/>
            <a:ext cx="31614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800" b="1" smtClean="0"/>
              <a:t>Thêm chữ tại đây</a:t>
            </a:r>
            <a:endParaRPr lang="en-US" sz="2800" b="1"/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gray">
          <a:xfrm>
            <a:off x="4806950" y="1770063"/>
            <a:ext cx="1492250" cy="333375"/>
          </a:xfrm>
          <a:prstGeom prst="cube">
            <a:avLst>
              <a:gd name="adj" fmla="val 23370"/>
            </a:avLst>
          </a:prstGeom>
          <a:gradFill rotWithShape="1">
            <a:gsLst>
              <a:gs pos="0">
                <a:schemeClr val="accent1">
                  <a:gamma/>
                  <a:shade val="76078"/>
                  <a:invGamma/>
                </a:schemeClr>
              </a:gs>
              <a:gs pos="100000">
                <a:schemeClr val="accent1">
                  <a:alpha val="85001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1" name="AutoShape 5"/>
          <p:cNvSpPr>
            <a:spLocks noChangeArrowheads="1"/>
          </p:cNvSpPr>
          <p:nvPr/>
        </p:nvSpPr>
        <p:spPr bwMode="gray">
          <a:xfrm>
            <a:off x="6205538" y="1768475"/>
            <a:ext cx="1438275" cy="334963"/>
          </a:xfrm>
          <a:prstGeom prst="cube">
            <a:avLst>
              <a:gd name="adj" fmla="val 23204"/>
            </a:avLst>
          </a:prstGeom>
          <a:solidFill>
            <a:schemeClr val="accent2">
              <a:alpha val="85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2" name="AutoShape 6"/>
          <p:cNvSpPr>
            <a:spLocks noChangeArrowheads="1"/>
          </p:cNvSpPr>
          <p:nvPr/>
        </p:nvSpPr>
        <p:spPr bwMode="gray">
          <a:xfrm>
            <a:off x="1903413" y="2592388"/>
            <a:ext cx="963612" cy="828675"/>
          </a:xfrm>
          <a:prstGeom prst="cube">
            <a:avLst>
              <a:gd name="adj" fmla="val 7681"/>
            </a:avLst>
          </a:pr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3" name="AutoShape 7"/>
          <p:cNvSpPr>
            <a:spLocks noChangeArrowheads="1"/>
          </p:cNvSpPr>
          <p:nvPr/>
        </p:nvSpPr>
        <p:spPr bwMode="gray">
          <a:xfrm>
            <a:off x="2790825" y="2978150"/>
            <a:ext cx="2419350" cy="442913"/>
          </a:xfrm>
          <a:prstGeom prst="cube">
            <a:avLst>
              <a:gd name="adj" fmla="val 12949"/>
            </a:avLst>
          </a:prstGeom>
          <a:gradFill rotWithShape="1">
            <a:gsLst>
              <a:gs pos="0">
                <a:schemeClr val="accent2">
                  <a:gamma/>
                  <a:shade val="56078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4" name="AutoShape 8"/>
          <p:cNvSpPr>
            <a:spLocks noChangeArrowheads="1"/>
          </p:cNvSpPr>
          <p:nvPr/>
        </p:nvSpPr>
        <p:spPr bwMode="gray">
          <a:xfrm>
            <a:off x="2790825" y="2593975"/>
            <a:ext cx="1333500" cy="442913"/>
          </a:xfrm>
          <a:prstGeom prst="cube">
            <a:avLst>
              <a:gd name="adj" fmla="val 12949"/>
            </a:avLst>
          </a:prstGeom>
          <a:gradFill rotWithShape="1">
            <a:gsLst>
              <a:gs pos="0">
                <a:schemeClr val="accent1">
                  <a:gamma/>
                  <a:shade val="76078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5305" name="Group 9"/>
          <p:cNvGrpSpPr>
            <a:grpSpLocks/>
          </p:cNvGrpSpPr>
          <p:nvPr/>
        </p:nvGrpSpPr>
        <p:grpSpPr bwMode="auto">
          <a:xfrm>
            <a:off x="2174875" y="2740025"/>
            <a:ext cx="331788" cy="333375"/>
            <a:chOff x="523" y="2809"/>
            <a:chExt cx="876" cy="882"/>
          </a:xfrm>
        </p:grpSpPr>
        <p:sp>
          <p:nvSpPr>
            <p:cNvPr id="55306" name="Oval 10"/>
            <p:cNvSpPr>
              <a:spLocks noChangeArrowheads="1"/>
            </p:cNvSpPr>
            <p:nvPr/>
          </p:nvSpPr>
          <p:spPr bwMode="gray">
            <a:xfrm>
              <a:off x="523" y="2809"/>
              <a:ext cx="876" cy="876"/>
            </a:xfrm>
            <a:prstGeom prst="ellipse">
              <a:avLst/>
            </a:prstGeom>
            <a:noFill/>
            <a:ln w="19050" algn="ctr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F5F5F">
                      <a:alpha val="50000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5307" name="Line 11"/>
            <p:cNvSpPr>
              <a:spLocks noChangeShapeType="1"/>
            </p:cNvSpPr>
            <p:nvPr/>
          </p:nvSpPr>
          <p:spPr bwMode="gray">
            <a:xfrm>
              <a:off x="964" y="2809"/>
              <a:ext cx="0" cy="870"/>
            </a:xfrm>
            <a:prstGeom prst="line">
              <a:avLst/>
            </a:prstGeom>
            <a:noFill/>
            <a:ln w="190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5308" name="Line 12"/>
            <p:cNvSpPr>
              <a:spLocks noChangeShapeType="1"/>
            </p:cNvSpPr>
            <p:nvPr/>
          </p:nvSpPr>
          <p:spPr bwMode="gray">
            <a:xfrm>
              <a:off x="523" y="3244"/>
              <a:ext cx="876" cy="0"/>
            </a:xfrm>
            <a:prstGeom prst="line">
              <a:avLst/>
            </a:prstGeom>
            <a:noFill/>
            <a:ln w="190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5309" name="Freeform 13"/>
            <p:cNvSpPr>
              <a:spLocks/>
            </p:cNvSpPr>
            <p:nvPr/>
          </p:nvSpPr>
          <p:spPr bwMode="gray">
            <a:xfrm>
              <a:off x="1023" y="2815"/>
              <a:ext cx="182" cy="864"/>
            </a:xfrm>
            <a:custGeom>
              <a:avLst/>
              <a:gdLst>
                <a:gd name="T0" fmla="*/ 0 w 182"/>
                <a:gd name="T1" fmla="*/ 0 h 864"/>
                <a:gd name="T2" fmla="*/ 182 w 182"/>
                <a:gd name="T3" fmla="*/ 435 h 864"/>
                <a:gd name="T4" fmla="*/ 6 w 182"/>
                <a:gd name="T5" fmla="*/ 864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2" h="864">
                  <a:moveTo>
                    <a:pt x="0" y="0"/>
                  </a:moveTo>
                  <a:cubicBezTo>
                    <a:pt x="59" y="89"/>
                    <a:pt x="182" y="177"/>
                    <a:pt x="182" y="435"/>
                  </a:cubicBezTo>
                  <a:cubicBezTo>
                    <a:pt x="182" y="693"/>
                    <a:pt x="70" y="800"/>
                    <a:pt x="6" y="864"/>
                  </a:cubicBezTo>
                </a:path>
              </a:pathLst>
            </a:custGeom>
            <a:noFill/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F5F5F">
                      <a:alpha val="50000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5310" name="Freeform 14"/>
            <p:cNvSpPr>
              <a:spLocks/>
            </p:cNvSpPr>
            <p:nvPr/>
          </p:nvSpPr>
          <p:spPr bwMode="gray">
            <a:xfrm>
              <a:off x="726" y="2821"/>
              <a:ext cx="197" cy="870"/>
            </a:xfrm>
            <a:custGeom>
              <a:avLst/>
              <a:gdLst>
                <a:gd name="T0" fmla="*/ 167 w 197"/>
                <a:gd name="T1" fmla="*/ 0 h 870"/>
                <a:gd name="T2" fmla="*/ 0 w 197"/>
                <a:gd name="T3" fmla="*/ 436 h 870"/>
                <a:gd name="T4" fmla="*/ 197 w 197"/>
                <a:gd name="T5" fmla="*/ 87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7" h="870">
                  <a:moveTo>
                    <a:pt x="167" y="0"/>
                  </a:moveTo>
                  <a:cubicBezTo>
                    <a:pt x="117" y="64"/>
                    <a:pt x="0" y="178"/>
                    <a:pt x="0" y="436"/>
                  </a:cubicBezTo>
                  <a:cubicBezTo>
                    <a:pt x="0" y="694"/>
                    <a:pt x="124" y="769"/>
                    <a:pt x="197" y="870"/>
                  </a:cubicBezTo>
                </a:path>
              </a:pathLst>
            </a:custGeom>
            <a:noFill/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F5F5F">
                      <a:alpha val="50000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5311" name="Freeform 15"/>
            <p:cNvSpPr>
              <a:spLocks/>
            </p:cNvSpPr>
            <p:nvPr/>
          </p:nvSpPr>
          <p:spPr bwMode="gray">
            <a:xfrm rot="5400000">
              <a:off x="892" y="3171"/>
              <a:ext cx="114" cy="653"/>
            </a:xfrm>
            <a:custGeom>
              <a:avLst/>
              <a:gdLst>
                <a:gd name="T0" fmla="*/ 167 w 197"/>
                <a:gd name="T1" fmla="*/ 0 h 870"/>
                <a:gd name="T2" fmla="*/ 0 w 197"/>
                <a:gd name="T3" fmla="*/ 436 h 870"/>
                <a:gd name="T4" fmla="*/ 197 w 197"/>
                <a:gd name="T5" fmla="*/ 87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7" h="870">
                  <a:moveTo>
                    <a:pt x="167" y="0"/>
                  </a:moveTo>
                  <a:cubicBezTo>
                    <a:pt x="117" y="64"/>
                    <a:pt x="0" y="178"/>
                    <a:pt x="0" y="436"/>
                  </a:cubicBezTo>
                  <a:cubicBezTo>
                    <a:pt x="0" y="694"/>
                    <a:pt x="124" y="769"/>
                    <a:pt x="197" y="870"/>
                  </a:cubicBezTo>
                </a:path>
              </a:pathLst>
            </a:custGeom>
            <a:noFill/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F5F5F">
                      <a:alpha val="50000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5312" name="Freeform 16"/>
            <p:cNvSpPr>
              <a:spLocks/>
            </p:cNvSpPr>
            <p:nvPr/>
          </p:nvSpPr>
          <p:spPr bwMode="gray">
            <a:xfrm rot="16200000" flipV="1">
              <a:off x="900" y="2668"/>
              <a:ext cx="114" cy="653"/>
            </a:xfrm>
            <a:custGeom>
              <a:avLst/>
              <a:gdLst>
                <a:gd name="T0" fmla="*/ 167 w 197"/>
                <a:gd name="T1" fmla="*/ 0 h 870"/>
                <a:gd name="T2" fmla="*/ 0 w 197"/>
                <a:gd name="T3" fmla="*/ 436 h 870"/>
                <a:gd name="T4" fmla="*/ 197 w 197"/>
                <a:gd name="T5" fmla="*/ 87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7" h="870">
                  <a:moveTo>
                    <a:pt x="167" y="0"/>
                  </a:moveTo>
                  <a:cubicBezTo>
                    <a:pt x="117" y="64"/>
                    <a:pt x="0" y="178"/>
                    <a:pt x="0" y="436"/>
                  </a:cubicBezTo>
                  <a:cubicBezTo>
                    <a:pt x="0" y="694"/>
                    <a:pt x="124" y="769"/>
                    <a:pt x="197" y="870"/>
                  </a:cubicBezTo>
                </a:path>
              </a:pathLst>
            </a:custGeom>
            <a:noFill/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F5F5F">
                      <a:alpha val="50000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55313" name="AutoShape 17"/>
          <p:cNvSpPr>
            <a:spLocks noChangeArrowheads="1"/>
          </p:cNvSpPr>
          <p:nvPr/>
        </p:nvSpPr>
        <p:spPr bwMode="gray">
          <a:xfrm>
            <a:off x="1903413" y="3651250"/>
            <a:ext cx="963612" cy="827088"/>
          </a:xfrm>
          <a:prstGeom prst="cube">
            <a:avLst>
              <a:gd name="adj" fmla="val 7681"/>
            </a:avLst>
          </a:pr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14" name="AutoShape 18"/>
          <p:cNvSpPr>
            <a:spLocks noChangeArrowheads="1"/>
          </p:cNvSpPr>
          <p:nvPr/>
        </p:nvSpPr>
        <p:spPr bwMode="gray">
          <a:xfrm>
            <a:off x="2790825" y="4035425"/>
            <a:ext cx="4248150" cy="442913"/>
          </a:xfrm>
          <a:prstGeom prst="cube">
            <a:avLst>
              <a:gd name="adj" fmla="val 12949"/>
            </a:avLst>
          </a:prstGeom>
          <a:gradFill rotWithShape="1">
            <a:gsLst>
              <a:gs pos="0">
                <a:schemeClr val="accent2">
                  <a:gamma/>
                  <a:shade val="56078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15" name="AutoShape 19"/>
          <p:cNvSpPr>
            <a:spLocks noChangeArrowheads="1"/>
          </p:cNvSpPr>
          <p:nvPr/>
        </p:nvSpPr>
        <p:spPr bwMode="gray">
          <a:xfrm>
            <a:off x="2790825" y="3651250"/>
            <a:ext cx="3871913" cy="442913"/>
          </a:xfrm>
          <a:prstGeom prst="cube">
            <a:avLst>
              <a:gd name="adj" fmla="val 12949"/>
            </a:avLst>
          </a:prstGeom>
          <a:gradFill rotWithShape="1">
            <a:gsLst>
              <a:gs pos="0">
                <a:schemeClr val="accent1">
                  <a:gamma/>
                  <a:shade val="76078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16" name="AutoShape 20"/>
          <p:cNvSpPr>
            <a:spLocks noChangeArrowheads="1"/>
          </p:cNvSpPr>
          <p:nvPr/>
        </p:nvSpPr>
        <p:spPr bwMode="gray">
          <a:xfrm>
            <a:off x="1903413" y="4737100"/>
            <a:ext cx="963612" cy="828675"/>
          </a:xfrm>
          <a:prstGeom prst="cube">
            <a:avLst>
              <a:gd name="adj" fmla="val 7681"/>
            </a:avLst>
          </a:pr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17" name="AutoShape 21"/>
          <p:cNvSpPr>
            <a:spLocks noChangeArrowheads="1"/>
          </p:cNvSpPr>
          <p:nvPr/>
        </p:nvSpPr>
        <p:spPr bwMode="gray">
          <a:xfrm>
            <a:off x="2790825" y="5122863"/>
            <a:ext cx="1042988" cy="442912"/>
          </a:xfrm>
          <a:prstGeom prst="cube">
            <a:avLst>
              <a:gd name="adj" fmla="val 12949"/>
            </a:avLst>
          </a:prstGeom>
          <a:gradFill rotWithShape="1">
            <a:gsLst>
              <a:gs pos="0">
                <a:schemeClr val="accent2">
                  <a:gamma/>
                  <a:shade val="56078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18" name="AutoShape 22"/>
          <p:cNvSpPr>
            <a:spLocks noChangeArrowheads="1"/>
          </p:cNvSpPr>
          <p:nvPr/>
        </p:nvSpPr>
        <p:spPr bwMode="gray">
          <a:xfrm>
            <a:off x="2790825" y="4738688"/>
            <a:ext cx="3311525" cy="442912"/>
          </a:xfrm>
          <a:prstGeom prst="cube">
            <a:avLst>
              <a:gd name="adj" fmla="val 12949"/>
            </a:avLst>
          </a:prstGeom>
          <a:gradFill rotWithShape="1">
            <a:gsLst>
              <a:gs pos="0">
                <a:schemeClr val="accent1">
                  <a:gamma/>
                  <a:shade val="76078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5319" name="Group 23"/>
          <p:cNvGrpSpPr>
            <a:grpSpLocks/>
          </p:cNvGrpSpPr>
          <p:nvPr/>
        </p:nvGrpSpPr>
        <p:grpSpPr bwMode="auto">
          <a:xfrm>
            <a:off x="2127250" y="3832225"/>
            <a:ext cx="392113" cy="338138"/>
            <a:chOff x="2640" y="3304"/>
            <a:chExt cx="294" cy="252"/>
          </a:xfrm>
        </p:grpSpPr>
        <p:sp>
          <p:nvSpPr>
            <p:cNvPr id="55320" name="AutoShape 24"/>
            <p:cNvSpPr>
              <a:spLocks noChangeArrowheads="1"/>
            </p:cNvSpPr>
            <p:nvPr/>
          </p:nvSpPr>
          <p:spPr bwMode="gray">
            <a:xfrm>
              <a:off x="2700" y="3304"/>
              <a:ext cx="176" cy="176"/>
            </a:xfrm>
            <a:prstGeom prst="roundRect">
              <a:avLst>
                <a:gd name="adj" fmla="val 6250"/>
              </a:avLst>
            </a:prstGeom>
            <a:noFill/>
            <a:ln w="19050" algn="ctr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F5F5F">
                      <a:alpha val="50000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5321" name="AutoShape 25"/>
            <p:cNvSpPr>
              <a:spLocks noChangeArrowheads="1"/>
            </p:cNvSpPr>
            <p:nvPr/>
          </p:nvSpPr>
          <p:spPr bwMode="gray">
            <a:xfrm>
              <a:off x="2640" y="3478"/>
              <a:ext cx="294" cy="78"/>
            </a:xfrm>
            <a:prstGeom prst="roundRect">
              <a:avLst>
                <a:gd name="adj" fmla="val 16667"/>
              </a:avLst>
            </a:prstGeom>
            <a:noFill/>
            <a:ln w="19050" algn="ctr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F5F5F">
                      <a:alpha val="50000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5322" name="Line 26"/>
            <p:cNvSpPr>
              <a:spLocks noChangeShapeType="1"/>
            </p:cNvSpPr>
            <p:nvPr/>
          </p:nvSpPr>
          <p:spPr bwMode="gray">
            <a:xfrm flipH="1">
              <a:off x="2847" y="3517"/>
              <a:ext cx="45" cy="0"/>
            </a:xfrm>
            <a:prstGeom prst="line">
              <a:avLst/>
            </a:prstGeom>
            <a:noFill/>
            <a:ln w="190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5323" name="Line 27"/>
            <p:cNvSpPr>
              <a:spLocks noChangeShapeType="1"/>
            </p:cNvSpPr>
            <p:nvPr/>
          </p:nvSpPr>
          <p:spPr bwMode="gray">
            <a:xfrm flipH="1">
              <a:off x="2759" y="3359"/>
              <a:ext cx="73" cy="0"/>
            </a:xfrm>
            <a:prstGeom prst="line">
              <a:avLst/>
            </a:prstGeom>
            <a:noFill/>
            <a:ln w="190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5324" name="Line 28"/>
            <p:cNvSpPr>
              <a:spLocks noChangeShapeType="1"/>
            </p:cNvSpPr>
            <p:nvPr/>
          </p:nvSpPr>
          <p:spPr bwMode="gray">
            <a:xfrm flipH="1">
              <a:off x="2787" y="3385"/>
              <a:ext cx="45" cy="0"/>
            </a:xfrm>
            <a:prstGeom prst="line">
              <a:avLst/>
            </a:prstGeom>
            <a:noFill/>
            <a:ln w="190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5325" name="Line 29"/>
            <p:cNvSpPr>
              <a:spLocks noChangeShapeType="1"/>
            </p:cNvSpPr>
            <p:nvPr/>
          </p:nvSpPr>
          <p:spPr bwMode="gray">
            <a:xfrm flipH="1">
              <a:off x="2800" y="3434"/>
              <a:ext cx="32" cy="0"/>
            </a:xfrm>
            <a:prstGeom prst="line">
              <a:avLst/>
            </a:prstGeom>
            <a:noFill/>
            <a:ln w="190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55326" name="AutoShape 30"/>
          <p:cNvSpPr>
            <a:spLocks noChangeArrowheads="1"/>
          </p:cNvSpPr>
          <p:nvPr/>
        </p:nvSpPr>
        <p:spPr bwMode="gray">
          <a:xfrm>
            <a:off x="2174875" y="4914900"/>
            <a:ext cx="325438" cy="323850"/>
          </a:xfrm>
          <a:prstGeom prst="cube">
            <a:avLst>
              <a:gd name="adj" fmla="val 25000"/>
            </a:avLst>
          </a:prstGeom>
          <a:noFill/>
          <a:ln w="19050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F5F5F">
                    <a:alpha val="50000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27" name="Rectangle 31"/>
          <p:cNvSpPr>
            <a:spLocks noChangeArrowheads="1"/>
          </p:cNvSpPr>
          <p:nvPr/>
        </p:nvSpPr>
        <p:spPr bwMode="white">
          <a:xfrm>
            <a:off x="1808481" y="3140075"/>
            <a:ext cx="105028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 smtClean="0">
                <a:solidFill>
                  <a:srgbClr val="F8F8F8"/>
                </a:solidFill>
              </a:rPr>
              <a:t>Thêm chữ</a:t>
            </a:r>
            <a:endParaRPr lang="en-US" sz="1400" b="1">
              <a:solidFill>
                <a:srgbClr val="F8F8F8"/>
              </a:solidFill>
            </a:endParaRPr>
          </a:p>
        </p:txBody>
      </p:sp>
      <p:sp>
        <p:nvSpPr>
          <p:cNvPr id="55328" name="Rectangle 32"/>
          <p:cNvSpPr>
            <a:spLocks noChangeArrowheads="1"/>
          </p:cNvSpPr>
          <p:nvPr/>
        </p:nvSpPr>
        <p:spPr bwMode="white">
          <a:xfrm>
            <a:off x="1808481" y="4195763"/>
            <a:ext cx="105028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 smtClean="0">
                <a:solidFill>
                  <a:srgbClr val="F8F8F8"/>
                </a:solidFill>
              </a:rPr>
              <a:t>Thêm chữ</a:t>
            </a:r>
            <a:endParaRPr lang="en-US" sz="1400" b="1">
              <a:solidFill>
                <a:srgbClr val="F8F8F8"/>
              </a:solidFill>
            </a:endParaRPr>
          </a:p>
        </p:txBody>
      </p:sp>
      <p:sp>
        <p:nvSpPr>
          <p:cNvPr id="55329" name="Rectangle 33"/>
          <p:cNvSpPr>
            <a:spLocks noChangeArrowheads="1"/>
          </p:cNvSpPr>
          <p:nvPr/>
        </p:nvSpPr>
        <p:spPr bwMode="white">
          <a:xfrm>
            <a:off x="1808481" y="5286375"/>
            <a:ext cx="105028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 smtClean="0">
                <a:solidFill>
                  <a:srgbClr val="F8F8F8"/>
                </a:solidFill>
              </a:rPr>
              <a:t>Thêm chữ</a:t>
            </a:r>
            <a:endParaRPr lang="en-US" sz="1400" b="1">
              <a:solidFill>
                <a:srgbClr val="F8F8F8"/>
              </a:solidFill>
            </a:endParaRPr>
          </a:p>
        </p:txBody>
      </p:sp>
      <p:sp>
        <p:nvSpPr>
          <p:cNvPr id="55330" name="Text Box 34"/>
          <p:cNvSpPr txBox="1">
            <a:spLocks noChangeArrowheads="1"/>
          </p:cNvSpPr>
          <p:nvPr/>
        </p:nvSpPr>
        <p:spPr bwMode="auto">
          <a:xfrm>
            <a:off x="3325813" y="2638425"/>
            <a:ext cx="8842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rgbClr val="FFFFFF"/>
                </a:solidFill>
              </a:rPr>
              <a:t>23%</a:t>
            </a:r>
          </a:p>
        </p:txBody>
      </p:sp>
      <p:sp>
        <p:nvSpPr>
          <p:cNvPr id="55331" name="Text Box 35"/>
          <p:cNvSpPr txBox="1">
            <a:spLocks noChangeArrowheads="1"/>
          </p:cNvSpPr>
          <p:nvPr/>
        </p:nvSpPr>
        <p:spPr bwMode="white">
          <a:xfrm>
            <a:off x="4408488" y="3021013"/>
            <a:ext cx="8858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50%</a:t>
            </a:r>
          </a:p>
        </p:txBody>
      </p:sp>
      <p:sp>
        <p:nvSpPr>
          <p:cNvPr id="55332" name="Text Box 36"/>
          <p:cNvSpPr txBox="1">
            <a:spLocks noChangeArrowheads="1"/>
          </p:cNvSpPr>
          <p:nvPr/>
        </p:nvSpPr>
        <p:spPr bwMode="auto">
          <a:xfrm>
            <a:off x="5754688" y="3700463"/>
            <a:ext cx="8842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rgbClr val="FFFFFF"/>
                </a:solidFill>
              </a:rPr>
              <a:t>86%</a:t>
            </a:r>
          </a:p>
        </p:txBody>
      </p:sp>
      <p:sp>
        <p:nvSpPr>
          <p:cNvPr id="55333" name="Text Box 37"/>
          <p:cNvSpPr txBox="1">
            <a:spLocks noChangeArrowheads="1"/>
          </p:cNvSpPr>
          <p:nvPr/>
        </p:nvSpPr>
        <p:spPr bwMode="white">
          <a:xfrm>
            <a:off x="6240463" y="4095750"/>
            <a:ext cx="8810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95%</a:t>
            </a:r>
          </a:p>
        </p:txBody>
      </p:sp>
      <p:sp>
        <p:nvSpPr>
          <p:cNvPr id="55334" name="Text Box 38"/>
          <p:cNvSpPr txBox="1">
            <a:spLocks noChangeArrowheads="1"/>
          </p:cNvSpPr>
          <p:nvPr/>
        </p:nvSpPr>
        <p:spPr bwMode="auto">
          <a:xfrm>
            <a:off x="5289550" y="4795838"/>
            <a:ext cx="8858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rgbClr val="FFFFFF"/>
                </a:solidFill>
              </a:rPr>
              <a:t>78%</a:t>
            </a:r>
          </a:p>
        </p:txBody>
      </p:sp>
      <p:sp>
        <p:nvSpPr>
          <p:cNvPr id="55335" name="Text Box 39"/>
          <p:cNvSpPr txBox="1">
            <a:spLocks noChangeArrowheads="1"/>
          </p:cNvSpPr>
          <p:nvPr/>
        </p:nvSpPr>
        <p:spPr bwMode="white">
          <a:xfrm>
            <a:off x="3036888" y="5167313"/>
            <a:ext cx="8858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18%</a:t>
            </a:r>
          </a:p>
        </p:txBody>
      </p:sp>
      <p:sp>
        <p:nvSpPr>
          <p:cNvPr id="55336" name="Rectangle 40"/>
          <p:cNvSpPr>
            <a:spLocks noChangeArrowheads="1"/>
          </p:cNvSpPr>
          <p:nvPr/>
        </p:nvSpPr>
        <p:spPr bwMode="auto">
          <a:xfrm>
            <a:off x="6386692" y="1831975"/>
            <a:ext cx="107914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 smtClean="0">
                <a:solidFill>
                  <a:schemeClr val="bg1"/>
                </a:solidFill>
              </a:rPr>
              <a:t>Công ty  </a:t>
            </a:r>
            <a:r>
              <a:rPr lang="en-US" sz="1400" b="1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55337" name="Rectangle 41"/>
          <p:cNvSpPr>
            <a:spLocks noChangeArrowheads="1"/>
          </p:cNvSpPr>
          <p:nvPr/>
        </p:nvSpPr>
        <p:spPr bwMode="auto">
          <a:xfrm>
            <a:off x="4956513" y="1820863"/>
            <a:ext cx="107247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 smtClean="0">
                <a:solidFill>
                  <a:schemeClr val="bg1"/>
                </a:solidFill>
              </a:rPr>
              <a:t>Công ty  </a:t>
            </a:r>
            <a:r>
              <a:rPr lang="en-US" sz="1400" b="1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55338" name="Rectangle 4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grpSp>
        <p:nvGrpSpPr>
          <p:cNvPr id="56322" name="Group 2"/>
          <p:cNvGrpSpPr>
            <a:grpSpLocks/>
          </p:cNvGrpSpPr>
          <p:nvPr/>
        </p:nvGrpSpPr>
        <p:grpSpPr bwMode="auto">
          <a:xfrm>
            <a:off x="1219200" y="2854325"/>
            <a:ext cx="6838950" cy="3365500"/>
            <a:chOff x="664" y="1951"/>
            <a:chExt cx="4308" cy="2120"/>
          </a:xfrm>
        </p:grpSpPr>
        <p:sp>
          <p:nvSpPr>
            <p:cNvPr id="56323" name="Freeform 3"/>
            <p:cNvSpPr>
              <a:spLocks/>
            </p:cNvSpPr>
            <p:nvPr/>
          </p:nvSpPr>
          <p:spPr bwMode="blackWhite">
            <a:xfrm>
              <a:off x="743" y="2045"/>
              <a:ext cx="1267" cy="1938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24" name="Freeform 4"/>
            <p:cNvSpPr>
              <a:spLocks/>
            </p:cNvSpPr>
            <p:nvPr/>
          </p:nvSpPr>
          <p:spPr bwMode="blackWhite">
            <a:xfrm>
              <a:off x="703" y="2230"/>
              <a:ext cx="34" cy="28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25" name="Freeform 5"/>
            <p:cNvSpPr>
              <a:spLocks/>
            </p:cNvSpPr>
            <p:nvPr/>
          </p:nvSpPr>
          <p:spPr bwMode="blackWhite">
            <a:xfrm>
              <a:off x="1010" y="2353"/>
              <a:ext cx="39" cy="32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26" name="Freeform 6"/>
            <p:cNvSpPr>
              <a:spLocks/>
            </p:cNvSpPr>
            <p:nvPr/>
          </p:nvSpPr>
          <p:spPr bwMode="blackWhite">
            <a:xfrm>
              <a:off x="1792" y="2409"/>
              <a:ext cx="98" cy="74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27" name="Freeform 7"/>
            <p:cNvSpPr>
              <a:spLocks/>
            </p:cNvSpPr>
            <p:nvPr/>
          </p:nvSpPr>
          <p:spPr bwMode="blackWhite">
            <a:xfrm>
              <a:off x="1318" y="2793"/>
              <a:ext cx="158" cy="84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28" name="Freeform 8"/>
            <p:cNvSpPr>
              <a:spLocks/>
            </p:cNvSpPr>
            <p:nvPr/>
          </p:nvSpPr>
          <p:spPr bwMode="blackWhite">
            <a:xfrm>
              <a:off x="1448" y="2857"/>
              <a:ext cx="99" cy="41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29" name="Freeform 9"/>
            <p:cNvSpPr>
              <a:spLocks/>
            </p:cNvSpPr>
            <p:nvPr/>
          </p:nvSpPr>
          <p:spPr bwMode="blackWhite">
            <a:xfrm>
              <a:off x="1553" y="2883"/>
              <a:ext cx="38" cy="18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30" name="Freeform 10"/>
            <p:cNvSpPr>
              <a:spLocks/>
            </p:cNvSpPr>
            <p:nvPr/>
          </p:nvSpPr>
          <p:spPr bwMode="blackWhite">
            <a:xfrm>
              <a:off x="1609" y="2886"/>
              <a:ext cx="12" cy="25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31" name="Freeform 11"/>
            <p:cNvSpPr>
              <a:spLocks/>
            </p:cNvSpPr>
            <p:nvPr/>
          </p:nvSpPr>
          <p:spPr bwMode="blackWhite">
            <a:xfrm>
              <a:off x="1426" y="2040"/>
              <a:ext cx="180" cy="88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32" name="Freeform 12"/>
            <p:cNvSpPr>
              <a:spLocks/>
            </p:cNvSpPr>
            <p:nvPr/>
          </p:nvSpPr>
          <p:spPr bwMode="blackWhite">
            <a:xfrm>
              <a:off x="1506" y="1999"/>
              <a:ext cx="146" cy="60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33" name="Freeform 13"/>
            <p:cNvSpPr>
              <a:spLocks/>
            </p:cNvSpPr>
            <p:nvPr/>
          </p:nvSpPr>
          <p:spPr bwMode="blackWhite">
            <a:xfrm>
              <a:off x="1711" y="2069"/>
              <a:ext cx="233" cy="190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34" name="Freeform 14"/>
            <p:cNvSpPr>
              <a:spLocks/>
            </p:cNvSpPr>
            <p:nvPr/>
          </p:nvSpPr>
          <p:spPr bwMode="blackWhite">
            <a:xfrm>
              <a:off x="1709" y="1987"/>
              <a:ext cx="44" cy="37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35" name="Freeform 15"/>
            <p:cNvSpPr>
              <a:spLocks/>
            </p:cNvSpPr>
            <p:nvPr/>
          </p:nvSpPr>
          <p:spPr bwMode="blackWhite">
            <a:xfrm>
              <a:off x="1625" y="2057"/>
              <a:ext cx="65" cy="42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36" name="Freeform 16"/>
            <p:cNvSpPr>
              <a:spLocks/>
            </p:cNvSpPr>
            <p:nvPr/>
          </p:nvSpPr>
          <p:spPr bwMode="blackWhite">
            <a:xfrm>
              <a:off x="1693" y="2065"/>
              <a:ext cx="54" cy="25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37" name="Freeform 17"/>
            <p:cNvSpPr>
              <a:spLocks/>
            </p:cNvSpPr>
            <p:nvPr/>
          </p:nvSpPr>
          <p:spPr bwMode="blackWhite">
            <a:xfrm>
              <a:off x="1664" y="2029"/>
              <a:ext cx="64" cy="34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38" name="Freeform 18"/>
            <p:cNvSpPr>
              <a:spLocks/>
            </p:cNvSpPr>
            <p:nvPr/>
          </p:nvSpPr>
          <p:spPr bwMode="blackWhite">
            <a:xfrm>
              <a:off x="1637" y="1997"/>
              <a:ext cx="44" cy="24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39" name="Freeform 19"/>
            <p:cNvSpPr>
              <a:spLocks/>
            </p:cNvSpPr>
            <p:nvPr/>
          </p:nvSpPr>
          <p:spPr bwMode="blackWhite">
            <a:xfrm>
              <a:off x="1751" y="2000"/>
              <a:ext cx="114" cy="77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0" name="Freeform 20"/>
            <p:cNvSpPr>
              <a:spLocks/>
            </p:cNvSpPr>
            <p:nvPr/>
          </p:nvSpPr>
          <p:spPr bwMode="blackWhite">
            <a:xfrm>
              <a:off x="664" y="2245"/>
              <a:ext cx="25" cy="15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1" name="Freeform 21"/>
            <p:cNvSpPr>
              <a:spLocks/>
            </p:cNvSpPr>
            <p:nvPr/>
          </p:nvSpPr>
          <p:spPr bwMode="blackWhite">
            <a:xfrm>
              <a:off x="1421" y="2756"/>
              <a:ext cx="16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2" name="Freeform 22"/>
            <p:cNvSpPr>
              <a:spLocks/>
            </p:cNvSpPr>
            <p:nvPr/>
          </p:nvSpPr>
          <p:spPr bwMode="blackWhite">
            <a:xfrm>
              <a:off x="1424" y="2781"/>
              <a:ext cx="16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3" name="Freeform 23"/>
            <p:cNvSpPr>
              <a:spLocks/>
            </p:cNvSpPr>
            <p:nvPr/>
          </p:nvSpPr>
          <p:spPr bwMode="blackWhite">
            <a:xfrm>
              <a:off x="1628" y="2913"/>
              <a:ext cx="15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4" name="Freeform 24"/>
            <p:cNvSpPr>
              <a:spLocks/>
            </p:cNvSpPr>
            <p:nvPr/>
          </p:nvSpPr>
          <p:spPr bwMode="blackWhite">
            <a:xfrm>
              <a:off x="1752" y="2429"/>
              <a:ext cx="38" cy="18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5" name="Freeform 25"/>
            <p:cNvSpPr>
              <a:spLocks/>
            </p:cNvSpPr>
            <p:nvPr/>
          </p:nvSpPr>
          <p:spPr bwMode="blackWhite">
            <a:xfrm>
              <a:off x="1652" y="2224"/>
              <a:ext cx="38" cy="18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6" name="Freeform 26"/>
            <p:cNvSpPr>
              <a:spLocks/>
            </p:cNvSpPr>
            <p:nvPr/>
          </p:nvSpPr>
          <p:spPr bwMode="blackWhite">
            <a:xfrm>
              <a:off x="1717" y="2045"/>
              <a:ext cx="39" cy="18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7" name="Freeform 27"/>
            <p:cNvSpPr>
              <a:spLocks/>
            </p:cNvSpPr>
            <p:nvPr/>
          </p:nvSpPr>
          <p:spPr bwMode="blackWhite">
            <a:xfrm>
              <a:off x="1780" y="2153"/>
              <a:ext cx="38" cy="18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8" name="Freeform 28"/>
            <p:cNvSpPr>
              <a:spLocks/>
            </p:cNvSpPr>
            <p:nvPr/>
          </p:nvSpPr>
          <p:spPr bwMode="blackWhite">
            <a:xfrm>
              <a:off x="1796" y="1951"/>
              <a:ext cx="696" cy="346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9" name="Freeform 29"/>
            <p:cNvSpPr>
              <a:spLocks/>
            </p:cNvSpPr>
            <p:nvPr/>
          </p:nvSpPr>
          <p:spPr bwMode="blackWhite">
            <a:xfrm>
              <a:off x="2009" y="2135"/>
              <a:ext cx="39" cy="24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50" name="Freeform 30"/>
            <p:cNvSpPr>
              <a:spLocks/>
            </p:cNvSpPr>
            <p:nvPr/>
          </p:nvSpPr>
          <p:spPr bwMode="blackWhite">
            <a:xfrm>
              <a:off x="2292" y="2201"/>
              <a:ext cx="128" cy="54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51" name="Freeform 31"/>
            <p:cNvSpPr>
              <a:spLocks/>
            </p:cNvSpPr>
            <p:nvPr/>
          </p:nvSpPr>
          <p:spPr bwMode="blackWhite">
            <a:xfrm>
              <a:off x="2393" y="2038"/>
              <a:ext cx="39" cy="24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52" name="Freeform 32"/>
            <p:cNvSpPr>
              <a:spLocks/>
            </p:cNvSpPr>
            <p:nvPr/>
          </p:nvSpPr>
          <p:spPr bwMode="blackWhite">
            <a:xfrm>
              <a:off x="2662" y="2006"/>
              <a:ext cx="155" cy="63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53" name="Freeform 33"/>
            <p:cNvSpPr>
              <a:spLocks/>
            </p:cNvSpPr>
            <p:nvPr/>
          </p:nvSpPr>
          <p:spPr bwMode="blackWhite">
            <a:xfrm>
              <a:off x="2759" y="2039"/>
              <a:ext cx="48" cy="21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54" name="Freeform 34"/>
            <p:cNvSpPr>
              <a:spLocks/>
            </p:cNvSpPr>
            <p:nvPr/>
          </p:nvSpPr>
          <p:spPr bwMode="blackWhite">
            <a:xfrm>
              <a:off x="2467" y="2311"/>
              <a:ext cx="109" cy="132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55" name="Freeform 35"/>
            <p:cNvSpPr>
              <a:spLocks/>
            </p:cNvSpPr>
            <p:nvPr/>
          </p:nvSpPr>
          <p:spPr bwMode="blackWhite">
            <a:xfrm>
              <a:off x="2413" y="2359"/>
              <a:ext cx="69" cy="68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56" name="Freeform 36"/>
            <p:cNvSpPr>
              <a:spLocks/>
            </p:cNvSpPr>
            <p:nvPr/>
          </p:nvSpPr>
          <p:spPr bwMode="blackWhite">
            <a:xfrm>
              <a:off x="4099" y="3502"/>
              <a:ext cx="474" cy="495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57" name="Freeform 37"/>
            <p:cNvSpPr>
              <a:spLocks/>
            </p:cNvSpPr>
            <p:nvPr/>
          </p:nvSpPr>
          <p:spPr bwMode="blackWhite">
            <a:xfrm>
              <a:off x="4246" y="3241"/>
              <a:ext cx="319" cy="210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prstShdw prst="shdw17" dist="25400" dir="5400000">
                <a:srgbClr val="333333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58" name="Freeform 38"/>
            <p:cNvSpPr>
              <a:spLocks/>
            </p:cNvSpPr>
            <p:nvPr/>
          </p:nvSpPr>
          <p:spPr bwMode="blackWhite">
            <a:xfrm>
              <a:off x="4255" y="3243"/>
              <a:ext cx="311" cy="211"/>
            </a:xfrm>
            <a:custGeom>
              <a:avLst/>
              <a:gdLst>
                <a:gd name="T0" fmla="*/ 0 w 416"/>
                <a:gd name="T1" fmla="*/ 1 h 282"/>
                <a:gd name="T2" fmla="*/ 20 w 416"/>
                <a:gd name="T3" fmla="*/ 37 h 282"/>
                <a:gd name="T4" fmla="*/ 28 w 416"/>
                <a:gd name="T5" fmla="*/ 49 h 282"/>
                <a:gd name="T6" fmla="*/ 84 w 416"/>
                <a:gd name="T7" fmla="*/ 89 h 282"/>
                <a:gd name="T8" fmla="*/ 120 w 416"/>
                <a:gd name="T9" fmla="*/ 113 h 282"/>
                <a:gd name="T10" fmla="*/ 132 w 416"/>
                <a:gd name="T11" fmla="*/ 121 h 282"/>
                <a:gd name="T12" fmla="*/ 136 w 416"/>
                <a:gd name="T13" fmla="*/ 169 h 282"/>
                <a:gd name="T14" fmla="*/ 116 w 416"/>
                <a:gd name="T15" fmla="*/ 201 h 282"/>
                <a:gd name="T16" fmla="*/ 136 w 416"/>
                <a:gd name="T17" fmla="*/ 197 h 282"/>
                <a:gd name="T18" fmla="*/ 148 w 416"/>
                <a:gd name="T19" fmla="*/ 189 h 282"/>
                <a:gd name="T20" fmla="*/ 160 w 416"/>
                <a:gd name="T21" fmla="*/ 201 h 282"/>
                <a:gd name="T22" fmla="*/ 184 w 416"/>
                <a:gd name="T23" fmla="*/ 217 h 282"/>
                <a:gd name="T24" fmla="*/ 208 w 416"/>
                <a:gd name="T25" fmla="*/ 233 h 282"/>
                <a:gd name="T26" fmla="*/ 240 w 416"/>
                <a:gd name="T27" fmla="*/ 221 h 282"/>
                <a:gd name="T28" fmla="*/ 248 w 416"/>
                <a:gd name="T29" fmla="*/ 197 h 282"/>
                <a:gd name="T30" fmla="*/ 268 w 416"/>
                <a:gd name="T31" fmla="*/ 201 h 282"/>
                <a:gd name="T32" fmla="*/ 292 w 416"/>
                <a:gd name="T33" fmla="*/ 209 h 282"/>
                <a:gd name="T34" fmla="*/ 340 w 416"/>
                <a:gd name="T35" fmla="*/ 281 h 282"/>
                <a:gd name="T36" fmla="*/ 356 w 416"/>
                <a:gd name="T37" fmla="*/ 277 h 282"/>
                <a:gd name="T38" fmla="*/ 352 w 416"/>
                <a:gd name="T39" fmla="*/ 253 h 282"/>
                <a:gd name="T40" fmla="*/ 316 w 416"/>
                <a:gd name="T41" fmla="*/ 197 h 282"/>
                <a:gd name="T42" fmla="*/ 360 w 416"/>
                <a:gd name="T43" fmla="*/ 173 h 282"/>
                <a:gd name="T44" fmla="*/ 408 w 416"/>
                <a:gd name="T45" fmla="*/ 145 h 282"/>
                <a:gd name="T46" fmla="*/ 409 w 416"/>
                <a:gd name="T47" fmla="*/ 120 h 282"/>
                <a:gd name="T48" fmla="*/ 367 w 416"/>
                <a:gd name="T49" fmla="*/ 138 h 282"/>
                <a:gd name="T50" fmla="*/ 308 w 416"/>
                <a:gd name="T51" fmla="*/ 137 h 282"/>
                <a:gd name="T52" fmla="*/ 264 w 416"/>
                <a:gd name="T53" fmla="*/ 97 h 282"/>
                <a:gd name="T54" fmla="*/ 180 w 416"/>
                <a:gd name="T55" fmla="*/ 61 h 282"/>
                <a:gd name="T56" fmla="*/ 132 w 416"/>
                <a:gd name="T57" fmla="*/ 33 h 282"/>
                <a:gd name="T58" fmla="*/ 92 w 416"/>
                <a:gd name="T59" fmla="*/ 41 h 282"/>
                <a:gd name="T60" fmla="*/ 76 w 416"/>
                <a:gd name="T61" fmla="*/ 57 h 282"/>
                <a:gd name="T62" fmla="*/ 56 w 416"/>
                <a:gd name="T63" fmla="*/ 17 h 282"/>
                <a:gd name="T64" fmla="*/ 0 w 416"/>
                <a:gd name="T65" fmla="*/ 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16" h="282">
                  <a:moveTo>
                    <a:pt x="0" y="1"/>
                  </a:moveTo>
                  <a:cubicBezTo>
                    <a:pt x="7" y="22"/>
                    <a:pt x="2" y="9"/>
                    <a:pt x="20" y="37"/>
                  </a:cubicBezTo>
                  <a:cubicBezTo>
                    <a:pt x="23" y="41"/>
                    <a:pt x="28" y="49"/>
                    <a:pt x="28" y="49"/>
                  </a:cubicBezTo>
                  <a:cubicBezTo>
                    <a:pt x="5" y="84"/>
                    <a:pt x="65" y="78"/>
                    <a:pt x="84" y="89"/>
                  </a:cubicBezTo>
                  <a:cubicBezTo>
                    <a:pt x="97" y="96"/>
                    <a:pt x="108" y="105"/>
                    <a:pt x="120" y="113"/>
                  </a:cubicBezTo>
                  <a:cubicBezTo>
                    <a:pt x="124" y="116"/>
                    <a:pt x="132" y="121"/>
                    <a:pt x="132" y="121"/>
                  </a:cubicBezTo>
                  <a:cubicBezTo>
                    <a:pt x="138" y="138"/>
                    <a:pt x="132" y="151"/>
                    <a:pt x="136" y="169"/>
                  </a:cubicBezTo>
                  <a:cubicBezTo>
                    <a:pt x="107" y="188"/>
                    <a:pt x="110" y="176"/>
                    <a:pt x="116" y="201"/>
                  </a:cubicBezTo>
                  <a:cubicBezTo>
                    <a:pt x="123" y="200"/>
                    <a:pt x="130" y="199"/>
                    <a:pt x="136" y="197"/>
                  </a:cubicBezTo>
                  <a:cubicBezTo>
                    <a:pt x="141" y="195"/>
                    <a:pt x="143" y="188"/>
                    <a:pt x="148" y="189"/>
                  </a:cubicBezTo>
                  <a:cubicBezTo>
                    <a:pt x="154" y="190"/>
                    <a:pt x="156" y="198"/>
                    <a:pt x="160" y="201"/>
                  </a:cubicBezTo>
                  <a:cubicBezTo>
                    <a:pt x="168" y="207"/>
                    <a:pt x="176" y="212"/>
                    <a:pt x="184" y="217"/>
                  </a:cubicBezTo>
                  <a:cubicBezTo>
                    <a:pt x="192" y="222"/>
                    <a:pt x="208" y="233"/>
                    <a:pt x="208" y="233"/>
                  </a:cubicBezTo>
                  <a:cubicBezTo>
                    <a:pt x="216" y="231"/>
                    <a:pt x="234" y="230"/>
                    <a:pt x="240" y="221"/>
                  </a:cubicBezTo>
                  <a:cubicBezTo>
                    <a:pt x="244" y="214"/>
                    <a:pt x="248" y="197"/>
                    <a:pt x="248" y="197"/>
                  </a:cubicBezTo>
                  <a:cubicBezTo>
                    <a:pt x="255" y="198"/>
                    <a:pt x="261" y="199"/>
                    <a:pt x="268" y="201"/>
                  </a:cubicBezTo>
                  <a:cubicBezTo>
                    <a:pt x="276" y="203"/>
                    <a:pt x="292" y="209"/>
                    <a:pt x="292" y="209"/>
                  </a:cubicBezTo>
                  <a:cubicBezTo>
                    <a:pt x="298" y="242"/>
                    <a:pt x="306" y="270"/>
                    <a:pt x="340" y="281"/>
                  </a:cubicBezTo>
                  <a:cubicBezTo>
                    <a:pt x="345" y="280"/>
                    <a:pt x="354" y="282"/>
                    <a:pt x="356" y="277"/>
                  </a:cubicBezTo>
                  <a:cubicBezTo>
                    <a:pt x="359" y="270"/>
                    <a:pt x="355" y="260"/>
                    <a:pt x="352" y="253"/>
                  </a:cubicBezTo>
                  <a:cubicBezTo>
                    <a:pt x="346" y="238"/>
                    <a:pt x="329" y="206"/>
                    <a:pt x="316" y="197"/>
                  </a:cubicBezTo>
                  <a:cubicBezTo>
                    <a:pt x="307" y="170"/>
                    <a:pt x="339" y="175"/>
                    <a:pt x="360" y="173"/>
                  </a:cubicBezTo>
                  <a:cubicBezTo>
                    <a:pt x="383" y="165"/>
                    <a:pt x="391" y="162"/>
                    <a:pt x="408" y="145"/>
                  </a:cubicBezTo>
                  <a:cubicBezTo>
                    <a:pt x="412" y="140"/>
                    <a:pt x="416" y="121"/>
                    <a:pt x="409" y="120"/>
                  </a:cubicBezTo>
                  <a:cubicBezTo>
                    <a:pt x="402" y="119"/>
                    <a:pt x="384" y="135"/>
                    <a:pt x="367" y="138"/>
                  </a:cubicBezTo>
                  <a:cubicBezTo>
                    <a:pt x="350" y="141"/>
                    <a:pt x="325" y="144"/>
                    <a:pt x="308" y="137"/>
                  </a:cubicBezTo>
                  <a:cubicBezTo>
                    <a:pt x="286" y="130"/>
                    <a:pt x="284" y="111"/>
                    <a:pt x="264" y="97"/>
                  </a:cubicBezTo>
                  <a:cubicBezTo>
                    <a:pt x="238" y="80"/>
                    <a:pt x="203" y="76"/>
                    <a:pt x="180" y="61"/>
                  </a:cubicBezTo>
                  <a:cubicBezTo>
                    <a:pt x="163" y="50"/>
                    <a:pt x="150" y="39"/>
                    <a:pt x="132" y="33"/>
                  </a:cubicBezTo>
                  <a:cubicBezTo>
                    <a:pt x="119" y="35"/>
                    <a:pt x="102" y="31"/>
                    <a:pt x="92" y="41"/>
                  </a:cubicBezTo>
                  <a:cubicBezTo>
                    <a:pt x="71" y="62"/>
                    <a:pt x="108" y="46"/>
                    <a:pt x="76" y="57"/>
                  </a:cubicBezTo>
                  <a:cubicBezTo>
                    <a:pt x="52" y="49"/>
                    <a:pt x="67" y="38"/>
                    <a:pt x="56" y="17"/>
                  </a:cubicBezTo>
                  <a:cubicBezTo>
                    <a:pt x="48" y="0"/>
                    <a:pt x="16" y="1"/>
                    <a:pt x="0" y="1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59" name="Freeform 39"/>
            <p:cNvSpPr>
              <a:spLocks/>
            </p:cNvSpPr>
            <p:nvPr/>
          </p:nvSpPr>
          <p:spPr bwMode="blackWhite">
            <a:xfrm>
              <a:off x="4485" y="4013"/>
              <a:ext cx="45" cy="58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60" name="Freeform 40"/>
            <p:cNvSpPr>
              <a:spLocks/>
            </p:cNvSpPr>
            <p:nvPr/>
          </p:nvSpPr>
          <p:spPr bwMode="blackWhite">
            <a:xfrm>
              <a:off x="4621" y="3923"/>
              <a:ext cx="164" cy="85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61" name="Freeform 41"/>
            <p:cNvSpPr>
              <a:spLocks/>
            </p:cNvSpPr>
            <p:nvPr/>
          </p:nvSpPr>
          <p:spPr bwMode="blackWhite">
            <a:xfrm>
              <a:off x="4791" y="3873"/>
              <a:ext cx="104" cy="92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62" name="Freeform 42"/>
            <p:cNvSpPr>
              <a:spLocks/>
            </p:cNvSpPr>
            <p:nvPr/>
          </p:nvSpPr>
          <p:spPr bwMode="blackWhite">
            <a:xfrm>
              <a:off x="4846" y="3832"/>
              <a:ext cx="37" cy="26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63" name="Freeform 43"/>
            <p:cNvSpPr>
              <a:spLocks/>
            </p:cNvSpPr>
            <p:nvPr/>
          </p:nvSpPr>
          <p:spPr bwMode="blackWhite">
            <a:xfrm>
              <a:off x="3123" y="3346"/>
              <a:ext cx="123" cy="201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64" name="Freeform 44"/>
            <p:cNvSpPr>
              <a:spLocks/>
            </p:cNvSpPr>
            <p:nvPr/>
          </p:nvSpPr>
          <p:spPr bwMode="blackWhite">
            <a:xfrm>
              <a:off x="3655" y="3034"/>
              <a:ext cx="49" cy="61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65" name="Freeform 45"/>
            <p:cNvSpPr>
              <a:spLocks/>
            </p:cNvSpPr>
            <p:nvPr/>
          </p:nvSpPr>
          <p:spPr bwMode="blackWhite">
            <a:xfrm>
              <a:off x="3988" y="3100"/>
              <a:ext cx="111" cy="183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66" name="Freeform 46"/>
            <p:cNvSpPr>
              <a:spLocks/>
            </p:cNvSpPr>
            <p:nvPr/>
          </p:nvSpPr>
          <p:spPr bwMode="blackWhite">
            <a:xfrm>
              <a:off x="3894" y="3043"/>
              <a:ext cx="72" cy="137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67" name="Freeform 47"/>
            <p:cNvSpPr>
              <a:spLocks/>
            </p:cNvSpPr>
            <p:nvPr/>
          </p:nvSpPr>
          <p:spPr bwMode="blackWhite">
            <a:xfrm>
              <a:off x="3943" y="3153"/>
              <a:ext cx="40" cy="131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68" name="Freeform 48"/>
            <p:cNvSpPr>
              <a:spLocks/>
            </p:cNvSpPr>
            <p:nvPr/>
          </p:nvSpPr>
          <p:spPr bwMode="blackWhite">
            <a:xfrm>
              <a:off x="3988" y="3290"/>
              <a:ext cx="65" cy="54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69" name="Freeform 49"/>
            <p:cNvSpPr>
              <a:spLocks/>
            </p:cNvSpPr>
            <p:nvPr/>
          </p:nvSpPr>
          <p:spPr bwMode="blackWhite">
            <a:xfrm>
              <a:off x="4092" y="3195"/>
              <a:ext cx="83" cy="117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70" name="Freeform 50"/>
            <p:cNvSpPr>
              <a:spLocks/>
            </p:cNvSpPr>
            <p:nvPr/>
          </p:nvSpPr>
          <p:spPr bwMode="blackWhite">
            <a:xfrm>
              <a:off x="4064" y="2777"/>
              <a:ext cx="22" cy="71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71" name="Freeform 51"/>
            <p:cNvSpPr>
              <a:spLocks/>
            </p:cNvSpPr>
            <p:nvPr/>
          </p:nvSpPr>
          <p:spPr bwMode="blackWhite">
            <a:xfrm>
              <a:off x="4078" y="2896"/>
              <a:ext cx="61" cy="118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72" name="Freeform 52"/>
            <p:cNvSpPr>
              <a:spLocks/>
            </p:cNvSpPr>
            <p:nvPr/>
          </p:nvSpPr>
          <p:spPr bwMode="blackWhite">
            <a:xfrm>
              <a:off x="4121" y="3052"/>
              <a:ext cx="64" cy="79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73" name="Freeform 53"/>
            <p:cNvSpPr>
              <a:spLocks/>
            </p:cNvSpPr>
            <p:nvPr/>
          </p:nvSpPr>
          <p:spPr bwMode="blackWhite">
            <a:xfrm>
              <a:off x="4197" y="3193"/>
              <a:ext cx="29" cy="49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74" name="Freeform 54"/>
            <p:cNvSpPr>
              <a:spLocks/>
            </p:cNvSpPr>
            <p:nvPr/>
          </p:nvSpPr>
          <p:spPr bwMode="blackWhite">
            <a:xfrm>
              <a:off x="4181" y="3275"/>
              <a:ext cx="18" cy="17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75" name="Freeform 55"/>
            <p:cNvSpPr>
              <a:spLocks/>
            </p:cNvSpPr>
            <p:nvPr/>
          </p:nvSpPr>
          <p:spPr bwMode="blackWhite">
            <a:xfrm>
              <a:off x="4208" y="3265"/>
              <a:ext cx="45" cy="37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76" name="Freeform 56"/>
            <p:cNvSpPr>
              <a:spLocks/>
            </p:cNvSpPr>
            <p:nvPr/>
          </p:nvSpPr>
          <p:spPr bwMode="blackWhite">
            <a:xfrm>
              <a:off x="4277" y="3335"/>
              <a:ext cx="24" cy="33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77" name="Freeform 57"/>
            <p:cNvSpPr>
              <a:spLocks/>
            </p:cNvSpPr>
            <p:nvPr/>
          </p:nvSpPr>
          <p:spPr bwMode="blackWhite">
            <a:xfrm>
              <a:off x="4544" y="3293"/>
              <a:ext cx="46" cy="47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78" name="Freeform 58"/>
            <p:cNvSpPr>
              <a:spLocks/>
            </p:cNvSpPr>
            <p:nvPr/>
          </p:nvSpPr>
          <p:spPr bwMode="blackWhite">
            <a:xfrm>
              <a:off x="4147" y="3352"/>
              <a:ext cx="46" cy="50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79" name="Freeform 59"/>
            <p:cNvSpPr>
              <a:spLocks/>
            </p:cNvSpPr>
            <p:nvPr/>
          </p:nvSpPr>
          <p:spPr bwMode="blackWhite">
            <a:xfrm>
              <a:off x="4098" y="3371"/>
              <a:ext cx="32" cy="27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80" name="Freeform 60"/>
            <p:cNvSpPr>
              <a:spLocks/>
            </p:cNvSpPr>
            <p:nvPr/>
          </p:nvSpPr>
          <p:spPr bwMode="blackWhite">
            <a:xfrm>
              <a:off x="4077" y="3342"/>
              <a:ext cx="24" cy="31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81" name="Freeform 61"/>
            <p:cNvSpPr>
              <a:spLocks/>
            </p:cNvSpPr>
            <p:nvPr/>
          </p:nvSpPr>
          <p:spPr bwMode="blackWhite">
            <a:xfrm>
              <a:off x="4111" y="3353"/>
              <a:ext cx="34" cy="24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82" name="Freeform 62"/>
            <p:cNvSpPr>
              <a:spLocks/>
            </p:cNvSpPr>
            <p:nvPr/>
          </p:nvSpPr>
          <p:spPr bwMode="blackWhite">
            <a:xfrm>
              <a:off x="4062" y="3021"/>
              <a:ext cx="27" cy="55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83" name="Freeform 63"/>
            <p:cNvSpPr>
              <a:spLocks/>
            </p:cNvSpPr>
            <p:nvPr/>
          </p:nvSpPr>
          <p:spPr bwMode="blackWhite">
            <a:xfrm>
              <a:off x="4113" y="3012"/>
              <a:ext cx="19" cy="55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84" name="Freeform 64"/>
            <p:cNvSpPr>
              <a:spLocks/>
            </p:cNvSpPr>
            <p:nvPr/>
          </p:nvSpPr>
          <p:spPr bwMode="blackWhite">
            <a:xfrm>
              <a:off x="4135" y="2995"/>
              <a:ext cx="10" cy="25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85" name="Freeform 65"/>
            <p:cNvSpPr>
              <a:spLocks/>
            </p:cNvSpPr>
            <p:nvPr/>
          </p:nvSpPr>
          <p:spPr bwMode="blackWhite">
            <a:xfrm>
              <a:off x="4145" y="3007"/>
              <a:ext cx="21" cy="48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86" name="Freeform 66"/>
            <p:cNvSpPr>
              <a:spLocks/>
            </p:cNvSpPr>
            <p:nvPr/>
          </p:nvSpPr>
          <p:spPr bwMode="blackWhite">
            <a:xfrm>
              <a:off x="3876" y="3076"/>
              <a:ext cx="12" cy="27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87" name="Freeform 67"/>
            <p:cNvSpPr>
              <a:spLocks/>
            </p:cNvSpPr>
            <p:nvPr/>
          </p:nvSpPr>
          <p:spPr bwMode="blackWhite">
            <a:xfrm>
              <a:off x="3866" y="3053"/>
              <a:ext cx="10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88" name="Freeform 68"/>
            <p:cNvSpPr>
              <a:spLocks/>
            </p:cNvSpPr>
            <p:nvPr/>
          </p:nvSpPr>
          <p:spPr bwMode="blackWhite">
            <a:xfrm>
              <a:off x="3862" y="3035"/>
              <a:ext cx="12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89" name="Freeform 69"/>
            <p:cNvSpPr>
              <a:spLocks/>
            </p:cNvSpPr>
            <p:nvPr/>
          </p:nvSpPr>
          <p:spPr bwMode="blackWhite">
            <a:xfrm>
              <a:off x="3850" y="2995"/>
              <a:ext cx="11" cy="19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90" name="Freeform 70"/>
            <p:cNvSpPr>
              <a:spLocks/>
            </p:cNvSpPr>
            <p:nvPr/>
          </p:nvSpPr>
          <p:spPr bwMode="blackWhite">
            <a:xfrm>
              <a:off x="3852" y="3020"/>
              <a:ext cx="16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91" name="Freeform 71"/>
            <p:cNvSpPr>
              <a:spLocks/>
            </p:cNvSpPr>
            <p:nvPr/>
          </p:nvSpPr>
          <p:spPr bwMode="blackWhite">
            <a:xfrm>
              <a:off x="4688" y="3643"/>
              <a:ext cx="45" cy="60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92" name="Freeform 72"/>
            <p:cNvSpPr>
              <a:spLocks/>
            </p:cNvSpPr>
            <p:nvPr/>
          </p:nvSpPr>
          <p:spPr bwMode="blackWhite">
            <a:xfrm>
              <a:off x="4919" y="3594"/>
              <a:ext cx="53" cy="46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93" name="Freeform 73"/>
            <p:cNvSpPr>
              <a:spLocks/>
            </p:cNvSpPr>
            <p:nvPr/>
          </p:nvSpPr>
          <p:spPr bwMode="blackWhite">
            <a:xfrm>
              <a:off x="4759" y="3569"/>
              <a:ext cx="17" cy="23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94" name="Freeform 74"/>
            <p:cNvSpPr>
              <a:spLocks/>
            </p:cNvSpPr>
            <p:nvPr/>
          </p:nvSpPr>
          <p:spPr bwMode="blackWhite">
            <a:xfrm>
              <a:off x="4751" y="3547"/>
              <a:ext cx="20" cy="17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95" name="Freeform 75"/>
            <p:cNvSpPr>
              <a:spLocks/>
            </p:cNvSpPr>
            <p:nvPr/>
          </p:nvSpPr>
          <p:spPr bwMode="blackWhite">
            <a:xfrm>
              <a:off x="4598" y="3353"/>
              <a:ext cx="24" cy="33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96" name="Freeform 76"/>
            <p:cNvSpPr>
              <a:spLocks/>
            </p:cNvSpPr>
            <p:nvPr/>
          </p:nvSpPr>
          <p:spPr bwMode="blackWhite">
            <a:xfrm>
              <a:off x="4632" y="3396"/>
              <a:ext cx="26" cy="33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97" name="Freeform 77"/>
            <p:cNvSpPr>
              <a:spLocks/>
            </p:cNvSpPr>
            <p:nvPr/>
          </p:nvSpPr>
          <p:spPr bwMode="blackWhite">
            <a:xfrm>
              <a:off x="4659" y="3459"/>
              <a:ext cx="28" cy="28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98" name="Freeform 78"/>
            <p:cNvSpPr>
              <a:spLocks/>
            </p:cNvSpPr>
            <p:nvPr/>
          </p:nvSpPr>
          <p:spPr bwMode="blackWhite">
            <a:xfrm>
              <a:off x="4693" y="3449"/>
              <a:ext cx="28" cy="26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99" name="Freeform 79"/>
            <p:cNvSpPr>
              <a:spLocks/>
            </p:cNvSpPr>
            <p:nvPr/>
          </p:nvSpPr>
          <p:spPr bwMode="blackWhite">
            <a:xfrm>
              <a:off x="4683" y="3413"/>
              <a:ext cx="26" cy="20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00" name="Freeform 80"/>
            <p:cNvSpPr>
              <a:spLocks/>
            </p:cNvSpPr>
            <p:nvPr/>
          </p:nvSpPr>
          <p:spPr bwMode="blackWhite">
            <a:xfrm>
              <a:off x="4657" y="3388"/>
              <a:ext cx="26" cy="35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01" name="Freeform 81"/>
            <p:cNvSpPr>
              <a:spLocks/>
            </p:cNvSpPr>
            <p:nvPr/>
          </p:nvSpPr>
          <p:spPr bwMode="blackWhite">
            <a:xfrm>
              <a:off x="4625" y="3372"/>
              <a:ext cx="24" cy="26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02" name="Freeform 82"/>
            <p:cNvSpPr>
              <a:spLocks/>
            </p:cNvSpPr>
            <p:nvPr/>
          </p:nvSpPr>
          <p:spPr bwMode="blackWhite">
            <a:xfrm>
              <a:off x="4665" y="3425"/>
              <a:ext cx="24" cy="26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03" name="Freeform 83"/>
            <p:cNvSpPr>
              <a:spLocks/>
            </p:cNvSpPr>
            <p:nvPr/>
          </p:nvSpPr>
          <p:spPr bwMode="blackWhite">
            <a:xfrm>
              <a:off x="3055" y="2051"/>
              <a:ext cx="141" cy="108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04" name="Freeform 84"/>
            <p:cNvSpPr>
              <a:spLocks/>
            </p:cNvSpPr>
            <p:nvPr/>
          </p:nvSpPr>
          <p:spPr bwMode="blackWhite">
            <a:xfrm>
              <a:off x="3139" y="2155"/>
              <a:ext cx="40" cy="12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05" name="Freeform 85"/>
            <p:cNvSpPr>
              <a:spLocks/>
            </p:cNvSpPr>
            <p:nvPr/>
          </p:nvSpPr>
          <p:spPr bwMode="blackWhite">
            <a:xfrm>
              <a:off x="3344" y="1999"/>
              <a:ext cx="42" cy="28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06" name="Freeform 86"/>
            <p:cNvSpPr>
              <a:spLocks/>
            </p:cNvSpPr>
            <p:nvPr/>
          </p:nvSpPr>
          <p:spPr bwMode="blackWhite">
            <a:xfrm>
              <a:off x="3374" y="2012"/>
              <a:ext cx="50" cy="20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07" name="Freeform 87"/>
            <p:cNvSpPr>
              <a:spLocks/>
            </p:cNvSpPr>
            <p:nvPr/>
          </p:nvSpPr>
          <p:spPr bwMode="blackWhite">
            <a:xfrm>
              <a:off x="3428" y="2015"/>
              <a:ext cx="50" cy="32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08" name="Freeform 88"/>
            <p:cNvSpPr>
              <a:spLocks/>
            </p:cNvSpPr>
            <p:nvPr/>
          </p:nvSpPr>
          <p:spPr bwMode="blackWhite">
            <a:xfrm>
              <a:off x="3777" y="2042"/>
              <a:ext cx="88" cy="31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09" name="Freeform 89"/>
            <p:cNvSpPr>
              <a:spLocks/>
            </p:cNvSpPr>
            <p:nvPr/>
          </p:nvSpPr>
          <p:spPr bwMode="blackWhite">
            <a:xfrm>
              <a:off x="3867" y="2041"/>
              <a:ext cx="46" cy="24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10" name="Freeform 90"/>
            <p:cNvSpPr>
              <a:spLocks/>
            </p:cNvSpPr>
            <p:nvPr/>
          </p:nvSpPr>
          <p:spPr bwMode="blackWhite">
            <a:xfrm>
              <a:off x="3846" y="2070"/>
              <a:ext cx="37" cy="17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11" name="Freeform 91"/>
            <p:cNvSpPr>
              <a:spLocks/>
            </p:cNvSpPr>
            <p:nvPr/>
          </p:nvSpPr>
          <p:spPr bwMode="blackWhite">
            <a:xfrm>
              <a:off x="4098" y="2294"/>
              <a:ext cx="76" cy="114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12" name="Freeform 92"/>
            <p:cNvSpPr>
              <a:spLocks/>
            </p:cNvSpPr>
            <p:nvPr/>
          </p:nvSpPr>
          <p:spPr bwMode="blackWhite">
            <a:xfrm>
              <a:off x="4159" y="2412"/>
              <a:ext cx="55" cy="78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13" name="Freeform 93"/>
            <p:cNvSpPr>
              <a:spLocks/>
            </p:cNvSpPr>
            <p:nvPr/>
          </p:nvSpPr>
          <p:spPr bwMode="blackWhite">
            <a:xfrm>
              <a:off x="4123" y="2492"/>
              <a:ext cx="109" cy="189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14" name="Freeform 94"/>
            <p:cNvSpPr>
              <a:spLocks/>
            </p:cNvSpPr>
            <p:nvPr/>
          </p:nvSpPr>
          <p:spPr bwMode="blackWhite">
            <a:xfrm>
              <a:off x="3062" y="1988"/>
              <a:ext cx="52" cy="30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15" name="Freeform 95"/>
            <p:cNvSpPr>
              <a:spLocks/>
            </p:cNvSpPr>
            <p:nvPr/>
          </p:nvSpPr>
          <p:spPr bwMode="blackWhite">
            <a:xfrm>
              <a:off x="2955" y="1997"/>
              <a:ext cx="19" cy="22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16" name="Freeform 96"/>
            <p:cNvSpPr>
              <a:spLocks/>
            </p:cNvSpPr>
            <p:nvPr/>
          </p:nvSpPr>
          <p:spPr bwMode="blackWhite">
            <a:xfrm>
              <a:off x="2979" y="1996"/>
              <a:ext cx="37" cy="27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17" name="Freeform 97"/>
            <p:cNvSpPr>
              <a:spLocks/>
            </p:cNvSpPr>
            <p:nvPr/>
          </p:nvSpPr>
          <p:spPr bwMode="blackWhite">
            <a:xfrm>
              <a:off x="3040" y="1987"/>
              <a:ext cx="20" cy="16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18" name="Freeform 98"/>
            <p:cNvSpPr>
              <a:spLocks/>
            </p:cNvSpPr>
            <p:nvPr/>
          </p:nvSpPr>
          <p:spPr bwMode="blackWhite">
            <a:xfrm>
              <a:off x="3022" y="2005"/>
              <a:ext cx="15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19" name="Freeform 99"/>
            <p:cNvSpPr>
              <a:spLocks/>
            </p:cNvSpPr>
            <p:nvPr/>
          </p:nvSpPr>
          <p:spPr bwMode="blackWhite">
            <a:xfrm>
              <a:off x="4162" y="2021"/>
              <a:ext cx="18" cy="33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20" name="Freeform 100"/>
            <p:cNvSpPr>
              <a:spLocks/>
            </p:cNvSpPr>
            <p:nvPr/>
          </p:nvSpPr>
          <p:spPr bwMode="blackWhite">
            <a:xfrm>
              <a:off x="3278" y="3473"/>
              <a:ext cx="31" cy="18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21" name="Freeform 101"/>
            <p:cNvSpPr>
              <a:spLocks/>
            </p:cNvSpPr>
            <p:nvPr/>
          </p:nvSpPr>
          <p:spPr bwMode="blackWhite">
            <a:xfrm>
              <a:off x="3318" y="3466"/>
              <a:ext cx="10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22" name="Freeform 102"/>
            <p:cNvSpPr>
              <a:spLocks/>
            </p:cNvSpPr>
            <p:nvPr/>
          </p:nvSpPr>
          <p:spPr bwMode="blackWhite">
            <a:xfrm>
              <a:off x="3251" y="3312"/>
              <a:ext cx="9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23" name="Freeform 103"/>
            <p:cNvSpPr>
              <a:spLocks/>
            </p:cNvSpPr>
            <p:nvPr/>
          </p:nvSpPr>
          <p:spPr bwMode="blackWhite">
            <a:xfrm>
              <a:off x="3311" y="3239"/>
              <a:ext cx="11" cy="19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24" name="Freeform 104"/>
            <p:cNvSpPr>
              <a:spLocks/>
            </p:cNvSpPr>
            <p:nvPr/>
          </p:nvSpPr>
          <p:spPr bwMode="blackWhite">
            <a:xfrm>
              <a:off x="3287" y="3238"/>
              <a:ext cx="11" cy="19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25" name="Freeform 105"/>
            <p:cNvSpPr>
              <a:spLocks/>
            </p:cNvSpPr>
            <p:nvPr/>
          </p:nvSpPr>
          <p:spPr bwMode="blackWhite">
            <a:xfrm>
              <a:off x="3276" y="3260"/>
              <a:ext cx="10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26" name="Freeform 106"/>
            <p:cNvSpPr>
              <a:spLocks/>
            </p:cNvSpPr>
            <p:nvPr/>
          </p:nvSpPr>
          <p:spPr bwMode="blackWhite">
            <a:xfrm>
              <a:off x="3251" y="3294"/>
              <a:ext cx="9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27" name="Freeform 107"/>
            <p:cNvSpPr>
              <a:spLocks/>
            </p:cNvSpPr>
            <p:nvPr/>
          </p:nvSpPr>
          <p:spPr bwMode="blackWhite">
            <a:xfrm>
              <a:off x="3270" y="3281"/>
              <a:ext cx="10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28" name="Freeform 108"/>
            <p:cNvSpPr>
              <a:spLocks/>
            </p:cNvSpPr>
            <p:nvPr/>
          </p:nvSpPr>
          <p:spPr bwMode="blackWhite">
            <a:xfrm>
              <a:off x="2537" y="2293"/>
              <a:ext cx="10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29" name="Freeform 109"/>
            <p:cNvSpPr>
              <a:spLocks/>
            </p:cNvSpPr>
            <p:nvPr/>
          </p:nvSpPr>
          <p:spPr bwMode="blackWhite">
            <a:xfrm>
              <a:off x="2476" y="2259"/>
              <a:ext cx="10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430" name="Freeform 110"/>
            <p:cNvSpPr>
              <a:spLocks/>
            </p:cNvSpPr>
            <p:nvPr/>
          </p:nvSpPr>
          <p:spPr bwMode="blackWhite">
            <a:xfrm>
              <a:off x="2238" y="2042"/>
              <a:ext cx="2060" cy="1644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gradFill rotWithShape="1">
              <a:gsLst>
                <a:gs pos="0">
                  <a:srgbClr val="969696">
                    <a:gamma/>
                    <a:tint val="18039"/>
                    <a:invGamma/>
                  </a:srgbClr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5F5F5F"/>
                  </a:solidFill>
                  <a:prstDash val="dash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56431" name="Oval 111"/>
          <p:cNvSpPr>
            <a:spLocks noChangeArrowheads="1"/>
          </p:cNvSpPr>
          <p:nvPr/>
        </p:nvSpPr>
        <p:spPr bwMode="gray">
          <a:xfrm>
            <a:off x="2057400" y="3248025"/>
            <a:ext cx="260350" cy="260350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432" name="Rectangle 112"/>
          <p:cNvSpPr>
            <a:spLocks noChangeArrowheads="1"/>
          </p:cNvSpPr>
          <p:nvPr/>
        </p:nvSpPr>
        <p:spPr bwMode="auto">
          <a:xfrm>
            <a:off x="4370388" y="1524000"/>
            <a:ext cx="409416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56433" name="Rectangle 113"/>
          <p:cNvSpPr>
            <a:spLocks noChangeArrowheads="1"/>
          </p:cNvSpPr>
          <p:nvPr/>
        </p:nvSpPr>
        <p:spPr bwMode="auto">
          <a:xfrm>
            <a:off x="685800" y="1524000"/>
            <a:ext cx="36687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800" b="1" smtClean="0"/>
              <a:t>thêm văn bản </a:t>
            </a:r>
            <a:endParaRPr lang="en-US" sz="2800" b="1"/>
          </a:p>
        </p:txBody>
      </p:sp>
      <p:sp>
        <p:nvSpPr>
          <p:cNvPr id="56434" name="Oval 114"/>
          <p:cNvSpPr>
            <a:spLocks noChangeArrowheads="1"/>
          </p:cNvSpPr>
          <p:nvPr/>
        </p:nvSpPr>
        <p:spPr bwMode="gray">
          <a:xfrm>
            <a:off x="4552950" y="4549775"/>
            <a:ext cx="260350" cy="260350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435" name="Oval 115"/>
          <p:cNvSpPr>
            <a:spLocks noChangeArrowheads="1"/>
          </p:cNvSpPr>
          <p:nvPr/>
        </p:nvSpPr>
        <p:spPr bwMode="gray">
          <a:xfrm>
            <a:off x="6542088" y="3702050"/>
            <a:ext cx="260350" cy="260350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436" name="Oval 116"/>
          <p:cNvSpPr>
            <a:spLocks noChangeArrowheads="1"/>
          </p:cNvSpPr>
          <p:nvPr/>
        </p:nvSpPr>
        <p:spPr bwMode="gray">
          <a:xfrm>
            <a:off x="4975225" y="3327400"/>
            <a:ext cx="260350" cy="260350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437" name="Oval 117"/>
          <p:cNvSpPr>
            <a:spLocks noChangeArrowheads="1"/>
          </p:cNvSpPr>
          <p:nvPr/>
        </p:nvSpPr>
        <p:spPr bwMode="gray">
          <a:xfrm>
            <a:off x="2663825" y="5511800"/>
            <a:ext cx="260350" cy="260350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438" name="AutoShape 118"/>
          <p:cNvSpPr>
            <a:spLocks/>
          </p:cNvSpPr>
          <p:nvPr/>
        </p:nvSpPr>
        <p:spPr bwMode="black">
          <a:xfrm>
            <a:off x="5421313" y="2438400"/>
            <a:ext cx="3146425" cy="433388"/>
          </a:xfrm>
          <a:prstGeom prst="callout2">
            <a:avLst>
              <a:gd name="adj1" fmla="val 26375"/>
              <a:gd name="adj2" fmla="val -2421"/>
              <a:gd name="adj3" fmla="val 26375"/>
              <a:gd name="adj4" fmla="val -5347"/>
              <a:gd name="adj5" fmla="val 239194"/>
              <a:gd name="adj6" fmla="val -8426"/>
            </a:avLst>
          </a:prstGeom>
          <a:noFill/>
          <a:ln w="9525">
            <a:solidFill>
              <a:schemeClr val="tx2"/>
            </a:solidFill>
            <a:miter lim="800000"/>
            <a:headEnd type="diamond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56439" name="Rectangle 11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sp>
        <p:nvSpPr>
          <p:cNvPr id="57347" name="AutoShape 3"/>
          <p:cNvSpPr>
            <a:spLocks noChangeArrowheads="1"/>
          </p:cNvSpPr>
          <p:nvPr/>
        </p:nvSpPr>
        <p:spPr bwMode="gray">
          <a:xfrm>
            <a:off x="2419350" y="2205038"/>
            <a:ext cx="4041775" cy="3690937"/>
          </a:xfrm>
          <a:prstGeom prst="diamond">
            <a:avLst/>
          </a:prstGeom>
          <a:noFill/>
          <a:ln w="57150" algn="ctr">
            <a:solidFill>
              <a:srgbClr val="808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vi-VN"/>
          </a:p>
        </p:txBody>
      </p:sp>
      <p:grpSp>
        <p:nvGrpSpPr>
          <p:cNvPr id="57348" name="Group 4"/>
          <p:cNvGrpSpPr>
            <a:grpSpLocks/>
          </p:cNvGrpSpPr>
          <p:nvPr/>
        </p:nvGrpSpPr>
        <p:grpSpPr bwMode="auto">
          <a:xfrm>
            <a:off x="3676650" y="1914525"/>
            <a:ext cx="1771650" cy="1352550"/>
            <a:chOff x="2180" y="1267"/>
            <a:chExt cx="1350" cy="1030"/>
          </a:xfrm>
        </p:grpSpPr>
        <p:sp>
          <p:nvSpPr>
            <p:cNvPr id="57349" name="Oval 5"/>
            <p:cNvSpPr>
              <a:spLocks noChangeArrowheads="1"/>
            </p:cNvSpPr>
            <p:nvPr/>
          </p:nvSpPr>
          <p:spPr bwMode="ltGray">
            <a:xfrm>
              <a:off x="2301" y="1267"/>
              <a:ext cx="1021" cy="1030"/>
            </a:xfrm>
            <a:prstGeom prst="ellipse">
              <a:avLst/>
            </a:prstGeom>
            <a:gradFill rotWithShape="0">
              <a:gsLst>
                <a:gs pos="0">
                  <a:schemeClr val="hlink">
                    <a:gamma/>
                    <a:shade val="6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66275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chemeClr val="tx2">
                        <a:alpha val="19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57350" name="Group 6"/>
            <p:cNvGrpSpPr>
              <a:grpSpLocks/>
            </p:cNvGrpSpPr>
            <p:nvPr/>
          </p:nvGrpSpPr>
          <p:grpSpPr bwMode="auto">
            <a:xfrm rot="10082854">
              <a:off x="2180" y="2013"/>
              <a:ext cx="926" cy="237"/>
              <a:chOff x="2598" y="1026"/>
              <a:chExt cx="957" cy="242"/>
            </a:xfrm>
          </p:grpSpPr>
          <p:grpSp>
            <p:nvGrpSpPr>
              <p:cNvPr id="57351" name="Group 7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57352" name="Group 8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7353" name="AutoShape 9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54" name="AutoShape 10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55" name="AutoShape 11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56" name="AutoShape 12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7357" name="Group 13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7358" name="AutoShape 14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59" name="AutoShape 15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60" name="AutoShape 16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61" name="AutoShape 17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  <p:grpSp>
            <p:nvGrpSpPr>
              <p:cNvPr id="57362" name="Group 18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57363" name="Group 19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7364" name="AutoShape 2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65" name="AutoShape 2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66" name="AutoShape 2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67" name="AutoShape 2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7368" name="Group 24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7369" name="AutoShape 2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70" name="AutoShape 2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71" name="AutoShape 2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72" name="AutoShape 2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  <p:grpSp>
          <p:nvGrpSpPr>
            <p:cNvPr id="57373" name="Group 29"/>
            <p:cNvGrpSpPr>
              <a:grpSpLocks/>
            </p:cNvGrpSpPr>
            <p:nvPr/>
          </p:nvGrpSpPr>
          <p:grpSpPr bwMode="auto">
            <a:xfrm>
              <a:off x="2604" y="1361"/>
              <a:ext cx="926" cy="237"/>
              <a:chOff x="2598" y="1026"/>
              <a:chExt cx="957" cy="242"/>
            </a:xfrm>
          </p:grpSpPr>
          <p:grpSp>
            <p:nvGrpSpPr>
              <p:cNvPr id="57374" name="Group 30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57375" name="Group 31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7376" name="AutoShape 32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77" name="AutoShape 33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78" name="AutoShape 34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79" name="AutoShape 35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7380" name="Group 36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7381" name="AutoShape 37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82" name="AutoShape 38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83" name="AutoShape 39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84" name="AutoShape 40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  <p:grpSp>
            <p:nvGrpSpPr>
              <p:cNvPr id="57385" name="Group 41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57386" name="Group 42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7387" name="AutoShape 43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88" name="AutoShape 44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89" name="AutoShape 45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90" name="AutoShape 46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7391" name="Group 47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7392" name="AutoShape 48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93" name="AutoShape 49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94" name="AutoShape 50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395" name="AutoShape 51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</p:grpSp>
      <p:grpSp>
        <p:nvGrpSpPr>
          <p:cNvPr id="57396" name="Group 52"/>
          <p:cNvGrpSpPr>
            <a:grpSpLocks/>
          </p:cNvGrpSpPr>
          <p:nvPr/>
        </p:nvGrpSpPr>
        <p:grpSpPr bwMode="auto">
          <a:xfrm>
            <a:off x="5233988" y="3340100"/>
            <a:ext cx="1778000" cy="1352550"/>
            <a:chOff x="3322" y="2165"/>
            <a:chExt cx="1354" cy="1031"/>
          </a:xfrm>
        </p:grpSpPr>
        <p:sp>
          <p:nvSpPr>
            <p:cNvPr id="57397" name="Oval 53"/>
            <p:cNvSpPr>
              <a:spLocks noChangeArrowheads="1"/>
            </p:cNvSpPr>
            <p:nvPr/>
          </p:nvSpPr>
          <p:spPr bwMode="ltGray">
            <a:xfrm>
              <a:off x="3426" y="2165"/>
              <a:ext cx="1023" cy="1031"/>
            </a:xfrm>
            <a:prstGeom prst="ellipse">
              <a:avLst/>
            </a:prstGeom>
            <a:gradFill rotWithShape="0">
              <a:gsLst>
                <a:gs pos="0">
                  <a:schemeClr val="accent1">
                    <a:gamma/>
                    <a:shade val="69804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57398" name="Group 54"/>
            <p:cNvGrpSpPr>
              <a:grpSpLocks/>
            </p:cNvGrpSpPr>
            <p:nvPr/>
          </p:nvGrpSpPr>
          <p:grpSpPr bwMode="auto">
            <a:xfrm rot="10082854">
              <a:off x="3322" y="2916"/>
              <a:ext cx="926" cy="237"/>
              <a:chOff x="2598" y="1026"/>
              <a:chExt cx="957" cy="242"/>
            </a:xfrm>
          </p:grpSpPr>
          <p:grpSp>
            <p:nvGrpSpPr>
              <p:cNvPr id="57399" name="Group 55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57400" name="Group 56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7401" name="AutoShape 57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02" name="AutoShape 58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03" name="AutoShape 59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04" name="AutoShape 60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7405" name="Group 61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7406" name="AutoShape 62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07" name="AutoShape 63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08" name="AutoShape 64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09" name="AutoShape 65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  <p:grpSp>
            <p:nvGrpSpPr>
              <p:cNvPr id="57410" name="Group 66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57411" name="Group 67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7412" name="AutoShape 68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13" name="AutoShape 69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14" name="AutoShape 70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15" name="AutoShape 71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7416" name="Group 72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7417" name="AutoShape 73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18" name="AutoShape 74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19" name="AutoShape 75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20" name="AutoShape 76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  <p:grpSp>
          <p:nvGrpSpPr>
            <p:cNvPr id="57421" name="Group 77"/>
            <p:cNvGrpSpPr>
              <a:grpSpLocks/>
            </p:cNvGrpSpPr>
            <p:nvPr/>
          </p:nvGrpSpPr>
          <p:grpSpPr bwMode="auto">
            <a:xfrm rot="344040">
              <a:off x="3748" y="2277"/>
              <a:ext cx="928" cy="237"/>
              <a:chOff x="2598" y="1026"/>
              <a:chExt cx="957" cy="242"/>
            </a:xfrm>
          </p:grpSpPr>
          <p:grpSp>
            <p:nvGrpSpPr>
              <p:cNvPr id="57422" name="Group 78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57423" name="Group 79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7424" name="AutoShape 8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25" name="AutoShape 8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26" name="AutoShape 8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27" name="AutoShape 8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7428" name="Group 84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7429" name="AutoShape 8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30" name="AutoShape 8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31" name="AutoShape 8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32" name="AutoShape 8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  <p:grpSp>
            <p:nvGrpSpPr>
              <p:cNvPr id="57433" name="Group 89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57434" name="Group 90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7435" name="AutoShape 91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36" name="AutoShape 92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37" name="AutoShape 93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38" name="AutoShape 94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7439" name="Group 95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7440" name="AutoShape 96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41" name="AutoShape 97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42" name="AutoShape 98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43" name="AutoShape 99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2000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</p:grpSp>
      <p:grpSp>
        <p:nvGrpSpPr>
          <p:cNvPr id="57444" name="Group 100"/>
          <p:cNvGrpSpPr>
            <a:grpSpLocks/>
          </p:cNvGrpSpPr>
          <p:nvPr/>
        </p:nvGrpSpPr>
        <p:grpSpPr bwMode="auto">
          <a:xfrm>
            <a:off x="2070100" y="3328988"/>
            <a:ext cx="1784350" cy="1352550"/>
            <a:chOff x="990" y="2158"/>
            <a:chExt cx="1358" cy="1030"/>
          </a:xfrm>
        </p:grpSpPr>
        <p:sp>
          <p:nvSpPr>
            <p:cNvPr id="57445" name="Oval 101"/>
            <p:cNvSpPr>
              <a:spLocks noChangeArrowheads="1"/>
            </p:cNvSpPr>
            <p:nvPr/>
          </p:nvSpPr>
          <p:spPr bwMode="ltGray">
            <a:xfrm>
              <a:off x="1107" y="2158"/>
              <a:ext cx="1022" cy="103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039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60392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57446" name="Group 102"/>
            <p:cNvGrpSpPr>
              <a:grpSpLocks/>
            </p:cNvGrpSpPr>
            <p:nvPr/>
          </p:nvGrpSpPr>
          <p:grpSpPr bwMode="auto">
            <a:xfrm rot="10082854">
              <a:off x="990" y="2907"/>
              <a:ext cx="928" cy="236"/>
              <a:chOff x="2598" y="1026"/>
              <a:chExt cx="957" cy="242"/>
            </a:xfrm>
          </p:grpSpPr>
          <p:grpSp>
            <p:nvGrpSpPr>
              <p:cNvPr id="57447" name="Group 103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57448" name="Group 104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7449" name="AutoShape 10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50" name="AutoShape 10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51" name="AutoShape 10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52" name="AutoShape 10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7453" name="Group 109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7454" name="AutoShape 11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55" name="AutoShape 11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56" name="AutoShape 11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57" name="AutoShape 11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  <p:grpSp>
            <p:nvGrpSpPr>
              <p:cNvPr id="57458" name="Group 114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57459" name="Group 115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7460" name="AutoShape 116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61" name="AutoShape 117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62" name="AutoShape 118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63" name="AutoShape 119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7464" name="Group 120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7465" name="AutoShape 121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66" name="AutoShape 122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67" name="AutoShape 123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468" name="AutoShape 124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  <p:grpSp>
          <p:nvGrpSpPr>
            <p:cNvPr id="57469" name="Group 125"/>
            <p:cNvGrpSpPr>
              <a:grpSpLocks/>
            </p:cNvGrpSpPr>
            <p:nvPr/>
          </p:nvGrpSpPr>
          <p:grpSpPr bwMode="auto">
            <a:xfrm rot="-232145">
              <a:off x="1392" y="2245"/>
              <a:ext cx="956" cy="259"/>
              <a:chOff x="1824" y="2448"/>
              <a:chExt cx="987" cy="266"/>
            </a:xfrm>
          </p:grpSpPr>
          <p:grpSp>
            <p:nvGrpSpPr>
              <p:cNvPr id="57470" name="Group 126"/>
              <p:cNvGrpSpPr>
                <a:grpSpLocks/>
              </p:cNvGrpSpPr>
              <p:nvPr/>
            </p:nvGrpSpPr>
            <p:grpSpPr bwMode="auto">
              <a:xfrm rot="513316">
                <a:off x="1824" y="2448"/>
                <a:ext cx="957" cy="242"/>
                <a:chOff x="2598" y="1026"/>
                <a:chExt cx="957" cy="242"/>
              </a:xfrm>
            </p:grpSpPr>
            <p:grpSp>
              <p:nvGrpSpPr>
                <p:cNvPr id="57471" name="Group 127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8" y="1026"/>
                  <a:ext cx="957" cy="242"/>
                  <a:chOff x="2532" y="1051"/>
                  <a:chExt cx="893" cy="246"/>
                </a:xfrm>
              </p:grpSpPr>
              <p:grpSp>
                <p:nvGrpSpPr>
                  <p:cNvPr id="57472" name="Group 128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57473" name="AutoShape 129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74" name="AutoShape 130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75" name="AutoShape 131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76" name="AutoShape 132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  <p:grpSp>
                <p:nvGrpSpPr>
                  <p:cNvPr id="57477" name="Group 133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57478" name="AutoShape 134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79" name="AutoShape 135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80" name="AutoShape 136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81" name="AutoShape 137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</p:grpSp>
            <p:grpSp>
              <p:nvGrpSpPr>
                <p:cNvPr id="57482" name="Group 138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88" y="1056"/>
                  <a:ext cx="784" cy="198"/>
                  <a:chOff x="2532" y="1051"/>
                  <a:chExt cx="893" cy="246"/>
                </a:xfrm>
              </p:grpSpPr>
              <p:grpSp>
                <p:nvGrpSpPr>
                  <p:cNvPr id="57483" name="Group 139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57484" name="AutoShape 140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85" name="AutoShape 141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86" name="AutoShape 142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87" name="AutoShape 143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  <p:grpSp>
                <p:nvGrpSpPr>
                  <p:cNvPr id="57488" name="Group 144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57489" name="AutoShape 145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90" name="AutoShape 146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91" name="AutoShape 147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92" name="AutoShape 148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</p:grpSp>
          </p:grpSp>
          <p:grpSp>
            <p:nvGrpSpPr>
              <p:cNvPr id="57493" name="Group 149"/>
              <p:cNvGrpSpPr>
                <a:grpSpLocks/>
              </p:cNvGrpSpPr>
              <p:nvPr/>
            </p:nvGrpSpPr>
            <p:grpSpPr bwMode="auto">
              <a:xfrm rot="513316">
                <a:off x="1854" y="2472"/>
                <a:ext cx="957" cy="242"/>
                <a:chOff x="2598" y="1026"/>
                <a:chExt cx="957" cy="242"/>
              </a:xfrm>
            </p:grpSpPr>
            <p:grpSp>
              <p:nvGrpSpPr>
                <p:cNvPr id="57494" name="Group 150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8" y="1026"/>
                  <a:ext cx="957" cy="242"/>
                  <a:chOff x="2532" y="1051"/>
                  <a:chExt cx="893" cy="246"/>
                </a:xfrm>
              </p:grpSpPr>
              <p:grpSp>
                <p:nvGrpSpPr>
                  <p:cNvPr id="57495" name="Group 151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57496" name="AutoShape 152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97" name="AutoShape 153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98" name="AutoShape 154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499" name="AutoShape 155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  <p:grpSp>
                <p:nvGrpSpPr>
                  <p:cNvPr id="57500" name="Group 156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57501" name="AutoShape 157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02" name="AutoShape 158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03" name="AutoShape 159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04" name="AutoShape 160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</p:grpSp>
            <p:grpSp>
              <p:nvGrpSpPr>
                <p:cNvPr id="57505" name="Group 161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88" y="1056"/>
                  <a:ext cx="784" cy="198"/>
                  <a:chOff x="2532" y="1051"/>
                  <a:chExt cx="893" cy="246"/>
                </a:xfrm>
              </p:grpSpPr>
              <p:grpSp>
                <p:nvGrpSpPr>
                  <p:cNvPr id="57506" name="Group 162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57507" name="AutoShape 163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08" name="AutoShape 164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09" name="AutoShape 165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10" name="AutoShape 166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  <p:grpSp>
                <p:nvGrpSpPr>
                  <p:cNvPr id="57511" name="Group 167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57512" name="AutoShape 168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13" name="AutoShape 169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14" name="AutoShape 170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15" name="AutoShape 171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</p:grpSp>
          </p:grpSp>
        </p:grpSp>
      </p:grpSp>
      <p:grpSp>
        <p:nvGrpSpPr>
          <p:cNvPr id="57516" name="Group 172"/>
          <p:cNvGrpSpPr>
            <a:grpSpLocks/>
          </p:cNvGrpSpPr>
          <p:nvPr/>
        </p:nvGrpSpPr>
        <p:grpSpPr bwMode="auto">
          <a:xfrm>
            <a:off x="3735388" y="4856163"/>
            <a:ext cx="1784350" cy="1352550"/>
            <a:chOff x="2163" y="3120"/>
            <a:chExt cx="1358" cy="1030"/>
          </a:xfrm>
        </p:grpSpPr>
        <p:sp>
          <p:nvSpPr>
            <p:cNvPr id="57517" name="Oval 173"/>
            <p:cNvSpPr>
              <a:spLocks noChangeArrowheads="1"/>
            </p:cNvSpPr>
            <p:nvPr/>
          </p:nvSpPr>
          <p:spPr bwMode="ltGray">
            <a:xfrm>
              <a:off x="2280" y="3120"/>
              <a:ext cx="1022" cy="1030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57518" name="Group 174"/>
            <p:cNvGrpSpPr>
              <a:grpSpLocks/>
            </p:cNvGrpSpPr>
            <p:nvPr/>
          </p:nvGrpSpPr>
          <p:grpSpPr bwMode="auto">
            <a:xfrm rot="10082854">
              <a:off x="2163" y="3869"/>
              <a:ext cx="928" cy="236"/>
              <a:chOff x="2598" y="1026"/>
              <a:chExt cx="957" cy="242"/>
            </a:xfrm>
          </p:grpSpPr>
          <p:grpSp>
            <p:nvGrpSpPr>
              <p:cNvPr id="57519" name="Group 175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57520" name="Group 176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7521" name="AutoShape 177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522" name="AutoShape 178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523" name="AutoShape 179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524" name="AutoShape 180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7525" name="Group 181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7526" name="AutoShape 182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527" name="AutoShape 183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528" name="AutoShape 184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529" name="AutoShape 185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  <p:grpSp>
            <p:nvGrpSpPr>
              <p:cNvPr id="57530" name="Group 186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57531" name="Group 187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7532" name="AutoShape 188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533" name="AutoShape 189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534" name="AutoShape 190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535" name="AutoShape 191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57536" name="Group 192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7537" name="AutoShape 193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538" name="AutoShape 194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539" name="AutoShape 195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sp>
                <p:nvSpPr>
                  <p:cNvPr id="57540" name="AutoShape 196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</p:grpSp>
          </p:grpSp>
        </p:grpSp>
        <p:grpSp>
          <p:nvGrpSpPr>
            <p:cNvPr id="57541" name="Group 197"/>
            <p:cNvGrpSpPr>
              <a:grpSpLocks/>
            </p:cNvGrpSpPr>
            <p:nvPr/>
          </p:nvGrpSpPr>
          <p:grpSpPr bwMode="auto">
            <a:xfrm rot="-232145">
              <a:off x="2565" y="3207"/>
              <a:ext cx="956" cy="259"/>
              <a:chOff x="1824" y="2448"/>
              <a:chExt cx="987" cy="266"/>
            </a:xfrm>
          </p:grpSpPr>
          <p:grpSp>
            <p:nvGrpSpPr>
              <p:cNvPr id="57542" name="Group 198"/>
              <p:cNvGrpSpPr>
                <a:grpSpLocks/>
              </p:cNvGrpSpPr>
              <p:nvPr/>
            </p:nvGrpSpPr>
            <p:grpSpPr bwMode="auto">
              <a:xfrm rot="513316">
                <a:off x="1824" y="2448"/>
                <a:ext cx="957" cy="242"/>
                <a:chOff x="2598" y="1026"/>
                <a:chExt cx="957" cy="242"/>
              </a:xfrm>
            </p:grpSpPr>
            <p:grpSp>
              <p:nvGrpSpPr>
                <p:cNvPr id="57543" name="Group 199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8" y="1026"/>
                  <a:ext cx="957" cy="242"/>
                  <a:chOff x="2532" y="1051"/>
                  <a:chExt cx="893" cy="246"/>
                </a:xfrm>
              </p:grpSpPr>
              <p:grpSp>
                <p:nvGrpSpPr>
                  <p:cNvPr id="57544" name="Group 200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57545" name="AutoShape 201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46" name="AutoShape 202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47" name="AutoShape 203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48" name="AutoShape 204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  <p:grpSp>
                <p:nvGrpSpPr>
                  <p:cNvPr id="57549" name="Group 205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57550" name="AutoShape 206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51" name="AutoShape 207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52" name="AutoShape 208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53" name="AutoShape 209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</p:grpSp>
            <p:grpSp>
              <p:nvGrpSpPr>
                <p:cNvPr id="57554" name="Group 210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88" y="1056"/>
                  <a:ext cx="784" cy="198"/>
                  <a:chOff x="2532" y="1051"/>
                  <a:chExt cx="893" cy="246"/>
                </a:xfrm>
              </p:grpSpPr>
              <p:grpSp>
                <p:nvGrpSpPr>
                  <p:cNvPr id="57555" name="Group 211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57556" name="AutoShape 212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57" name="AutoShape 213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58" name="AutoShape 214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59" name="AutoShape 215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  <p:grpSp>
                <p:nvGrpSpPr>
                  <p:cNvPr id="57560" name="Group 216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57561" name="AutoShape 217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62" name="AutoShape 218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63" name="AutoShape 219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64" name="AutoShape 220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</p:grpSp>
          </p:grpSp>
          <p:grpSp>
            <p:nvGrpSpPr>
              <p:cNvPr id="57565" name="Group 221"/>
              <p:cNvGrpSpPr>
                <a:grpSpLocks/>
              </p:cNvGrpSpPr>
              <p:nvPr/>
            </p:nvGrpSpPr>
            <p:grpSpPr bwMode="auto">
              <a:xfrm rot="513316">
                <a:off x="1854" y="2472"/>
                <a:ext cx="957" cy="242"/>
                <a:chOff x="2598" y="1026"/>
                <a:chExt cx="957" cy="242"/>
              </a:xfrm>
            </p:grpSpPr>
            <p:grpSp>
              <p:nvGrpSpPr>
                <p:cNvPr id="57566" name="Group 222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8" y="1026"/>
                  <a:ext cx="957" cy="242"/>
                  <a:chOff x="2532" y="1051"/>
                  <a:chExt cx="893" cy="246"/>
                </a:xfrm>
              </p:grpSpPr>
              <p:grpSp>
                <p:nvGrpSpPr>
                  <p:cNvPr id="57567" name="Group 223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57568" name="AutoShape 224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69" name="AutoShape 225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70" name="AutoShape 226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71" name="AutoShape 227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  <p:grpSp>
                <p:nvGrpSpPr>
                  <p:cNvPr id="57572" name="Group 228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57573" name="AutoShape 229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74" name="AutoShape 230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75" name="AutoShape 231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76" name="AutoShape 232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</p:grpSp>
            <p:grpSp>
              <p:nvGrpSpPr>
                <p:cNvPr id="57577" name="Group 233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88" y="1056"/>
                  <a:ext cx="784" cy="198"/>
                  <a:chOff x="2532" y="1051"/>
                  <a:chExt cx="893" cy="246"/>
                </a:xfrm>
              </p:grpSpPr>
              <p:grpSp>
                <p:nvGrpSpPr>
                  <p:cNvPr id="57578" name="Group 234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57579" name="AutoShape 235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80" name="AutoShape 236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81" name="AutoShape 237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82" name="AutoShape 238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  <p:grpSp>
                <p:nvGrpSpPr>
                  <p:cNvPr id="57583" name="Group 239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57584" name="AutoShape 240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85" name="AutoShape 241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86" name="AutoShape 242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57587" name="AutoShape 243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vi-VN"/>
                    </a:p>
                  </p:txBody>
                </p:sp>
              </p:grpSp>
            </p:grpSp>
          </p:grpSp>
        </p:grpSp>
      </p:grpSp>
      <p:sp>
        <p:nvSpPr>
          <p:cNvPr id="57588" name="Rectangle 244"/>
          <p:cNvSpPr>
            <a:spLocks noChangeArrowheads="1"/>
          </p:cNvSpPr>
          <p:nvPr/>
        </p:nvSpPr>
        <p:spPr bwMode="auto">
          <a:xfrm>
            <a:off x="3825875" y="2276475"/>
            <a:ext cx="1295400" cy="6413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b="1" smtClean="0">
                <a:solidFill>
                  <a:srgbClr val="FEFEFE"/>
                </a:solidFill>
              </a:rPr>
              <a:t>thêm văn bản </a:t>
            </a:r>
            <a:endParaRPr lang="en-US" b="1">
              <a:solidFill>
                <a:srgbClr val="FEFEFE"/>
              </a:solidFill>
            </a:endParaRPr>
          </a:p>
        </p:txBody>
      </p:sp>
      <p:sp>
        <p:nvSpPr>
          <p:cNvPr id="57589" name="Rectangle 245"/>
          <p:cNvSpPr>
            <a:spLocks noChangeArrowheads="1"/>
          </p:cNvSpPr>
          <p:nvPr/>
        </p:nvSpPr>
        <p:spPr bwMode="auto">
          <a:xfrm>
            <a:off x="2203450" y="3648075"/>
            <a:ext cx="1295400" cy="6413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b="1" smtClean="0">
                <a:solidFill>
                  <a:srgbClr val="FEFEFE"/>
                </a:solidFill>
              </a:rPr>
              <a:t>thêm văn bản </a:t>
            </a:r>
            <a:endParaRPr lang="en-US" b="1">
              <a:solidFill>
                <a:srgbClr val="FEFEFE"/>
              </a:solidFill>
            </a:endParaRPr>
          </a:p>
        </p:txBody>
      </p:sp>
      <p:sp>
        <p:nvSpPr>
          <p:cNvPr id="57590" name="Rectangle 246"/>
          <p:cNvSpPr>
            <a:spLocks noChangeArrowheads="1"/>
          </p:cNvSpPr>
          <p:nvPr/>
        </p:nvSpPr>
        <p:spPr bwMode="auto">
          <a:xfrm>
            <a:off x="5416550" y="3648075"/>
            <a:ext cx="1295400" cy="6413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b="1" smtClean="0">
                <a:solidFill>
                  <a:srgbClr val="FEFEFE"/>
                </a:solidFill>
              </a:rPr>
              <a:t>thêm văn bản </a:t>
            </a:r>
            <a:endParaRPr lang="en-US" b="1">
              <a:solidFill>
                <a:srgbClr val="FEFEFE"/>
              </a:solidFill>
            </a:endParaRPr>
          </a:p>
        </p:txBody>
      </p:sp>
      <p:sp>
        <p:nvSpPr>
          <p:cNvPr id="57591" name="Rectangle 247"/>
          <p:cNvSpPr>
            <a:spLocks noChangeArrowheads="1"/>
          </p:cNvSpPr>
          <p:nvPr/>
        </p:nvSpPr>
        <p:spPr bwMode="auto">
          <a:xfrm>
            <a:off x="3892550" y="5218113"/>
            <a:ext cx="1295400" cy="6413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b="1" smtClean="0">
                <a:solidFill>
                  <a:srgbClr val="FEFEFE"/>
                </a:solidFill>
              </a:rPr>
              <a:t>thêm văn bản </a:t>
            </a:r>
            <a:endParaRPr lang="en-US" b="1">
              <a:solidFill>
                <a:srgbClr val="FEFEFE"/>
              </a:solidFill>
            </a:endParaRPr>
          </a:p>
        </p:txBody>
      </p:sp>
      <p:sp>
        <p:nvSpPr>
          <p:cNvPr id="57592" name="Text Box 248"/>
          <p:cNvSpPr txBox="1">
            <a:spLocks noChangeArrowheads="1"/>
          </p:cNvSpPr>
          <p:nvPr/>
        </p:nvSpPr>
        <p:spPr bwMode="gray">
          <a:xfrm>
            <a:off x="533400" y="5410200"/>
            <a:ext cx="3200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FontTx/>
              <a:buChar char="-"/>
            </a:pPr>
            <a:r>
              <a:rPr lang="en-US" sz="1400" b="1" smtClean="0">
                <a:solidFill>
                  <a:srgbClr val="020202"/>
                </a:solidFill>
              </a:rPr>
              <a:t>thêm văn bản </a:t>
            </a:r>
            <a:endParaRPr lang="en-US" sz="1400">
              <a:solidFill>
                <a:srgbClr val="020202"/>
              </a:solidFill>
            </a:endParaRPr>
          </a:p>
        </p:txBody>
      </p:sp>
      <p:sp>
        <p:nvSpPr>
          <p:cNvPr id="57593" name="Rectangle 249"/>
          <p:cNvSpPr>
            <a:spLocks noChangeArrowheads="1"/>
          </p:cNvSpPr>
          <p:nvPr/>
        </p:nvSpPr>
        <p:spPr bwMode="auto">
          <a:xfrm>
            <a:off x="609600" y="3798888"/>
            <a:ext cx="15240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Clr>
                <a:srgbClr val="FFFF66"/>
              </a:buClr>
              <a:buFont typeface="Wingdings" panose="05000000000000000000" pitchFamily="2" charset="2"/>
              <a:buNone/>
            </a:pPr>
            <a:r>
              <a:rPr lang="en-US" sz="1400">
                <a:solidFill>
                  <a:srgbClr val="010101"/>
                </a:solidFill>
              </a:rPr>
              <a:t>- </a:t>
            </a:r>
            <a:r>
              <a:rPr lang="en-US" sz="1400" smtClean="0">
                <a:solidFill>
                  <a:srgbClr val="010101"/>
                </a:solidFill>
              </a:rPr>
              <a:t>thêm văn bản </a:t>
            </a:r>
            <a:endParaRPr lang="en-US" sz="1400">
              <a:solidFill>
                <a:srgbClr val="010101"/>
              </a:solidFill>
            </a:endParaRPr>
          </a:p>
        </p:txBody>
      </p:sp>
      <p:sp>
        <p:nvSpPr>
          <p:cNvPr id="57594" name="Rectangle 250"/>
          <p:cNvSpPr>
            <a:spLocks noChangeArrowheads="1"/>
          </p:cNvSpPr>
          <p:nvPr/>
        </p:nvSpPr>
        <p:spPr bwMode="auto">
          <a:xfrm>
            <a:off x="6767513" y="3695700"/>
            <a:ext cx="15240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FFFF66"/>
              </a:buClr>
              <a:buFont typeface="Wingdings" panose="05000000000000000000" pitchFamily="2" charset="2"/>
              <a:buNone/>
            </a:pPr>
            <a:r>
              <a:rPr lang="en-US" sz="1400">
                <a:solidFill>
                  <a:srgbClr val="010101"/>
                </a:solidFill>
              </a:rPr>
              <a:t>- </a:t>
            </a:r>
            <a:r>
              <a:rPr lang="en-US" sz="1400" smtClean="0">
                <a:solidFill>
                  <a:srgbClr val="010101"/>
                </a:solidFill>
              </a:rPr>
              <a:t>thêm văn bản </a:t>
            </a:r>
            <a:endParaRPr lang="en-US" sz="1400">
              <a:solidFill>
                <a:srgbClr val="010101"/>
              </a:solidFill>
            </a:endParaRPr>
          </a:p>
        </p:txBody>
      </p:sp>
      <p:sp>
        <p:nvSpPr>
          <p:cNvPr id="57595" name="Rectangle 251"/>
          <p:cNvSpPr>
            <a:spLocks noChangeArrowheads="1"/>
          </p:cNvSpPr>
          <p:nvPr/>
        </p:nvSpPr>
        <p:spPr bwMode="gray">
          <a:xfrm>
            <a:off x="2049463" y="1249363"/>
            <a:ext cx="4876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DDDDDD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smtClean="0"/>
              <a:t>“thêm văn bản ”</a:t>
            </a:r>
            <a:endParaRPr lang="en-US" sz="3200" b="1"/>
          </a:p>
        </p:txBody>
      </p:sp>
      <p:sp>
        <p:nvSpPr>
          <p:cNvPr id="57596" name="Rectangle 252"/>
          <p:cNvSpPr>
            <a:spLocks noChangeArrowheads="1"/>
          </p:cNvSpPr>
          <p:nvPr/>
        </p:nvSpPr>
        <p:spPr bwMode="gray">
          <a:xfrm>
            <a:off x="3382963" y="3648075"/>
            <a:ext cx="2133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333333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smtClean="0">
                <a:solidFill>
                  <a:srgbClr val="3D2F6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Công ty</a:t>
            </a:r>
            <a:endParaRPr lang="en-US" sz="2400">
              <a:solidFill>
                <a:srgbClr val="3D2F6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anose="020B0604030504040204" pitchFamily="34" charset="0"/>
            </a:endParaRPr>
          </a:p>
          <a:p>
            <a:pPr algn="ctr"/>
            <a:r>
              <a:rPr lang="en-US" sz="2400">
                <a:solidFill>
                  <a:srgbClr val="3D2F6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LOGO</a:t>
            </a:r>
          </a:p>
        </p:txBody>
      </p:sp>
      <p:sp>
        <p:nvSpPr>
          <p:cNvPr id="57597" name="Rectangle 253"/>
          <p:cNvSpPr>
            <a:spLocks noChangeArrowheads="1"/>
          </p:cNvSpPr>
          <p:nvPr/>
        </p:nvSpPr>
        <p:spPr bwMode="auto">
          <a:xfrm>
            <a:off x="5337175" y="2132013"/>
            <a:ext cx="15240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FFFF66"/>
              </a:buClr>
              <a:buFont typeface="Wingdings" panose="05000000000000000000" pitchFamily="2" charset="2"/>
              <a:buNone/>
            </a:pPr>
            <a:r>
              <a:rPr lang="en-US" sz="1400">
                <a:solidFill>
                  <a:srgbClr val="010101"/>
                </a:solidFill>
              </a:rPr>
              <a:t>- </a:t>
            </a:r>
            <a:r>
              <a:rPr lang="en-US" sz="1400" smtClean="0">
                <a:solidFill>
                  <a:srgbClr val="010101"/>
                </a:solidFill>
              </a:rPr>
              <a:t>thêm văn bản </a:t>
            </a:r>
            <a:endParaRPr lang="en-US" sz="1400">
              <a:solidFill>
                <a:srgbClr val="01010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sp>
        <p:nvSpPr>
          <p:cNvPr id="58371" name="AutoShape 3"/>
          <p:cNvSpPr>
            <a:spLocks noChangeArrowheads="1"/>
          </p:cNvSpPr>
          <p:nvPr/>
        </p:nvSpPr>
        <p:spPr bwMode="gray">
          <a:xfrm rot="39573186">
            <a:off x="4691857" y="2677319"/>
            <a:ext cx="696912" cy="254000"/>
          </a:xfrm>
          <a:prstGeom prst="rightArrow">
            <a:avLst>
              <a:gd name="adj1" fmla="val 35167"/>
              <a:gd name="adj2" fmla="val 11110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72" name="AutoShape 4"/>
          <p:cNvSpPr>
            <a:spLocks noChangeArrowheads="1"/>
          </p:cNvSpPr>
          <p:nvPr/>
        </p:nvSpPr>
        <p:spPr bwMode="gray">
          <a:xfrm rot="3465783">
            <a:off x="4691857" y="4582319"/>
            <a:ext cx="696912" cy="254000"/>
          </a:xfrm>
          <a:prstGeom prst="rightArrow">
            <a:avLst>
              <a:gd name="adj1" fmla="val 35167"/>
              <a:gd name="adj2" fmla="val 11110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73" name="AutoShape 5"/>
          <p:cNvSpPr>
            <a:spLocks noChangeArrowheads="1"/>
          </p:cNvSpPr>
          <p:nvPr/>
        </p:nvSpPr>
        <p:spPr bwMode="gray">
          <a:xfrm rot="35969022">
            <a:off x="3618707" y="2743994"/>
            <a:ext cx="696912" cy="254000"/>
          </a:xfrm>
          <a:prstGeom prst="rightArrow">
            <a:avLst>
              <a:gd name="adj1" fmla="val 35167"/>
              <a:gd name="adj2" fmla="val 11110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74" name="AutoShape 6"/>
          <p:cNvSpPr>
            <a:spLocks noChangeArrowheads="1"/>
          </p:cNvSpPr>
          <p:nvPr/>
        </p:nvSpPr>
        <p:spPr bwMode="gray">
          <a:xfrm rot="7535209">
            <a:off x="3583782" y="4552156"/>
            <a:ext cx="698500" cy="255587"/>
          </a:xfrm>
          <a:prstGeom prst="rightArrow">
            <a:avLst>
              <a:gd name="adj1" fmla="val 35167"/>
              <a:gd name="adj2" fmla="val 110671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75" name="AutoShape 7"/>
          <p:cNvSpPr>
            <a:spLocks noChangeArrowheads="1"/>
          </p:cNvSpPr>
          <p:nvPr/>
        </p:nvSpPr>
        <p:spPr bwMode="gray">
          <a:xfrm>
            <a:off x="5200650" y="3670300"/>
            <a:ext cx="696913" cy="254000"/>
          </a:xfrm>
          <a:prstGeom prst="rightArrow">
            <a:avLst>
              <a:gd name="adj1" fmla="val 35167"/>
              <a:gd name="adj2" fmla="val 11110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76" name="AutoShape 8"/>
          <p:cNvSpPr>
            <a:spLocks noChangeArrowheads="1"/>
          </p:cNvSpPr>
          <p:nvPr/>
        </p:nvSpPr>
        <p:spPr bwMode="gray">
          <a:xfrm rot="-10800000">
            <a:off x="3079750" y="3663950"/>
            <a:ext cx="760413" cy="255588"/>
          </a:xfrm>
          <a:prstGeom prst="rightArrow">
            <a:avLst>
              <a:gd name="adj1" fmla="val 35167"/>
              <a:gd name="adj2" fmla="val 120480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77" name="Oval 9"/>
          <p:cNvSpPr>
            <a:spLocks noChangeArrowheads="1"/>
          </p:cNvSpPr>
          <p:nvPr/>
        </p:nvSpPr>
        <p:spPr bwMode="gray">
          <a:xfrm>
            <a:off x="2855913" y="2112963"/>
            <a:ext cx="3295650" cy="3297237"/>
          </a:xfrm>
          <a:prstGeom prst="ellipse">
            <a:avLst/>
          </a:prstGeom>
          <a:noFill/>
          <a:ln w="38100" algn="ctr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vi-VN"/>
          </a:p>
        </p:txBody>
      </p:sp>
      <p:grpSp>
        <p:nvGrpSpPr>
          <p:cNvPr id="58378" name="Group 10"/>
          <p:cNvGrpSpPr>
            <a:grpSpLocks/>
          </p:cNvGrpSpPr>
          <p:nvPr/>
        </p:nvGrpSpPr>
        <p:grpSpPr bwMode="auto">
          <a:xfrm>
            <a:off x="3513138" y="2838450"/>
            <a:ext cx="1901825" cy="1901825"/>
            <a:chOff x="2238" y="1769"/>
            <a:chExt cx="1361" cy="1361"/>
          </a:xfrm>
        </p:grpSpPr>
        <p:sp>
          <p:nvSpPr>
            <p:cNvPr id="58379" name="Oval 11"/>
            <p:cNvSpPr>
              <a:spLocks noChangeArrowheads="1"/>
            </p:cNvSpPr>
            <p:nvPr/>
          </p:nvSpPr>
          <p:spPr bwMode="gray">
            <a:xfrm>
              <a:off x="2238" y="1769"/>
              <a:ext cx="1361" cy="1361"/>
            </a:xfrm>
            <a:prstGeom prst="ellipse">
              <a:avLst/>
            </a:prstGeom>
            <a:gradFill rotWithShape="1">
              <a:gsLst>
                <a:gs pos="0">
                  <a:srgbClr val="0099CC">
                    <a:gamma/>
                    <a:tint val="42353"/>
                    <a:invGamma/>
                  </a:srgbClr>
                </a:gs>
                <a:gs pos="50000">
                  <a:srgbClr val="0099CC"/>
                </a:gs>
                <a:gs pos="100000">
                  <a:srgbClr val="0099CC">
                    <a:gamma/>
                    <a:tint val="42353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58380" name="Oval 12"/>
            <p:cNvSpPr>
              <a:spLocks noChangeArrowheads="1"/>
            </p:cNvSpPr>
            <p:nvPr/>
          </p:nvSpPr>
          <p:spPr bwMode="gray">
            <a:xfrm>
              <a:off x="2327" y="1858"/>
              <a:ext cx="1183" cy="1183"/>
            </a:xfrm>
            <a:prstGeom prst="ellipse">
              <a:avLst/>
            </a:prstGeom>
            <a:gradFill rotWithShape="1">
              <a:gsLst>
                <a:gs pos="0">
                  <a:srgbClr val="0099CC">
                    <a:gamma/>
                    <a:shade val="54118"/>
                    <a:invGamma/>
                  </a:srgbClr>
                </a:gs>
                <a:gs pos="50000">
                  <a:srgbClr val="0099CC"/>
                </a:gs>
                <a:gs pos="100000">
                  <a:srgbClr val="0099CC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58381" name="Oval 13"/>
            <p:cNvSpPr>
              <a:spLocks noChangeArrowheads="1"/>
            </p:cNvSpPr>
            <p:nvPr/>
          </p:nvSpPr>
          <p:spPr bwMode="gray">
            <a:xfrm>
              <a:off x="2328" y="1860"/>
              <a:ext cx="1183" cy="1183"/>
            </a:xfrm>
            <a:prstGeom prst="ellipse">
              <a:avLst/>
            </a:prstGeom>
            <a:gradFill rotWithShape="1">
              <a:gsLst>
                <a:gs pos="0">
                  <a:srgbClr val="0099CC">
                    <a:gamma/>
                    <a:shade val="63529"/>
                    <a:invGamma/>
                  </a:srgbClr>
                </a:gs>
                <a:gs pos="100000">
                  <a:srgbClr val="0099CC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58382" name="Oval 14"/>
            <p:cNvSpPr>
              <a:spLocks noChangeArrowheads="1"/>
            </p:cNvSpPr>
            <p:nvPr/>
          </p:nvSpPr>
          <p:spPr bwMode="gray">
            <a:xfrm>
              <a:off x="2391" y="1917"/>
              <a:ext cx="1065" cy="106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58383" name="Group 15"/>
            <p:cNvGrpSpPr>
              <a:grpSpLocks/>
            </p:cNvGrpSpPr>
            <p:nvPr/>
          </p:nvGrpSpPr>
          <p:grpSpPr bwMode="auto">
            <a:xfrm>
              <a:off x="2410" y="1929"/>
              <a:ext cx="1031" cy="1031"/>
              <a:chOff x="4166" y="1706"/>
              <a:chExt cx="1252" cy="1252"/>
            </a:xfrm>
          </p:grpSpPr>
          <p:sp>
            <p:nvSpPr>
              <p:cNvPr id="58384" name="Oval 16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58385" name="Oval 17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58386" name="Oval 18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58387" name="Oval 19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  <p:sp>
          <p:nvSpPr>
            <p:cNvPr id="58388" name="Text Box 20"/>
            <p:cNvSpPr txBox="1">
              <a:spLocks noChangeArrowheads="1"/>
            </p:cNvSpPr>
            <p:nvPr/>
          </p:nvSpPr>
          <p:spPr bwMode="gray">
            <a:xfrm>
              <a:off x="2648" y="2310"/>
              <a:ext cx="562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smtClean="0">
                  <a:solidFill>
                    <a:srgbClr val="080808"/>
                  </a:solidFill>
                </a:rPr>
                <a:t>Chữ</a:t>
              </a:r>
              <a:endParaRPr lang="en-US" sz="2400">
                <a:solidFill>
                  <a:srgbClr val="080808"/>
                </a:solidFill>
              </a:endParaRPr>
            </a:p>
          </p:txBody>
        </p:sp>
      </p:grpSp>
      <p:sp>
        <p:nvSpPr>
          <p:cNvPr id="58389" name="AutoShape 21"/>
          <p:cNvSpPr>
            <a:spLocks noChangeArrowheads="1"/>
          </p:cNvSpPr>
          <p:nvPr/>
        </p:nvSpPr>
        <p:spPr bwMode="gray">
          <a:xfrm>
            <a:off x="762000" y="3598863"/>
            <a:ext cx="2281238" cy="4016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mtClean="0">
                <a:solidFill>
                  <a:srgbClr val="FEFEFE"/>
                </a:solidFill>
              </a:rPr>
              <a:t>thêm văn bản </a:t>
            </a:r>
            <a:endParaRPr lang="en-US">
              <a:solidFill>
                <a:srgbClr val="FEFEFE"/>
              </a:solidFill>
            </a:endParaRPr>
          </a:p>
        </p:txBody>
      </p:sp>
      <p:sp>
        <p:nvSpPr>
          <p:cNvPr id="58390" name="AutoShape 22"/>
          <p:cNvSpPr>
            <a:spLocks noChangeArrowheads="1"/>
          </p:cNvSpPr>
          <p:nvPr/>
        </p:nvSpPr>
        <p:spPr bwMode="gray">
          <a:xfrm>
            <a:off x="1365250" y="2189163"/>
            <a:ext cx="2281238" cy="403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mtClean="0">
                <a:solidFill>
                  <a:srgbClr val="FEFEFE"/>
                </a:solidFill>
              </a:rPr>
              <a:t>thêm văn bản </a:t>
            </a:r>
            <a:endParaRPr lang="en-US">
              <a:solidFill>
                <a:srgbClr val="FEFEFE"/>
              </a:solidFill>
            </a:endParaRPr>
          </a:p>
        </p:txBody>
      </p:sp>
      <p:sp>
        <p:nvSpPr>
          <p:cNvPr id="58391" name="AutoShape 23"/>
          <p:cNvSpPr>
            <a:spLocks noChangeArrowheads="1"/>
          </p:cNvSpPr>
          <p:nvPr/>
        </p:nvSpPr>
        <p:spPr bwMode="gray">
          <a:xfrm>
            <a:off x="1365250" y="4873625"/>
            <a:ext cx="2281238" cy="4016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mtClean="0">
                <a:solidFill>
                  <a:srgbClr val="FEFEFE"/>
                </a:solidFill>
              </a:rPr>
              <a:t>thêm văn bản </a:t>
            </a:r>
            <a:endParaRPr lang="en-US">
              <a:solidFill>
                <a:srgbClr val="FEFEFE"/>
              </a:solidFill>
            </a:endParaRPr>
          </a:p>
        </p:txBody>
      </p:sp>
      <p:sp>
        <p:nvSpPr>
          <p:cNvPr id="58392" name="AutoShape 24"/>
          <p:cNvSpPr>
            <a:spLocks noChangeArrowheads="1"/>
          </p:cNvSpPr>
          <p:nvPr/>
        </p:nvSpPr>
        <p:spPr bwMode="gray">
          <a:xfrm>
            <a:off x="5994400" y="3598863"/>
            <a:ext cx="2347913" cy="4016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mtClean="0">
                <a:solidFill>
                  <a:srgbClr val="FEFEFE"/>
                </a:solidFill>
              </a:rPr>
              <a:t>thêm văn bản </a:t>
            </a:r>
            <a:endParaRPr lang="en-US">
              <a:solidFill>
                <a:srgbClr val="FEFEFE"/>
              </a:solidFill>
            </a:endParaRPr>
          </a:p>
        </p:txBody>
      </p:sp>
      <p:sp>
        <p:nvSpPr>
          <p:cNvPr id="58393" name="AutoShape 25"/>
          <p:cNvSpPr>
            <a:spLocks noChangeArrowheads="1"/>
          </p:cNvSpPr>
          <p:nvPr/>
        </p:nvSpPr>
        <p:spPr bwMode="gray">
          <a:xfrm>
            <a:off x="5322888" y="2189163"/>
            <a:ext cx="2347912" cy="403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mtClean="0">
                <a:solidFill>
                  <a:srgbClr val="FEFEFE"/>
                </a:solidFill>
              </a:rPr>
              <a:t>thêm văn bản </a:t>
            </a:r>
            <a:endParaRPr lang="en-US">
              <a:solidFill>
                <a:srgbClr val="FEFEFE"/>
              </a:solidFill>
            </a:endParaRPr>
          </a:p>
        </p:txBody>
      </p:sp>
      <p:sp>
        <p:nvSpPr>
          <p:cNvPr id="58394" name="AutoShape 26"/>
          <p:cNvSpPr>
            <a:spLocks noChangeArrowheads="1"/>
          </p:cNvSpPr>
          <p:nvPr/>
        </p:nvSpPr>
        <p:spPr bwMode="gray">
          <a:xfrm>
            <a:off x="5322888" y="4873625"/>
            <a:ext cx="2347912" cy="4016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mtClean="0">
                <a:solidFill>
                  <a:srgbClr val="FEFEFE"/>
                </a:solidFill>
              </a:rPr>
              <a:t>thêm văn bản </a:t>
            </a:r>
            <a:endParaRPr lang="en-US">
              <a:solidFill>
                <a:srgbClr val="FEFEFE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gray">
          <a:xfrm>
            <a:off x="5341938" y="4267200"/>
            <a:ext cx="3116262" cy="118745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72549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9396" name="AutoShape 4"/>
          <p:cNvSpPr>
            <a:spLocks noChangeArrowheads="1"/>
          </p:cNvSpPr>
          <p:nvPr/>
        </p:nvSpPr>
        <p:spPr bwMode="gray">
          <a:xfrm>
            <a:off x="2695575" y="2293938"/>
            <a:ext cx="2390775" cy="5651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9397" name="AutoShape 5"/>
          <p:cNvSpPr>
            <a:spLocks noChangeArrowheads="1"/>
          </p:cNvSpPr>
          <p:nvPr/>
        </p:nvSpPr>
        <p:spPr bwMode="gray">
          <a:xfrm>
            <a:off x="5486400" y="2293938"/>
            <a:ext cx="2895600" cy="5651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gray">
          <a:xfrm>
            <a:off x="2587625" y="4419600"/>
            <a:ext cx="2638425" cy="118745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86275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white">
          <a:xfrm>
            <a:off x="2916238" y="4716463"/>
            <a:ext cx="18446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smtClean="0">
                <a:solidFill>
                  <a:srgbClr val="FFFFFF"/>
                </a:solidFill>
              </a:rPr>
              <a:t>thêm văn bản </a:t>
            </a:r>
            <a:endParaRPr lang="en-US" sz="1600" b="1">
              <a:solidFill>
                <a:srgbClr val="FFFFFF"/>
              </a:solidFill>
            </a:endParaRPr>
          </a:p>
        </p:txBody>
      </p:sp>
      <p:grpSp>
        <p:nvGrpSpPr>
          <p:cNvPr id="59400" name="Group 8"/>
          <p:cNvGrpSpPr>
            <a:grpSpLocks/>
          </p:cNvGrpSpPr>
          <p:nvPr/>
        </p:nvGrpSpPr>
        <p:grpSpPr bwMode="auto">
          <a:xfrm>
            <a:off x="688975" y="3228975"/>
            <a:ext cx="1827213" cy="1162050"/>
            <a:chOff x="4397" y="1430"/>
            <a:chExt cx="1005" cy="960"/>
          </a:xfrm>
        </p:grpSpPr>
        <p:sp>
          <p:nvSpPr>
            <p:cNvPr id="59401" name="AutoShape 9"/>
            <p:cNvSpPr>
              <a:spLocks noChangeArrowheads="1"/>
            </p:cNvSpPr>
            <p:nvPr/>
          </p:nvSpPr>
          <p:spPr bwMode="gray">
            <a:xfrm>
              <a:off x="4397" y="1430"/>
              <a:ext cx="1005" cy="960"/>
            </a:xfrm>
            <a:prstGeom prst="homePlate">
              <a:avLst>
                <a:gd name="adj" fmla="val 26172"/>
              </a:avLst>
            </a:prstGeom>
            <a:gradFill rotWithShape="1">
              <a:gsLst>
                <a:gs pos="0">
                  <a:srgbClr val="D5E0E5">
                    <a:gamma/>
                    <a:shade val="66275"/>
                    <a:invGamma/>
                  </a:srgbClr>
                </a:gs>
                <a:gs pos="50000">
                  <a:srgbClr val="D5E0E5"/>
                </a:gs>
                <a:gs pos="100000">
                  <a:srgbClr val="D5E0E5">
                    <a:gamma/>
                    <a:shade val="6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rgbClr val="76858A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9402" name="AutoShape 10"/>
            <p:cNvSpPr>
              <a:spLocks noChangeArrowheads="1"/>
            </p:cNvSpPr>
            <p:nvPr/>
          </p:nvSpPr>
          <p:spPr bwMode="gray">
            <a:xfrm>
              <a:off x="4407" y="1440"/>
              <a:ext cx="978" cy="934"/>
            </a:xfrm>
            <a:prstGeom prst="homePlate">
              <a:avLst>
                <a:gd name="adj" fmla="val 26178"/>
              </a:avLst>
            </a:prstGeom>
            <a:noFill/>
            <a:ln w="9525" algn="ctr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rgbClr val="DDDDDD">
                          <a:gamma/>
                          <a:shade val="66275"/>
                          <a:invGamma/>
                        </a:srgb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9403" name="Group 11"/>
          <p:cNvGrpSpPr>
            <a:grpSpLocks/>
          </p:cNvGrpSpPr>
          <p:nvPr/>
        </p:nvGrpSpPr>
        <p:grpSpPr bwMode="auto">
          <a:xfrm>
            <a:off x="688975" y="4395788"/>
            <a:ext cx="1827213" cy="1162050"/>
            <a:chOff x="4397" y="1430"/>
            <a:chExt cx="1005" cy="960"/>
          </a:xfrm>
        </p:grpSpPr>
        <p:sp>
          <p:nvSpPr>
            <p:cNvPr id="59404" name="AutoShape 12"/>
            <p:cNvSpPr>
              <a:spLocks noChangeArrowheads="1"/>
            </p:cNvSpPr>
            <p:nvPr/>
          </p:nvSpPr>
          <p:spPr bwMode="gray">
            <a:xfrm>
              <a:off x="4397" y="1430"/>
              <a:ext cx="1005" cy="960"/>
            </a:xfrm>
            <a:prstGeom prst="homePlate">
              <a:avLst>
                <a:gd name="adj" fmla="val 26172"/>
              </a:avLst>
            </a:prstGeom>
            <a:gradFill rotWithShape="1">
              <a:gsLst>
                <a:gs pos="0">
                  <a:srgbClr val="D5E0E5">
                    <a:gamma/>
                    <a:shade val="66275"/>
                    <a:invGamma/>
                  </a:srgbClr>
                </a:gs>
                <a:gs pos="50000">
                  <a:srgbClr val="D5E0E5"/>
                </a:gs>
                <a:gs pos="100000">
                  <a:srgbClr val="D5E0E5">
                    <a:gamma/>
                    <a:shade val="6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rgbClr val="76858A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9405" name="AutoShape 13"/>
            <p:cNvSpPr>
              <a:spLocks noChangeArrowheads="1"/>
            </p:cNvSpPr>
            <p:nvPr/>
          </p:nvSpPr>
          <p:spPr bwMode="gray">
            <a:xfrm>
              <a:off x="4407" y="1440"/>
              <a:ext cx="978" cy="934"/>
            </a:xfrm>
            <a:prstGeom prst="homePlate">
              <a:avLst>
                <a:gd name="adj" fmla="val 26178"/>
              </a:avLst>
            </a:prstGeom>
            <a:gradFill rotWithShape="1">
              <a:gsLst>
                <a:gs pos="0">
                  <a:srgbClr val="D5E0E5">
                    <a:gamma/>
                    <a:shade val="66275"/>
                    <a:invGamma/>
                  </a:srgbClr>
                </a:gs>
                <a:gs pos="50000">
                  <a:srgbClr val="D5E0E5"/>
                </a:gs>
                <a:gs pos="100000">
                  <a:srgbClr val="D5E0E5">
                    <a:gamma/>
                    <a:shade val="6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9406" name="Rectangle 14"/>
          <p:cNvSpPr>
            <a:spLocks noChangeArrowheads="1"/>
          </p:cNvSpPr>
          <p:nvPr/>
        </p:nvSpPr>
        <p:spPr bwMode="gray">
          <a:xfrm>
            <a:off x="609600" y="3595688"/>
            <a:ext cx="1836738" cy="3968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smtClean="0">
                <a:solidFill>
                  <a:srgbClr val="333333"/>
                </a:solidFill>
              </a:rPr>
              <a:t>Thêm tiêu đề</a:t>
            </a:r>
            <a:endParaRPr lang="en-US" sz="2000" b="1">
              <a:solidFill>
                <a:srgbClr val="333333"/>
              </a:solidFill>
            </a:endParaRPr>
          </a:p>
        </p:txBody>
      </p:sp>
      <p:sp>
        <p:nvSpPr>
          <p:cNvPr id="59407" name="Rectangle 15"/>
          <p:cNvSpPr>
            <a:spLocks noChangeArrowheads="1"/>
          </p:cNvSpPr>
          <p:nvPr/>
        </p:nvSpPr>
        <p:spPr bwMode="gray">
          <a:xfrm>
            <a:off x="609600" y="4756150"/>
            <a:ext cx="1836738" cy="3968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smtClean="0">
                <a:solidFill>
                  <a:srgbClr val="333333"/>
                </a:solidFill>
              </a:rPr>
              <a:t>Thêm tiêu đề</a:t>
            </a:r>
            <a:endParaRPr lang="en-US" sz="2000" b="1">
              <a:solidFill>
                <a:srgbClr val="333333"/>
              </a:solidFill>
            </a:endParaRPr>
          </a:p>
        </p:txBody>
      </p:sp>
      <p:sp>
        <p:nvSpPr>
          <p:cNvPr id="59408" name="Rectangle 16"/>
          <p:cNvSpPr>
            <a:spLocks noChangeArrowheads="1"/>
          </p:cNvSpPr>
          <p:nvPr/>
        </p:nvSpPr>
        <p:spPr bwMode="white">
          <a:xfrm>
            <a:off x="5486400" y="4495800"/>
            <a:ext cx="297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b="1" smtClean="0">
                <a:solidFill>
                  <a:srgbClr val="EAEAEA"/>
                </a:solidFill>
              </a:rPr>
              <a:t>thêm văn bản </a:t>
            </a:r>
            <a:endParaRPr lang="en-US" sz="1400" b="1">
              <a:solidFill>
                <a:srgbClr val="EAEAEA"/>
              </a:solidFill>
            </a:endParaRPr>
          </a:p>
        </p:txBody>
      </p:sp>
      <p:sp>
        <p:nvSpPr>
          <p:cNvPr id="59409" name="Rectangle 17"/>
          <p:cNvSpPr>
            <a:spLocks noChangeArrowheads="1"/>
          </p:cNvSpPr>
          <p:nvPr/>
        </p:nvSpPr>
        <p:spPr bwMode="gray">
          <a:xfrm>
            <a:off x="2782888" y="2362200"/>
            <a:ext cx="2246312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vi-VN" sz="2400" b="1" smtClean="0">
                <a:solidFill>
                  <a:srgbClr val="000000"/>
                </a:solidFill>
              </a:rPr>
              <a:t>Trước</a:t>
            </a:r>
            <a:endParaRPr lang="en-US" sz="2400" b="1">
              <a:solidFill>
                <a:srgbClr val="000000"/>
              </a:solidFill>
            </a:endParaRPr>
          </a:p>
        </p:txBody>
      </p:sp>
      <p:sp>
        <p:nvSpPr>
          <p:cNvPr id="59410" name="Rectangle 18"/>
          <p:cNvSpPr>
            <a:spLocks noChangeArrowheads="1"/>
          </p:cNvSpPr>
          <p:nvPr/>
        </p:nvSpPr>
        <p:spPr bwMode="gray">
          <a:xfrm>
            <a:off x="5830888" y="2362200"/>
            <a:ext cx="2246312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rgbClr val="000000"/>
                </a:solidFill>
              </a:rPr>
              <a:t>Sau</a:t>
            </a:r>
            <a:endParaRPr lang="en-US" sz="2400" b="1">
              <a:solidFill>
                <a:srgbClr val="000000"/>
              </a:solidFill>
            </a:endParaRPr>
          </a:p>
        </p:txBody>
      </p:sp>
      <p:sp>
        <p:nvSpPr>
          <p:cNvPr id="59411" name="Rectangle 19"/>
          <p:cNvSpPr>
            <a:spLocks noChangeArrowheads="1"/>
          </p:cNvSpPr>
          <p:nvPr/>
        </p:nvSpPr>
        <p:spPr bwMode="auto">
          <a:xfrm>
            <a:off x="777875" y="1600200"/>
            <a:ext cx="638492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Clr>
                <a:srgbClr val="D7181F"/>
              </a:buClr>
              <a:buFont typeface="Wingdings" panose="05000000000000000000" pitchFamily="2" charset="2"/>
              <a:buChar char="v"/>
            </a:pPr>
            <a:r>
              <a:rPr lang="en-US" sz="1600" b="1"/>
              <a:t> </a:t>
            </a:r>
            <a:r>
              <a:rPr lang="en-US" sz="1600" b="1" smtClean="0"/>
              <a:t>thêm văn bản </a:t>
            </a:r>
            <a:endParaRPr lang="en-US" sz="1600"/>
          </a:p>
        </p:txBody>
      </p:sp>
      <p:sp>
        <p:nvSpPr>
          <p:cNvPr id="59412" name="Rectangle 20"/>
          <p:cNvSpPr>
            <a:spLocks noChangeArrowheads="1"/>
          </p:cNvSpPr>
          <p:nvPr/>
        </p:nvSpPr>
        <p:spPr bwMode="gray">
          <a:xfrm>
            <a:off x="5341938" y="2979738"/>
            <a:ext cx="3116262" cy="11874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72549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9413" name="Rectangle 21"/>
          <p:cNvSpPr>
            <a:spLocks noChangeArrowheads="1"/>
          </p:cNvSpPr>
          <p:nvPr/>
        </p:nvSpPr>
        <p:spPr bwMode="gray">
          <a:xfrm>
            <a:off x="2587625" y="3124200"/>
            <a:ext cx="2638425" cy="11874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86275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  <a:contourClr>
              <a:schemeClr val="accent1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59414" name="Text Box 22"/>
          <p:cNvSpPr txBox="1">
            <a:spLocks noChangeArrowheads="1"/>
          </p:cNvSpPr>
          <p:nvPr/>
        </p:nvSpPr>
        <p:spPr bwMode="white">
          <a:xfrm>
            <a:off x="2916238" y="3429000"/>
            <a:ext cx="18446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smtClean="0">
                <a:solidFill>
                  <a:srgbClr val="FFFFFF"/>
                </a:solidFill>
              </a:rPr>
              <a:t>thêm văn bản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9415" name="Rectangle 23"/>
          <p:cNvSpPr>
            <a:spLocks noChangeArrowheads="1"/>
          </p:cNvSpPr>
          <p:nvPr/>
        </p:nvSpPr>
        <p:spPr bwMode="white">
          <a:xfrm>
            <a:off x="5486400" y="3232150"/>
            <a:ext cx="297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b="1" smtClean="0">
                <a:solidFill>
                  <a:srgbClr val="EAEAEA"/>
                </a:solidFill>
              </a:rPr>
              <a:t>thêm văn bản </a:t>
            </a:r>
            <a:endParaRPr lang="en-US" sz="1400" b="1">
              <a:solidFill>
                <a:srgbClr val="EAEAEA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gray">
          <a:xfrm>
            <a:off x="5327650" y="2209800"/>
            <a:ext cx="2622550" cy="1163638"/>
          </a:xfrm>
          <a:prstGeom prst="homePlate">
            <a:avLst>
              <a:gd name="adj" fmla="val 39013"/>
            </a:avLst>
          </a:prstGeom>
          <a:gradFill rotWithShape="1">
            <a:gsLst>
              <a:gs pos="0">
                <a:schemeClr val="folHlink">
                  <a:gamma/>
                  <a:shade val="76078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28575" algn="ctr">
            <a:solidFill>
              <a:srgbClr val="F8F8F8"/>
            </a:solidFill>
            <a:miter lim="800000"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20" name="AutoShape 4"/>
          <p:cNvSpPr>
            <a:spLocks noChangeArrowheads="1"/>
          </p:cNvSpPr>
          <p:nvPr/>
        </p:nvSpPr>
        <p:spPr bwMode="gray">
          <a:xfrm>
            <a:off x="3105150" y="2209800"/>
            <a:ext cx="2855913" cy="1163638"/>
          </a:xfrm>
          <a:prstGeom prst="homePlate">
            <a:avLst>
              <a:gd name="adj" fmla="val 42291"/>
            </a:avLst>
          </a:prstGeom>
          <a:gradFill rotWithShape="1">
            <a:gsLst>
              <a:gs pos="0">
                <a:schemeClr val="accent1">
                  <a:gamma/>
                  <a:shade val="76078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28575" algn="ctr">
            <a:solidFill>
              <a:srgbClr val="F8F8F8"/>
            </a:solidFill>
            <a:miter lim="800000"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21" name="AutoShape 5"/>
          <p:cNvSpPr>
            <a:spLocks noChangeArrowheads="1"/>
          </p:cNvSpPr>
          <p:nvPr/>
        </p:nvSpPr>
        <p:spPr bwMode="gray">
          <a:xfrm>
            <a:off x="1169988" y="2209800"/>
            <a:ext cx="2455862" cy="1163638"/>
          </a:xfrm>
          <a:prstGeom prst="homePlate">
            <a:avLst>
              <a:gd name="adj" fmla="val 42796"/>
            </a:avLst>
          </a:prstGeom>
          <a:gradFill rotWithShape="1">
            <a:gsLst>
              <a:gs pos="0">
                <a:schemeClr val="accent2">
                  <a:gamma/>
                  <a:shade val="76078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28575" algn="ctr">
            <a:solidFill>
              <a:srgbClr val="F8F8F8"/>
            </a:solidFill>
            <a:miter lim="800000"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60422" name="Group 6"/>
          <p:cNvGrpSpPr>
            <a:grpSpLocks/>
          </p:cNvGrpSpPr>
          <p:nvPr/>
        </p:nvGrpSpPr>
        <p:grpSpPr bwMode="auto">
          <a:xfrm>
            <a:off x="768350" y="3978275"/>
            <a:ext cx="7613650" cy="2017713"/>
            <a:chOff x="479" y="2711"/>
            <a:chExt cx="4796" cy="1271"/>
          </a:xfrm>
        </p:grpSpPr>
        <p:grpSp>
          <p:nvGrpSpPr>
            <p:cNvPr id="60423" name="Group 7"/>
            <p:cNvGrpSpPr>
              <a:grpSpLocks/>
            </p:cNvGrpSpPr>
            <p:nvPr/>
          </p:nvGrpSpPr>
          <p:grpSpPr bwMode="auto">
            <a:xfrm>
              <a:off x="479" y="2711"/>
              <a:ext cx="4796" cy="1271"/>
              <a:chOff x="479" y="2711"/>
              <a:chExt cx="4796" cy="1271"/>
            </a:xfrm>
          </p:grpSpPr>
          <p:sp>
            <p:nvSpPr>
              <p:cNvPr id="60424" name="AutoShape 8"/>
              <p:cNvSpPr>
                <a:spLocks noChangeArrowheads="1"/>
              </p:cNvSpPr>
              <p:nvPr/>
            </p:nvSpPr>
            <p:spPr bwMode="gray">
              <a:xfrm flipV="1">
                <a:off x="549" y="2711"/>
                <a:ext cx="4653" cy="217"/>
              </a:xfrm>
              <a:custGeom>
                <a:avLst/>
                <a:gdLst>
                  <a:gd name="G0" fmla="+- 2158 0 0"/>
                  <a:gd name="G1" fmla="+- 21600 0 2158"/>
                  <a:gd name="G2" fmla="*/ 2158 1 2"/>
                  <a:gd name="G3" fmla="+- 21600 0 G2"/>
                  <a:gd name="G4" fmla="+/ 2158 21600 2"/>
                  <a:gd name="G5" fmla="+/ G1 0 2"/>
                  <a:gd name="G6" fmla="*/ 21600 21600 2158"/>
                  <a:gd name="G7" fmla="*/ G6 1 2"/>
                  <a:gd name="G8" fmla="+- 21600 0 G7"/>
                  <a:gd name="G9" fmla="*/ 21600 1 2"/>
                  <a:gd name="G10" fmla="+- 2158 0 G9"/>
                  <a:gd name="G11" fmla="?: G10 G8 0"/>
                  <a:gd name="G12" fmla="?: G10 G7 21600"/>
                  <a:gd name="T0" fmla="*/ 20521 w 21600"/>
                  <a:gd name="T1" fmla="*/ 10800 h 21600"/>
                  <a:gd name="T2" fmla="*/ 10800 w 21600"/>
                  <a:gd name="T3" fmla="*/ 21600 h 21600"/>
                  <a:gd name="T4" fmla="*/ 1079 w 21600"/>
                  <a:gd name="T5" fmla="*/ 10800 h 21600"/>
                  <a:gd name="T6" fmla="*/ 10800 w 21600"/>
                  <a:gd name="T7" fmla="*/ 0 h 21600"/>
                  <a:gd name="T8" fmla="*/ 2879 w 21600"/>
                  <a:gd name="T9" fmla="*/ 2879 h 21600"/>
                  <a:gd name="T10" fmla="*/ 18721 w 21600"/>
                  <a:gd name="T11" fmla="*/ 18721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2158" y="21600"/>
                    </a:lnTo>
                    <a:lnTo>
                      <a:pt x="19442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DB9CB">
                      <a:gamma/>
                      <a:tint val="54510"/>
                      <a:invGamma/>
                    </a:srgbClr>
                  </a:gs>
                  <a:gs pos="100000">
                    <a:srgbClr val="9DB9CB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60425" name="AutoShape 9"/>
              <p:cNvSpPr>
                <a:spLocks noChangeArrowheads="1"/>
              </p:cNvSpPr>
              <p:nvPr/>
            </p:nvSpPr>
            <p:spPr bwMode="gray">
              <a:xfrm>
                <a:off x="479" y="2932"/>
                <a:ext cx="4796" cy="1050"/>
              </a:xfrm>
              <a:prstGeom prst="roundRect">
                <a:avLst>
                  <a:gd name="adj" fmla="val 9514"/>
                </a:avLst>
              </a:prstGeom>
              <a:gradFill rotWithShape="1">
                <a:gsLst>
                  <a:gs pos="0">
                    <a:srgbClr val="9DB9CB">
                      <a:gamma/>
                      <a:shade val="81961"/>
                      <a:invGamma/>
                    </a:srgbClr>
                  </a:gs>
                  <a:gs pos="50000">
                    <a:srgbClr val="9DB9CB"/>
                  </a:gs>
                  <a:gs pos="100000">
                    <a:srgbClr val="9DB9CB">
                      <a:gamma/>
                      <a:shade val="81961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60426" name="AutoShape 10"/>
            <p:cNvSpPr>
              <a:spLocks noChangeArrowheads="1"/>
            </p:cNvSpPr>
            <p:nvPr/>
          </p:nvSpPr>
          <p:spPr bwMode="gray">
            <a:xfrm>
              <a:off x="582" y="3213"/>
              <a:ext cx="4530" cy="651"/>
            </a:xfrm>
            <a:prstGeom prst="roundRect">
              <a:avLst>
                <a:gd name="adj" fmla="val 9782"/>
              </a:avLst>
            </a:prstGeom>
            <a:solidFill>
              <a:schemeClr val="bg2"/>
            </a:solidFill>
            <a:ln w="28575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</p:grpSp>
      <p:sp>
        <p:nvSpPr>
          <p:cNvPr id="60427" name="Rectangle 11"/>
          <p:cNvSpPr>
            <a:spLocks noChangeArrowheads="1"/>
          </p:cNvSpPr>
          <p:nvPr/>
        </p:nvSpPr>
        <p:spPr bwMode="gray">
          <a:xfrm>
            <a:off x="1430338" y="2393950"/>
            <a:ext cx="14922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8F8F8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rgbClr val="FEFEFE"/>
                </a:solidFill>
              </a:rPr>
              <a:t>Thêm tiêu đề</a:t>
            </a:r>
            <a:endParaRPr lang="en-US" sz="2400" b="1">
              <a:solidFill>
                <a:srgbClr val="FEFEFE"/>
              </a:solidFill>
            </a:endParaRPr>
          </a:p>
        </p:txBody>
      </p:sp>
      <p:sp>
        <p:nvSpPr>
          <p:cNvPr id="60428" name="Text Box 12"/>
          <p:cNvSpPr txBox="1">
            <a:spLocks noChangeArrowheads="1"/>
          </p:cNvSpPr>
          <p:nvPr/>
        </p:nvSpPr>
        <p:spPr bwMode="black">
          <a:xfrm>
            <a:off x="1246188" y="4957763"/>
            <a:ext cx="65532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b="1" smtClean="0">
                <a:solidFill>
                  <a:schemeClr val="bg1"/>
                </a:solidFill>
              </a:rPr>
              <a:t>thêm văn bản 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0429" name="Rectangle 13"/>
          <p:cNvSpPr>
            <a:spLocks noChangeArrowheads="1"/>
          </p:cNvSpPr>
          <p:nvPr/>
        </p:nvSpPr>
        <p:spPr bwMode="gray">
          <a:xfrm>
            <a:off x="3830638" y="2393950"/>
            <a:ext cx="14922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8F8F8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rgbClr val="FEFEFE"/>
                </a:solidFill>
              </a:rPr>
              <a:t>Thêm tiêu đề</a:t>
            </a:r>
            <a:endParaRPr lang="en-US" sz="2400" b="1">
              <a:solidFill>
                <a:srgbClr val="FEFEFE"/>
              </a:solidFill>
            </a:endParaRPr>
          </a:p>
        </p:txBody>
      </p:sp>
      <p:sp>
        <p:nvSpPr>
          <p:cNvPr id="60430" name="Rectangle 14"/>
          <p:cNvSpPr>
            <a:spLocks noChangeArrowheads="1"/>
          </p:cNvSpPr>
          <p:nvPr/>
        </p:nvSpPr>
        <p:spPr bwMode="gray">
          <a:xfrm>
            <a:off x="6022975" y="2393950"/>
            <a:ext cx="14922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8F8F8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rgbClr val="FEFEFE"/>
                </a:solidFill>
              </a:rPr>
              <a:t>Thêm tiêu đề</a:t>
            </a:r>
            <a:endParaRPr lang="en-US" sz="2400" b="1">
              <a:solidFill>
                <a:srgbClr val="FEFEFE"/>
              </a:solidFill>
            </a:endParaRPr>
          </a:p>
        </p:txBody>
      </p:sp>
      <p:sp>
        <p:nvSpPr>
          <p:cNvPr id="60431" name="Rectangle 15"/>
          <p:cNvSpPr>
            <a:spLocks noChangeArrowheads="1"/>
          </p:cNvSpPr>
          <p:nvPr/>
        </p:nvSpPr>
        <p:spPr bwMode="black">
          <a:xfrm>
            <a:off x="2160588" y="1524000"/>
            <a:ext cx="4876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333333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“thêm văn bản ”</a:t>
            </a:r>
            <a:endParaRPr lang="en-US" sz="32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0432" name="Rectangle 16"/>
          <p:cNvSpPr>
            <a:spLocks noChangeArrowheads="1"/>
          </p:cNvSpPr>
          <p:nvPr/>
        </p:nvSpPr>
        <p:spPr bwMode="black">
          <a:xfrm>
            <a:off x="2454275" y="4313238"/>
            <a:ext cx="4572000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80808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>
              <a:buClr>
                <a:srgbClr val="FF3300"/>
              </a:buClr>
              <a:buSzPct val="115000"/>
              <a:buFont typeface="Wingdings" panose="05000000000000000000" pitchFamily="2" charset="2"/>
              <a:buNone/>
            </a:pPr>
            <a:r>
              <a:rPr lang="en-US" sz="2400">
                <a:solidFill>
                  <a:srgbClr val="F8F8F8"/>
                </a:solidFill>
              </a:rPr>
              <a:t> [ </a:t>
            </a:r>
            <a:r>
              <a:rPr lang="en-US" sz="2400" smtClean="0">
                <a:solidFill>
                  <a:srgbClr val="F8F8F8"/>
                </a:solidFill>
              </a:rPr>
              <a:t>thêm văn bản  </a:t>
            </a:r>
            <a:r>
              <a:rPr lang="en-US" sz="2400">
                <a:solidFill>
                  <a:srgbClr val="F8F8F8"/>
                </a:solidFill>
              </a:rPr>
              <a:t>]</a:t>
            </a:r>
          </a:p>
        </p:txBody>
      </p:sp>
      <p:grpSp>
        <p:nvGrpSpPr>
          <p:cNvPr id="60433" name="Group 17"/>
          <p:cNvGrpSpPr>
            <a:grpSpLocks/>
          </p:cNvGrpSpPr>
          <p:nvPr/>
        </p:nvGrpSpPr>
        <p:grpSpPr bwMode="auto">
          <a:xfrm>
            <a:off x="765175" y="3608388"/>
            <a:ext cx="3833813" cy="536575"/>
            <a:chOff x="465" y="2273"/>
            <a:chExt cx="2415" cy="338"/>
          </a:xfrm>
        </p:grpSpPr>
        <p:sp>
          <p:nvSpPr>
            <p:cNvPr id="60434" name="AutoShape 18"/>
            <p:cNvSpPr>
              <a:spLocks noChangeArrowheads="1"/>
            </p:cNvSpPr>
            <p:nvPr/>
          </p:nvSpPr>
          <p:spPr bwMode="gray">
            <a:xfrm>
              <a:off x="465" y="2273"/>
              <a:ext cx="2415" cy="338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60435" name="Picture 19" descr="Picture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485" y="2284"/>
              <a:ext cx="2376" cy="146"/>
            </a:xfrm>
            <a:prstGeom prst="rect">
              <a:avLst/>
            </a:prstGeom>
            <a:solidFill>
              <a:schemeClr val="hlink"/>
            </a:solidFill>
          </p:spPr>
        </p:pic>
      </p:grpSp>
      <p:grpSp>
        <p:nvGrpSpPr>
          <p:cNvPr id="60436" name="Group 20"/>
          <p:cNvGrpSpPr>
            <a:grpSpLocks/>
          </p:cNvGrpSpPr>
          <p:nvPr/>
        </p:nvGrpSpPr>
        <p:grpSpPr bwMode="auto">
          <a:xfrm>
            <a:off x="4751388" y="3611563"/>
            <a:ext cx="3556000" cy="536575"/>
            <a:chOff x="2976" y="2275"/>
            <a:chExt cx="2240" cy="338"/>
          </a:xfrm>
        </p:grpSpPr>
        <p:sp>
          <p:nvSpPr>
            <p:cNvPr id="60437" name="AutoShape 21"/>
            <p:cNvSpPr>
              <a:spLocks noChangeArrowheads="1"/>
            </p:cNvSpPr>
            <p:nvPr/>
          </p:nvSpPr>
          <p:spPr bwMode="gray">
            <a:xfrm>
              <a:off x="2976" y="2275"/>
              <a:ext cx="2240" cy="338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60438" name="Picture 22" descr="Picture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2997" y="2285"/>
              <a:ext cx="2210" cy="146"/>
            </a:xfrm>
            <a:prstGeom prst="rect">
              <a:avLst/>
            </a:prstGeom>
            <a:solidFill>
              <a:schemeClr val="hlink"/>
            </a:solidFill>
          </p:spPr>
        </p:pic>
      </p:grpSp>
      <p:sp>
        <p:nvSpPr>
          <p:cNvPr id="60439" name="Rectangle 23"/>
          <p:cNvSpPr>
            <a:spLocks noChangeArrowheads="1"/>
          </p:cNvSpPr>
          <p:nvPr/>
        </p:nvSpPr>
        <p:spPr bwMode="white">
          <a:xfrm>
            <a:off x="5145088" y="3667125"/>
            <a:ext cx="2819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8F8F8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400" smtClean="0">
                <a:solidFill>
                  <a:schemeClr val="bg1"/>
                </a:solidFill>
              </a:rPr>
              <a:t>thêm văn bản </a:t>
            </a:r>
            <a:endParaRPr lang="en-US" sz="2400">
              <a:solidFill>
                <a:schemeClr val="bg1"/>
              </a:solidFill>
            </a:endParaRPr>
          </a:p>
        </p:txBody>
      </p:sp>
      <p:sp>
        <p:nvSpPr>
          <p:cNvPr id="60440" name="Rectangle 24"/>
          <p:cNvSpPr>
            <a:spLocks noChangeArrowheads="1"/>
          </p:cNvSpPr>
          <p:nvPr/>
        </p:nvSpPr>
        <p:spPr bwMode="white">
          <a:xfrm>
            <a:off x="1246188" y="3667125"/>
            <a:ext cx="2819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8F8F8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400" smtClean="0">
                <a:solidFill>
                  <a:schemeClr val="bg1"/>
                </a:solidFill>
              </a:rPr>
              <a:t>thêm văn bản </a:t>
            </a:r>
            <a:endParaRPr lang="en-US" sz="24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sp>
        <p:nvSpPr>
          <p:cNvPr id="61443" name="AutoShape 3"/>
          <p:cNvSpPr>
            <a:spLocks noChangeArrowheads="1"/>
          </p:cNvSpPr>
          <p:nvPr/>
        </p:nvSpPr>
        <p:spPr bwMode="gray">
          <a:xfrm flipV="1">
            <a:off x="0" y="-1633538"/>
            <a:ext cx="9144000" cy="6248401"/>
          </a:xfrm>
          <a:custGeom>
            <a:avLst/>
            <a:gdLst>
              <a:gd name="G0" fmla="+- 7224 0 0"/>
              <a:gd name="G1" fmla="+- -9175604 0 0"/>
              <a:gd name="G2" fmla="+- 0 0 -9175604"/>
              <a:gd name="T0" fmla="*/ 0 256 1"/>
              <a:gd name="T1" fmla="*/ 180 256 1"/>
              <a:gd name="G3" fmla="+- -9175604 T0 T1"/>
              <a:gd name="T2" fmla="*/ 0 256 1"/>
              <a:gd name="T3" fmla="*/ 90 256 1"/>
              <a:gd name="G4" fmla="+- -9175604 T2 T3"/>
              <a:gd name="G5" fmla="*/ G4 2 1"/>
              <a:gd name="T4" fmla="*/ 90 256 1"/>
              <a:gd name="T5" fmla="*/ 0 256 1"/>
              <a:gd name="G6" fmla="+- -9175604 T4 T5"/>
              <a:gd name="G7" fmla="*/ G6 2 1"/>
              <a:gd name="G8" fmla="abs -9175604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7224"/>
              <a:gd name="G18" fmla="*/ 7224 1 2"/>
              <a:gd name="G19" fmla="+- G18 5400 0"/>
              <a:gd name="G20" fmla="cos G19 -9175604"/>
              <a:gd name="G21" fmla="sin G19 -9175604"/>
              <a:gd name="G22" fmla="+- G20 10800 0"/>
              <a:gd name="G23" fmla="+- G21 10800 0"/>
              <a:gd name="G24" fmla="+- 10800 0 G20"/>
              <a:gd name="G25" fmla="+- 7224 10800 0"/>
              <a:gd name="G26" fmla="?: G9 G17 G25"/>
              <a:gd name="G27" fmla="?: G9 0 21600"/>
              <a:gd name="G28" fmla="cos 10800 -9175604"/>
              <a:gd name="G29" fmla="sin 10800 -9175604"/>
              <a:gd name="G30" fmla="sin 7224 -9175604"/>
              <a:gd name="G31" fmla="+- G28 10800 0"/>
              <a:gd name="G32" fmla="+- G29 10800 0"/>
              <a:gd name="G33" fmla="+- G30 10800 0"/>
              <a:gd name="G34" fmla="?: G4 0 G31"/>
              <a:gd name="G35" fmla="?: -9175604 G34 0"/>
              <a:gd name="G36" fmla="?: G6 G35 G31"/>
              <a:gd name="G37" fmla="+- 21600 0 G36"/>
              <a:gd name="G38" fmla="?: G4 0 G33"/>
              <a:gd name="G39" fmla="?: -9175604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3895 w 21600"/>
              <a:gd name="T15" fmla="*/ 5008 h 21600"/>
              <a:gd name="T16" fmla="*/ 10800 w 21600"/>
              <a:gd name="T17" fmla="*/ 3576 h 21600"/>
              <a:gd name="T18" fmla="*/ 17705 w 21600"/>
              <a:gd name="T19" fmla="*/ 500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265" y="6157"/>
                </a:moveTo>
                <a:cubicBezTo>
                  <a:pt x="6637" y="4521"/>
                  <a:pt x="8664" y="3575"/>
                  <a:pt x="10800" y="3576"/>
                </a:cubicBezTo>
                <a:cubicBezTo>
                  <a:pt x="12935" y="3576"/>
                  <a:pt x="14962" y="4521"/>
                  <a:pt x="16334" y="6157"/>
                </a:cubicBezTo>
                <a:lnTo>
                  <a:pt x="19074" y="3859"/>
                </a:lnTo>
                <a:cubicBezTo>
                  <a:pt x="17022" y="1412"/>
                  <a:pt x="13992" y="-1"/>
                  <a:pt x="10799" y="0"/>
                </a:cubicBezTo>
                <a:cubicBezTo>
                  <a:pt x="7607" y="0"/>
                  <a:pt x="4577" y="1412"/>
                  <a:pt x="2525" y="3859"/>
                </a:cubicBezTo>
                <a:close/>
              </a:path>
            </a:pathLst>
          </a:custGeom>
          <a:gradFill rotWithShape="1">
            <a:gsLst>
              <a:gs pos="0">
                <a:srgbClr val="006699"/>
              </a:gs>
              <a:gs pos="100000">
                <a:srgbClr val="BDCBDB"/>
              </a:gs>
            </a:gsLst>
            <a:lin ang="0" scaled="1"/>
          </a:gradFill>
          <a:ln w="9525">
            <a:miter lim="800000"/>
            <a:headEnd/>
            <a:tailEnd/>
          </a:ln>
          <a:effectLst/>
          <a:scene3d>
            <a:camera prst="legacyPerspectiveBottom">
              <a:rot lat="20099999" lon="0" rev="0"/>
            </a:camera>
            <a:lightRig rig="legacyHarsh3" dir="l"/>
          </a:scene3d>
          <a:sp3d extrusionH="2259000" prstMaterial="legacyPlastic">
            <a:bevelT w="13500" h="13500" prst="angle"/>
            <a:bevelB w="13500" h="13500" prst="angle"/>
            <a:extrusionClr>
              <a:srgbClr val="003366"/>
            </a:extrusionClr>
            <a:contourClr>
              <a:srgbClr val="006699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1444" name="Freeform 4"/>
          <p:cNvSpPr>
            <a:spLocks/>
          </p:cNvSpPr>
          <p:nvPr/>
        </p:nvSpPr>
        <p:spPr bwMode="ltGray">
          <a:xfrm>
            <a:off x="692150" y="3052763"/>
            <a:ext cx="7767638" cy="3043237"/>
          </a:xfrm>
          <a:custGeom>
            <a:avLst/>
            <a:gdLst>
              <a:gd name="T0" fmla="*/ 4878 w 4893"/>
              <a:gd name="T1" fmla="*/ 0 h 1917"/>
              <a:gd name="T2" fmla="*/ 4893 w 4893"/>
              <a:gd name="T3" fmla="*/ 440 h 1917"/>
              <a:gd name="T4" fmla="*/ 2467 w 4893"/>
              <a:gd name="T5" fmla="*/ 1917 h 1917"/>
              <a:gd name="T6" fmla="*/ 21 w 4893"/>
              <a:gd name="T7" fmla="*/ 500 h 1917"/>
              <a:gd name="T8" fmla="*/ 0 w 4893"/>
              <a:gd name="T9" fmla="*/ 2 h 1917"/>
              <a:gd name="T10" fmla="*/ 2461 w 4893"/>
              <a:gd name="T11" fmla="*/ 667 h 1917"/>
              <a:gd name="T12" fmla="*/ 4878 w 4893"/>
              <a:gd name="T13" fmla="*/ 0 h 1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93" h="1917">
                <a:moveTo>
                  <a:pt x="4878" y="0"/>
                </a:moveTo>
                <a:cubicBezTo>
                  <a:pt x="4878" y="0"/>
                  <a:pt x="4891" y="226"/>
                  <a:pt x="4893" y="440"/>
                </a:cubicBezTo>
                <a:cubicBezTo>
                  <a:pt x="3867" y="440"/>
                  <a:pt x="3815" y="1811"/>
                  <a:pt x="2467" y="1917"/>
                </a:cubicBezTo>
                <a:cubicBezTo>
                  <a:pt x="1073" y="1877"/>
                  <a:pt x="1309" y="493"/>
                  <a:pt x="21" y="500"/>
                </a:cubicBezTo>
                <a:lnTo>
                  <a:pt x="0" y="2"/>
                </a:lnTo>
                <a:cubicBezTo>
                  <a:pt x="620" y="518"/>
                  <a:pt x="1873" y="671"/>
                  <a:pt x="2461" y="667"/>
                </a:cubicBezTo>
                <a:cubicBezTo>
                  <a:pt x="2461" y="667"/>
                  <a:pt x="4076" y="668"/>
                  <a:pt x="4878" y="0"/>
                </a:cubicBezTo>
                <a:close/>
              </a:path>
            </a:pathLst>
          </a:custGeom>
          <a:gradFill rotWithShape="1">
            <a:gsLst>
              <a:gs pos="0">
                <a:srgbClr val="0D2D47"/>
              </a:gs>
              <a:gs pos="50000">
                <a:srgbClr val="0F5C83"/>
              </a:gs>
              <a:gs pos="100000">
                <a:srgbClr val="0D2D47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1445" name="Line 5"/>
          <p:cNvSpPr>
            <a:spLocks noChangeShapeType="1"/>
          </p:cNvSpPr>
          <p:nvPr/>
        </p:nvSpPr>
        <p:spPr bwMode="gray">
          <a:xfrm flipH="1">
            <a:off x="2216150" y="5019675"/>
            <a:ext cx="874713" cy="712788"/>
          </a:xfrm>
          <a:prstGeom prst="line">
            <a:avLst/>
          </a:prstGeom>
          <a:noFill/>
          <a:ln w="9525">
            <a:solidFill>
              <a:srgbClr val="F8F8F8">
                <a:alpha val="10001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1446" name="Line 6"/>
          <p:cNvSpPr>
            <a:spLocks noChangeShapeType="1"/>
          </p:cNvSpPr>
          <p:nvPr/>
        </p:nvSpPr>
        <p:spPr bwMode="gray">
          <a:xfrm>
            <a:off x="5970588" y="5035550"/>
            <a:ext cx="874712" cy="712788"/>
          </a:xfrm>
          <a:prstGeom prst="line">
            <a:avLst/>
          </a:prstGeom>
          <a:noFill/>
          <a:ln w="9525">
            <a:solidFill>
              <a:srgbClr val="F8F8F8">
                <a:alpha val="10001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1447" name="Line 7"/>
          <p:cNvSpPr>
            <a:spLocks noChangeShapeType="1"/>
          </p:cNvSpPr>
          <p:nvPr/>
        </p:nvSpPr>
        <p:spPr bwMode="gray">
          <a:xfrm flipH="1">
            <a:off x="666750" y="4675188"/>
            <a:ext cx="1143000" cy="331787"/>
          </a:xfrm>
          <a:prstGeom prst="line">
            <a:avLst/>
          </a:prstGeom>
          <a:noFill/>
          <a:ln w="9525">
            <a:solidFill>
              <a:srgbClr val="F8F8F8">
                <a:alpha val="10001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1448" name="Line 8"/>
          <p:cNvSpPr>
            <a:spLocks noChangeShapeType="1"/>
          </p:cNvSpPr>
          <p:nvPr/>
        </p:nvSpPr>
        <p:spPr bwMode="gray">
          <a:xfrm>
            <a:off x="7362825" y="4670425"/>
            <a:ext cx="1103313" cy="331788"/>
          </a:xfrm>
          <a:prstGeom prst="line">
            <a:avLst/>
          </a:prstGeom>
          <a:noFill/>
          <a:ln w="9525">
            <a:solidFill>
              <a:srgbClr val="F8F8F8">
                <a:alpha val="10001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1449" name="Text Box 9"/>
          <p:cNvSpPr txBox="1">
            <a:spLocks noChangeArrowheads="1"/>
          </p:cNvSpPr>
          <p:nvPr/>
        </p:nvSpPr>
        <p:spPr bwMode="white">
          <a:xfrm>
            <a:off x="2732088" y="4432300"/>
            <a:ext cx="366871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600" smtClean="0">
                <a:solidFill>
                  <a:srgbClr val="FEFFFF"/>
                </a:solidFill>
              </a:rPr>
              <a:t>thêm văn bản </a:t>
            </a:r>
            <a:endParaRPr lang="en-US" sz="1600">
              <a:solidFill>
                <a:srgbClr val="FEFFFF"/>
              </a:solidFill>
            </a:endParaRPr>
          </a:p>
        </p:txBody>
      </p:sp>
      <p:sp>
        <p:nvSpPr>
          <p:cNvPr id="61450" name="Line 10"/>
          <p:cNvSpPr>
            <a:spLocks noChangeShapeType="1"/>
          </p:cNvSpPr>
          <p:nvPr/>
        </p:nvSpPr>
        <p:spPr bwMode="gray">
          <a:xfrm flipH="1">
            <a:off x="2227263" y="3030538"/>
            <a:ext cx="874712" cy="712787"/>
          </a:xfrm>
          <a:prstGeom prst="line">
            <a:avLst/>
          </a:prstGeom>
          <a:noFill/>
          <a:ln w="9525">
            <a:solidFill>
              <a:srgbClr val="F8F8F8">
                <a:alpha val="39999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1451" name="Line 11"/>
          <p:cNvSpPr>
            <a:spLocks noChangeShapeType="1"/>
          </p:cNvSpPr>
          <p:nvPr/>
        </p:nvSpPr>
        <p:spPr bwMode="gray">
          <a:xfrm>
            <a:off x="5981700" y="3046413"/>
            <a:ext cx="874713" cy="712787"/>
          </a:xfrm>
          <a:prstGeom prst="line">
            <a:avLst/>
          </a:prstGeom>
          <a:noFill/>
          <a:ln w="9525">
            <a:solidFill>
              <a:srgbClr val="F8F8F8">
                <a:alpha val="39999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1452" name="Line 12"/>
          <p:cNvSpPr>
            <a:spLocks noChangeShapeType="1"/>
          </p:cNvSpPr>
          <p:nvPr/>
        </p:nvSpPr>
        <p:spPr bwMode="gray">
          <a:xfrm>
            <a:off x="4575175" y="3228975"/>
            <a:ext cx="0" cy="825500"/>
          </a:xfrm>
          <a:prstGeom prst="line">
            <a:avLst/>
          </a:prstGeom>
          <a:noFill/>
          <a:ln w="9525">
            <a:solidFill>
              <a:srgbClr val="F8F8F8">
                <a:alpha val="30000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1453" name="Freeform 13"/>
          <p:cNvSpPr>
            <a:spLocks/>
          </p:cNvSpPr>
          <p:nvPr/>
        </p:nvSpPr>
        <p:spPr bwMode="gray">
          <a:xfrm>
            <a:off x="685800" y="3035300"/>
            <a:ext cx="7743825" cy="1036638"/>
          </a:xfrm>
          <a:custGeom>
            <a:avLst/>
            <a:gdLst>
              <a:gd name="T0" fmla="*/ 0 w 4878"/>
              <a:gd name="T1" fmla="*/ 0 h 653"/>
              <a:gd name="T2" fmla="*/ 2443 w 4878"/>
              <a:gd name="T3" fmla="*/ 649 h 653"/>
              <a:gd name="T4" fmla="*/ 4878 w 4878"/>
              <a:gd name="T5" fmla="*/ 17 h 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878" h="653">
                <a:moveTo>
                  <a:pt x="0" y="0"/>
                </a:moveTo>
                <a:cubicBezTo>
                  <a:pt x="522" y="422"/>
                  <a:pt x="1577" y="653"/>
                  <a:pt x="2443" y="649"/>
                </a:cubicBezTo>
                <a:cubicBezTo>
                  <a:pt x="3387" y="645"/>
                  <a:pt x="4229" y="447"/>
                  <a:pt x="4878" y="17"/>
                </a:cubicBezTo>
              </a:path>
            </a:pathLst>
          </a:custGeom>
          <a:noFill/>
          <a:ln w="28575" cmpd="sng">
            <a:solidFill>
              <a:srgbClr val="FFFFFF">
                <a:alpha val="80000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grpSp>
        <p:nvGrpSpPr>
          <p:cNvPr id="61454" name="Group 14"/>
          <p:cNvGrpSpPr>
            <a:grpSpLocks/>
          </p:cNvGrpSpPr>
          <p:nvPr/>
        </p:nvGrpSpPr>
        <p:grpSpPr bwMode="auto">
          <a:xfrm>
            <a:off x="1109663" y="1779588"/>
            <a:ext cx="1425575" cy="1508125"/>
            <a:chOff x="699" y="1238"/>
            <a:chExt cx="898" cy="950"/>
          </a:xfrm>
        </p:grpSpPr>
        <p:grpSp>
          <p:nvGrpSpPr>
            <p:cNvPr id="61455" name="Group 15"/>
            <p:cNvGrpSpPr>
              <a:grpSpLocks/>
            </p:cNvGrpSpPr>
            <p:nvPr/>
          </p:nvGrpSpPr>
          <p:grpSpPr bwMode="auto">
            <a:xfrm>
              <a:off x="699" y="1238"/>
              <a:ext cx="898" cy="950"/>
              <a:chOff x="192" y="1917"/>
              <a:chExt cx="1042" cy="1102"/>
            </a:xfrm>
          </p:grpSpPr>
          <p:pic>
            <p:nvPicPr>
              <p:cNvPr id="61456" name="Picture 16" descr="light_shadow"/>
              <p:cNvPicPr>
                <a:picLocks noChangeAspect="1" noChangeArrowheads="1"/>
              </p:cNvPicPr>
              <p:nvPr/>
            </p:nvPicPr>
            <p:blipFill>
              <a:blip r:embed="rId2" cstate="print">
                <a:lum bright="-78000" contrast="-7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91" y="2781"/>
                <a:ext cx="858" cy="2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457" name="Picture 17" descr="circuler_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92" y="1917"/>
                <a:ext cx="1042" cy="10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1458" name="Oval 18"/>
              <p:cNvSpPr>
                <a:spLocks noChangeArrowheads="1"/>
              </p:cNvSpPr>
              <p:nvPr/>
            </p:nvSpPr>
            <p:spPr bwMode="gray">
              <a:xfrm>
                <a:off x="192" y="1917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rgbClr val="FF66FF">
                      <a:gamma/>
                      <a:shade val="63529"/>
                      <a:invGamma/>
                      <a:alpha val="89999"/>
                    </a:srgbClr>
                  </a:gs>
                  <a:gs pos="50000">
                    <a:srgbClr val="FF66FF">
                      <a:alpha val="55000"/>
                    </a:srgbClr>
                  </a:gs>
                  <a:gs pos="100000">
                    <a:srgbClr val="FF66FF">
                      <a:gamma/>
                      <a:shade val="63529"/>
                      <a:invGamma/>
                      <a:alpha val="89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pic>
          <p:nvPicPr>
            <p:cNvPr id="61459" name="Picture 19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89" y="1247"/>
              <a:ext cx="709" cy="3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1460" name="Group 20"/>
          <p:cNvGrpSpPr>
            <a:grpSpLocks/>
          </p:cNvGrpSpPr>
          <p:nvPr/>
        </p:nvGrpSpPr>
        <p:grpSpPr bwMode="auto">
          <a:xfrm>
            <a:off x="6553200" y="1779588"/>
            <a:ext cx="1425575" cy="1508125"/>
            <a:chOff x="192" y="1917"/>
            <a:chExt cx="1042" cy="1102"/>
          </a:xfrm>
        </p:grpSpPr>
        <p:grpSp>
          <p:nvGrpSpPr>
            <p:cNvPr id="61461" name="Group 21"/>
            <p:cNvGrpSpPr>
              <a:grpSpLocks/>
            </p:cNvGrpSpPr>
            <p:nvPr/>
          </p:nvGrpSpPr>
          <p:grpSpPr bwMode="auto">
            <a:xfrm>
              <a:off x="192" y="1917"/>
              <a:ext cx="1042" cy="1102"/>
              <a:chOff x="192" y="1917"/>
              <a:chExt cx="1042" cy="1102"/>
            </a:xfrm>
          </p:grpSpPr>
          <p:pic>
            <p:nvPicPr>
              <p:cNvPr id="61462" name="Picture 22" descr="light_shadow"/>
              <p:cNvPicPr>
                <a:picLocks noChangeAspect="1" noChangeArrowheads="1"/>
              </p:cNvPicPr>
              <p:nvPr/>
            </p:nvPicPr>
            <p:blipFill>
              <a:blip r:embed="rId2" cstate="print">
                <a:lum bright="-78000" contrast="-7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91" y="2781"/>
                <a:ext cx="858" cy="2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463" name="Picture 23" descr="circuler_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92" y="1917"/>
                <a:ext cx="1042" cy="10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1464" name="Oval 24"/>
              <p:cNvSpPr>
                <a:spLocks noChangeArrowheads="1"/>
              </p:cNvSpPr>
              <p:nvPr/>
            </p:nvSpPr>
            <p:spPr bwMode="gray">
              <a:xfrm>
                <a:off x="192" y="1917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  <a:alpha val="89999"/>
                    </a:schemeClr>
                  </a:gs>
                  <a:gs pos="50000">
                    <a:schemeClr val="folHlink">
                      <a:alpha val="55000"/>
                    </a:schemeClr>
                  </a:gs>
                  <a:gs pos="100000">
                    <a:schemeClr val="folHlink">
                      <a:gamma/>
                      <a:shade val="46275"/>
                      <a:invGamma/>
                      <a:alpha val="89999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pic>
          <p:nvPicPr>
            <p:cNvPr id="61465" name="Picture 25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296" y="1927"/>
              <a:ext cx="823" cy="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1466" name="Rectangle 26"/>
          <p:cNvSpPr>
            <a:spLocks noChangeArrowheads="1"/>
          </p:cNvSpPr>
          <p:nvPr/>
        </p:nvSpPr>
        <p:spPr bwMode="gray">
          <a:xfrm>
            <a:off x="1169988" y="2260600"/>
            <a:ext cx="1285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000" b="1" smtClean="0">
                <a:solidFill>
                  <a:srgbClr val="080808"/>
                </a:solidFill>
              </a:rPr>
              <a:t>Nội dung</a:t>
            </a:r>
            <a:endParaRPr lang="en-US" sz="2000" b="1">
              <a:solidFill>
                <a:srgbClr val="080808"/>
              </a:solidFill>
            </a:endParaRPr>
          </a:p>
        </p:txBody>
      </p:sp>
      <p:sp>
        <p:nvSpPr>
          <p:cNvPr id="61467" name="Rectangle 27"/>
          <p:cNvSpPr>
            <a:spLocks noChangeArrowheads="1"/>
          </p:cNvSpPr>
          <p:nvPr/>
        </p:nvSpPr>
        <p:spPr bwMode="gray">
          <a:xfrm>
            <a:off x="6635750" y="2268538"/>
            <a:ext cx="1285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000" b="1" smtClean="0">
                <a:solidFill>
                  <a:srgbClr val="080808"/>
                </a:solidFill>
              </a:rPr>
              <a:t>Nội dung</a:t>
            </a:r>
            <a:endParaRPr lang="en-US" sz="2000" b="1">
              <a:solidFill>
                <a:srgbClr val="080808"/>
              </a:solidFill>
            </a:endParaRPr>
          </a:p>
        </p:txBody>
      </p:sp>
      <p:grpSp>
        <p:nvGrpSpPr>
          <p:cNvPr id="61468" name="Group 28"/>
          <p:cNvGrpSpPr>
            <a:grpSpLocks/>
          </p:cNvGrpSpPr>
          <p:nvPr/>
        </p:nvGrpSpPr>
        <p:grpSpPr bwMode="auto">
          <a:xfrm>
            <a:off x="2743200" y="2043113"/>
            <a:ext cx="1654175" cy="1749425"/>
            <a:chOff x="192" y="1917"/>
            <a:chExt cx="1042" cy="1102"/>
          </a:xfrm>
        </p:grpSpPr>
        <p:grpSp>
          <p:nvGrpSpPr>
            <p:cNvPr id="61469" name="Group 29"/>
            <p:cNvGrpSpPr>
              <a:grpSpLocks/>
            </p:cNvGrpSpPr>
            <p:nvPr/>
          </p:nvGrpSpPr>
          <p:grpSpPr bwMode="auto">
            <a:xfrm>
              <a:off x="192" y="1917"/>
              <a:ext cx="1042" cy="1102"/>
              <a:chOff x="192" y="1917"/>
              <a:chExt cx="1042" cy="1102"/>
            </a:xfrm>
          </p:grpSpPr>
          <p:pic>
            <p:nvPicPr>
              <p:cNvPr id="61470" name="Picture 30" descr="light_shadow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bright="-78000" contrast="-7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91" y="2781"/>
                <a:ext cx="858" cy="2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471" name="Picture 31" descr="circuler_1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92" y="1917"/>
                <a:ext cx="1042" cy="10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1472" name="Oval 32"/>
              <p:cNvSpPr>
                <a:spLocks noChangeArrowheads="1"/>
              </p:cNvSpPr>
              <p:nvPr/>
            </p:nvSpPr>
            <p:spPr bwMode="gray">
              <a:xfrm>
                <a:off x="192" y="1917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2">
                      <a:gamma/>
                      <a:shade val="36078"/>
                      <a:invGamma/>
                      <a:alpha val="89999"/>
                    </a:schemeClr>
                  </a:gs>
                  <a:gs pos="50000">
                    <a:schemeClr val="accent2">
                      <a:alpha val="55000"/>
                    </a:schemeClr>
                  </a:gs>
                  <a:gs pos="100000">
                    <a:schemeClr val="accent2">
                      <a:gamma/>
                      <a:shade val="36078"/>
                      <a:invGamma/>
                      <a:alpha val="89999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pic>
          <p:nvPicPr>
            <p:cNvPr id="61473" name="Picture 33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296" y="1927"/>
              <a:ext cx="823" cy="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1474" name="Group 34"/>
          <p:cNvGrpSpPr>
            <a:grpSpLocks/>
          </p:cNvGrpSpPr>
          <p:nvPr/>
        </p:nvGrpSpPr>
        <p:grpSpPr bwMode="auto">
          <a:xfrm>
            <a:off x="4638675" y="1970088"/>
            <a:ext cx="1654175" cy="1749425"/>
            <a:chOff x="192" y="1917"/>
            <a:chExt cx="1042" cy="1102"/>
          </a:xfrm>
        </p:grpSpPr>
        <p:grpSp>
          <p:nvGrpSpPr>
            <p:cNvPr id="61475" name="Group 35"/>
            <p:cNvGrpSpPr>
              <a:grpSpLocks/>
            </p:cNvGrpSpPr>
            <p:nvPr/>
          </p:nvGrpSpPr>
          <p:grpSpPr bwMode="auto">
            <a:xfrm>
              <a:off x="192" y="1917"/>
              <a:ext cx="1042" cy="1102"/>
              <a:chOff x="192" y="1917"/>
              <a:chExt cx="1042" cy="1102"/>
            </a:xfrm>
          </p:grpSpPr>
          <p:pic>
            <p:nvPicPr>
              <p:cNvPr id="61476" name="Picture 36" descr="light_shadow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bright="-78000" contrast="-7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91" y="2781"/>
                <a:ext cx="858" cy="2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477" name="Picture 37" descr="circuler_1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92" y="1917"/>
                <a:ext cx="1042" cy="10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1478" name="Oval 38"/>
              <p:cNvSpPr>
                <a:spLocks noChangeArrowheads="1"/>
              </p:cNvSpPr>
              <p:nvPr/>
            </p:nvSpPr>
            <p:spPr bwMode="gray">
              <a:xfrm>
                <a:off x="192" y="1917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26275"/>
                      <a:invGamma/>
                      <a:alpha val="89999"/>
                    </a:schemeClr>
                  </a:gs>
                  <a:gs pos="50000">
                    <a:schemeClr val="hlink">
                      <a:alpha val="55000"/>
                    </a:schemeClr>
                  </a:gs>
                  <a:gs pos="100000">
                    <a:schemeClr val="hlink">
                      <a:gamma/>
                      <a:shade val="26275"/>
                      <a:invGamma/>
                      <a:alpha val="89999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pic>
          <p:nvPicPr>
            <p:cNvPr id="61479" name="Picture 39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296" y="1927"/>
              <a:ext cx="823" cy="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1480" name="Rectangle 40"/>
          <p:cNvSpPr>
            <a:spLocks noChangeArrowheads="1"/>
          </p:cNvSpPr>
          <p:nvPr/>
        </p:nvSpPr>
        <p:spPr bwMode="gray">
          <a:xfrm>
            <a:off x="2930525" y="2698750"/>
            <a:ext cx="1285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000" b="1" smtClean="0">
                <a:solidFill>
                  <a:srgbClr val="080808"/>
                </a:solidFill>
              </a:rPr>
              <a:t>Nội dung</a:t>
            </a:r>
            <a:endParaRPr lang="en-US" sz="2000" b="1">
              <a:solidFill>
                <a:srgbClr val="080808"/>
              </a:solidFill>
            </a:endParaRPr>
          </a:p>
        </p:txBody>
      </p:sp>
      <p:sp>
        <p:nvSpPr>
          <p:cNvPr id="61481" name="Rectangle 41"/>
          <p:cNvSpPr>
            <a:spLocks noChangeArrowheads="1"/>
          </p:cNvSpPr>
          <p:nvPr/>
        </p:nvSpPr>
        <p:spPr bwMode="gray">
          <a:xfrm>
            <a:off x="4827588" y="2574925"/>
            <a:ext cx="1285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000" b="1" smtClean="0">
                <a:solidFill>
                  <a:srgbClr val="080808"/>
                </a:solidFill>
              </a:rPr>
              <a:t>Nội dung</a:t>
            </a:r>
            <a:endParaRPr lang="en-US" sz="2000" b="1">
              <a:solidFill>
                <a:srgbClr val="08080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gray">
          <a:xfrm>
            <a:off x="828675" y="4503738"/>
            <a:ext cx="7400925" cy="1782762"/>
          </a:xfrm>
          <a:prstGeom prst="rect">
            <a:avLst/>
          </a:prstGeom>
          <a:gradFill rotWithShape="1">
            <a:gsLst>
              <a:gs pos="0">
                <a:srgbClr val="FFFFFF">
                  <a:gamma/>
                  <a:shade val="46275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scene3d>
            <a:camera prst="legacyPerspectiveTop"/>
            <a:lightRig rig="legacyFlat1" dir="t"/>
          </a:scene3d>
          <a:sp3d extrusionH="121893000" prstMaterial="legacyMatte">
            <a:bevelT w="13500" h="13500" prst="angle"/>
            <a:bevelB w="13500" h="13500" prst="angle"/>
            <a:extrusionClr>
              <a:srgbClr val="FFFFFF"/>
            </a:extrusionClr>
            <a:contourClr>
              <a:srgbClr val="FFFFFF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  <a:flatTx/>
          </a:bodyPr>
          <a:lstStyle/>
          <a:p>
            <a:endParaRPr lang="vi-VN"/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gray">
          <a:xfrm flipH="1">
            <a:off x="866775" y="4562475"/>
            <a:ext cx="2436813" cy="1670050"/>
          </a:xfrm>
          <a:prstGeom prst="rect">
            <a:avLst/>
          </a:prstGeom>
          <a:solidFill>
            <a:schemeClr val="hlink">
              <a:alpha val="50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gray">
          <a:xfrm flipH="1">
            <a:off x="3313113" y="4562475"/>
            <a:ext cx="2436812" cy="1670050"/>
          </a:xfrm>
          <a:prstGeom prst="rect">
            <a:avLst/>
          </a:prstGeom>
          <a:solidFill>
            <a:schemeClr val="accent2">
              <a:alpha val="50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686" name="Rectangle 6"/>
          <p:cNvSpPr>
            <a:spLocks noChangeArrowheads="1"/>
          </p:cNvSpPr>
          <p:nvPr/>
        </p:nvSpPr>
        <p:spPr bwMode="gray">
          <a:xfrm flipH="1">
            <a:off x="5751513" y="4560888"/>
            <a:ext cx="2436812" cy="1670050"/>
          </a:xfrm>
          <a:prstGeom prst="rect">
            <a:avLst/>
          </a:prstGeom>
          <a:solidFill>
            <a:schemeClr val="folHlink">
              <a:alpha val="50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687" name="Rectangle 7"/>
          <p:cNvSpPr>
            <a:spLocks noChangeArrowheads="1"/>
          </p:cNvSpPr>
          <p:nvPr/>
        </p:nvSpPr>
        <p:spPr bwMode="gray">
          <a:xfrm>
            <a:off x="866775" y="5170488"/>
            <a:ext cx="24320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000000"/>
                </a:solidFill>
              </a:rPr>
              <a:t>thêm văn bản 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71688" name="Rectangle 8"/>
          <p:cNvSpPr>
            <a:spLocks noChangeArrowheads="1"/>
          </p:cNvSpPr>
          <p:nvPr/>
        </p:nvSpPr>
        <p:spPr bwMode="gray">
          <a:xfrm>
            <a:off x="3313113" y="5170488"/>
            <a:ext cx="24320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000000"/>
                </a:solidFill>
              </a:rPr>
              <a:t>thêm văn bản 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71689" name="Rectangle 9"/>
          <p:cNvSpPr>
            <a:spLocks noChangeArrowheads="1"/>
          </p:cNvSpPr>
          <p:nvPr/>
        </p:nvSpPr>
        <p:spPr bwMode="gray">
          <a:xfrm>
            <a:off x="5770563" y="5170488"/>
            <a:ext cx="24320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000000"/>
                </a:solidFill>
              </a:rPr>
              <a:t>thêm văn bản </a:t>
            </a:r>
            <a:endParaRPr lang="en-US" sz="1600"/>
          </a:p>
        </p:txBody>
      </p:sp>
      <p:sp>
        <p:nvSpPr>
          <p:cNvPr id="71690" name="Rectangle 10"/>
          <p:cNvSpPr>
            <a:spLocks noChangeArrowheads="1"/>
          </p:cNvSpPr>
          <p:nvPr/>
        </p:nvSpPr>
        <p:spPr bwMode="gray">
          <a:xfrm>
            <a:off x="838200" y="4645025"/>
            <a:ext cx="24796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 smtClean="0">
                <a:solidFill>
                  <a:srgbClr val="FFFFFF"/>
                </a:solidFill>
              </a:rPr>
              <a:t>Thêm tiêu đề</a:t>
            </a:r>
            <a:endParaRPr lang="en-US" sz="2400" b="1">
              <a:solidFill>
                <a:srgbClr val="FFFFFF"/>
              </a:solidFill>
            </a:endParaRPr>
          </a:p>
        </p:txBody>
      </p:sp>
      <p:sp>
        <p:nvSpPr>
          <p:cNvPr id="71691" name="Rectangle 11"/>
          <p:cNvSpPr>
            <a:spLocks noChangeArrowheads="1"/>
          </p:cNvSpPr>
          <p:nvPr/>
        </p:nvSpPr>
        <p:spPr bwMode="gray">
          <a:xfrm>
            <a:off x="3275013" y="4645025"/>
            <a:ext cx="24796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 smtClean="0">
                <a:solidFill>
                  <a:srgbClr val="FFFFFF"/>
                </a:solidFill>
              </a:rPr>
              <a:t>Thêm tiêu đề</a:t>
            </a:r>
            <a:endParaRPr lang="en-US" sz="2400" b="1">
              <a:solidFill>
                <a:srgbClr val="FFFFFF"/>
              </a:solidFill>
            </a:endParaRPr>
          </a:p>
        </p:txBody>
      </p:sp>
      <p:sp>
        <p:nvSpPr>
          <p:cNvPr id="71692" name="Rectangle 12"/>
          <p:cNvSpPr>
            <a:spLocks noChangeArrowheads="1"/>
          </p:cNvSpPr>
          <p:nvPr/>
        </p:nvSpPr>
        <p:spPr bwMode="gray">
          <a:xfrm>
            <a:off x="5694363" y="4645025"/>
            <a:ext cx="24796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 smtClean="0">
                <a:solidFill>
                  <a:srgbClr val="FFFFFF"/>
                </a:solidFill>
              </a:rPr>
              <a:t>Thêm tiêu đề</a:t>
            </a:r>
            <a:endParaRPr lang="en-US" sz="2400" b="1">
              <a:solidFill>
                <a:srgbClr val="FFFFFF"/>
              </a:solidFill>
            </a:endParaRPr>
          </a:p>
        </p:txBody>
      </p:sp>
      <p:pic>
        <p:nvPicPr>
          <p:cNvPr id="71693" name="Picture 13" descr="16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568575"/>
            <a:ext cx="1470025" cy="147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94" name="Rectangle 14"/>
          <p:cNvSpPr>
            <a:spLocks noChangeArrowheads="1"/>
          </p:cNvSpPr>
          <p:nvPr/>
        </p:nvSpPr>
        <p:spPr bwMode="auto">
          <a:xfrm>
            <a:off x="533400" y="1524000"/>
            <a:ext cx="333533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600" b="1" smtClean="0"/>
              <a:t>thêm văn bản </a:t>
            </a:r>
            <a:endParaRPr lang="en-US" sz="1600"/>
          </a:p>
        </p:txBody>
      </p:sp>
      <p:sp>
        <p:nvSpPr>
          <p:cNvPr id="71695" name="Rectangle 15"/>
          <p:cNvSpPr>
            <a:spLocks noChangeArrowheads="1"/>
          </p:cNvSpPr>
          <p:nvPr/>
        </p:nvSpPr>
        <p:spPr bwMode="gray">
          <a:xfrm>
            <a:off x="490538" y="1676400"/>
            <a:ext cx="42862" cy="3556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699" name="Freeform 19"/>
          <p:cNvSpPr>
            <a:spLocks/>
          </p:cNvSpPr>
          <p:nvPr/>
        </p:nvSpPr>
        <p:spPr bwMode="gray">
          <a:xfrm>
            <a:off x="4191000" y="1562100"/>
            <a:ext cx="1092200" cy="2857500"/>
          </a:xfrm>
          <a:custGeom>
            <a:avLst/>
            <a:gdLst>
              <a:gd name="T0" fmla="*/ 166 w 1243"/>
              <a:gd name="T1" fmla="*/ 611 h 3407"/>
              <a:gd name="T2" fmla="*/ 92 w 1243"/>
              <a:gd name="T3" fmla="*/ 813 h 3407"/>
              <a:gd name="T4" fmla="*/ 112 w 1243"/>
              <a:gd name="T5" fmla="*/ 1008 h 3407"/>
              <a:gd name="T6" fmla="*/ 104 w 1243"/>
              <a:gd name="T7" fmla="*/ 1192 h 3407"/>
              <a:gd name="T8" fmla="*/ 124 w 1243"/>
              <a:gd name="T9" fmla="*/ 1383 h 3407"/>
              <a:gd name="T10" fmla="*/ 104 w 1243"/>
              <a:gd name="T11" fmla="*/ 1555 h 3407"/>
              <a:gd name="T12" fmla="*/ 88 w 1243"/>
              <a:gd name="T13" fmla="*/ 1674 h 3407"/>
              <a:gd name="T14" fmla="*/ 10 w 1243"/>
              <a:gd name="T15" fmla="*/ 1800 h 3407"/>
              <a:gd name="T16" fmla="*/ 64 w 1243"/>
              <a:gd name="T17" fmla="*/ 1982 h 3407"/>
              <a:gd name="T18" fmla="*/ 173 w 1243"/>
              <a:gd name="T19" fmla="*/ 2259 h 3407"/>
              <a:gd name="T20" fmla="*/ 301 w 1243"/>
              <a:gd name="T21" fmla="*/ 2490 h 3407"/>
              <a:gd name="T22" fmla="*/ 391 w 1243"/>
              <a:gd name="T23" fmla="*/ 2676 h 3407"/>
              <a:gd name="T24" fmla="*/ 346 w 1243"/>
              <a:gd name="T25" fmla="*/ 2816 h 3407"/>
              <a:gd name="T26" fmla="*/ 260 w 1243"/>
              <a:gd name="T27" fmla="*/ 2919 h 3407"/>
              <a:gd name="T28" fmla="*/ 367 w 1243"/>
              <a:gd name="T29" fmla="*/ 2961 h 3407"/>
              <a:gd name="T30" fmla="*/ 298 w 1243"/>
              <a:gd name="T31" fmla="*/ 3273 h 3407"/>
              <a:gd name="T32" fmla="*/ 361 w 1243"/>
              <a:gd name="T33" fmla="*/ 3396 h 3407"/>
              <a:gd name="T34" fmla="*/ 515 w 1243"/>
              <a:gd name="T35" fmla="*/ 3140 h 3407"/>
              <a:gd name="T36" fmla="*/ 631 w 1243"/>
              <a:gd name="T37" fmla="*/ 2934 h 3407"/>
              <a:gd name="T38" fmla="*/ 667 w 1243"/>
              <a:gd name="T39" fmla="*/ 2771 h 3407"/>
              <a:gd name="T40" fmla="*/ 679 w 1243"/>
              <a:gd name="T41" fmla="*/ 2640 h 3407"/>
              <a:gd name="T42" fmla="*/ 703 w 1243"/>
              <a:gd name="T43" fmla="*/ 2448 h 3407"/>
              <a:gd name="T44" fmla="*/ 733 w 1243"/>
              <a:gd name="T45" fmla="*/ 2257 h 3407"/>
              <a:gd name="T46" fmla="*/ 796 w 1243"/>
              <a:gd name="T47" fmla="*/ 2021 h 3407"/>
              <a:gd name="T48" fmla="*/ 757 w 1243"/>
              <a:gd name="T49" fmla="*/ 1725 h 3407"/>
              <a:gd name="T50" fmla="*/ 740 w 1243"/>
              <a:gd name="T51" fmla="*/ 1476 h 3407"/>
              <a:gd name="T52" fmla="*/ 787 w 1243"/>
              <a:gd name="T53" fmla="*/ 1280 h 3407"/>
              <a:gd name="T54" fmla="*/ 842 w 1243"/>
              <a:gd name="T55" fmla="*/ 1223 h 3407"/>
              <a:gd name="T56" fmla="*/ 1093 w 1243"/>
              <a:gd name="T57" fmla="*/ 1083 h 3407"/>
              <a:gd name="T58" fmla="*/ 1241 w 1243"/>
              <a:gd name="T59" fmla="*/ 902 h 3407"/>
              <a:gd name="T60" fmla="*/ 1201 w 1243"/>
              <a:gd name="T61" fmla="*/ 720 h 3407"/>
              <a:gd name="T62" fmla="*/ 1055 w 1243"/>
              <a:gd name="T63" fmla="*/ 569 h 3407"/>
              <a:gd name="T64" fmla="*/ 1081 w 1243"/>
              <a:gd name="T65" fmla="*/ 345 h 3407"/>
              <a:gd name="T66" fmla="*/ 999 w 1243"/>
              <a:gd name="T67" fmla="*/ 249 h 3407"/>
              <a:gd name="T68" fmla="*/ 927 w 1243"/>
              <a:gd name="T69" fmla="*/ 515 h 3407"/>
              <a:gd name="T70" fmla="*/ 866 w 1243"/>
              <a:gd name="T71" fmla="*/ 690 h 3407"/>
              <a:gd name="T72" fmla="*/ 832 w 1243"/>
              <a:gd name="T73" fmla="*/ 699 h 3407"/>
              <a:gd name="T74" fmla="*/ 656 w 1243"/>
              <a:gd name="T75" fmla="*/ 641 h 3407"/>
              <a:gd name="T76" fmla="*/ 533 w 1243"/>
              <a:gd name="T77" fmla="*/ 545 h 3407"/>
              <a:gd name="T78" fmla="*/ 595 w 1243"/>
              <a:gd name="T79" fmla="*/ 434 h 3407"/>
              <a:gd name="T80" fmla="*/ 592 w 1243"/>
              <a:gd name="T81" fmla="*/ 374 h 3407"/>
              <a:gd name="T82" fmla="*/ 613 w 1243"/>
              <a:gd name="T83" fmla="*/ 345 h 3407"/>
              <a:gd name="T84" fmla="*/ 599 w 1243"/>
              <a:gd name="T85" fmla="*/ 270 h 3407"/>
              <a:gd name="T86" fmla="*/ 617 w 1243"/>
              <a:gd name="T87" fmla="*/ 231 h 3407"/>
              <a:gd name="T88" fmla="*/ 575 w 1243"/>
              <a:gd name="T89" fmla="*/ 146 h 3407"/>
              <a:gd name="T90" fmla="*/ 550 w 1243"/>
              <a:gd name="T91" fmla="*/ 98 h 3407"/>
              <a:gd name="T92" fmla="*/ 416 w 1243"/>
              <a:gd name="T93" fmla="*/ 11 h 3407"/>
              <a:gd name="T94" fmla="*/ 256 w 1243"/>
              <a:gd name="T95" fmla="*/ 12 h 3407"/>
              <a:gd name="T96" fmla="*/ 134 w 1243"/>
              <a:gd name="T97" fmla="*/ 75 h 3407"/>
              <a:gd name="T98" fmla="*/ 112 w 1243"/>
              <a:gd name="T99" fmla="*/ 126 h 3407"/>
              <a:gd name="T100" fmla="*/ 85 w 1243"/>
              <a:gd name="T101" fmla="*/ 200 h 3407"/>
              <a:gd name="T102" fmla="*/ 58 w 1243"/>
              <a:gd name="T103" fmla="*/ 269 h 3407"/>
              <a:gd name="T104" fmla="*/ 85 w 1243"/>
              <a:gd name="T105" fmla="*/ 318 h 3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43" h="3407">
                <a:moveTo>
                  <a:pt x="109" y="377"/>
                </a:moveTo>
                <a:lnTo>
                  <a:pt x="128" y="466"/>
                </a:lnTo>
                <a:cubicBezTo>
                  <a:pt x="137" y="505"/>
                  <a:pt x="151" y="571"/>
                  <a:pt x="166" y="611"/>
                </a:cubicBezTo>
                <a:cubicBezTo>
                  <a:pt x="181" y="651"/>
                  <a:pt x="222" y="678"/>
                  <a:pt x="217" y="704"/>
                </a:cubicBezTo>
                <a:lnTo>
                  <a:pt x="133" y="770"/>
                </a:lnTo>
                <a:cubicBezTo>
                  <a:pt x="112" y="788"/>
                  <a:pt x="98" y="794"/>
                  <a:pt x="92" y="813"/>
                </a:cubicBezTo>
                <a:cubicBezTo>
                  <a:pt x="85" y="829"/>
                  <a:pt x="95" y="865"/>
                  <a:pt x="95" y="884"/>
                </a:cubicBezTo>
                <a:cubicBezTo>
                  <a:pt x="95" y="903"/>
                  <a:pt x="88" y="905"/>
                  <a:pt x="91" y="926"/>
                </a:cubicBezTo>
                <a:lnTo>
                  <a:pt x="112" y="1008"/>
                </a:lnTo>
                <a:lnTo>
                  <a:pt x="128" y="1079"/>
                </a:lnTo>
                <a:lnTo>
                  <a:pt x="113" y="1112"/>
                </a:lnTo>
                <a:lnTo>
                  <a:pt x="104" y="1192"/>
                </a:lnTo>
                <a:lnTo>
                  <a:pt x="113" y="1274"/>
                </a:lnTo>
                <a:cubicBezTo>
                  <a:pt x="115" y="1297"/>
                  <a:pt x="111" y="1314"/>
                  <a:pt x="113" y="1332"/>
                </a:cubicBezTo>
                <a:cubicBezTo>
                  <a:pt x="115" y="1351"/>
                  <a:pt x="122" y="1366"/>
                  <a:pt x="124" y="1383"/>
                </a:cubicBezTo>
                <a:cubicBezTo>
                  <a:pt x="126" y="1400"/>
                  <a:pt x="125" y="1418"/>
                  <a:pt x="128" y="1434"/>
                </a:cubicBezTo>
                <a:cubicBezTo>
                  <a:pt x="123" y="1450"/>
                  <a:pt x="99" y="1467"/>
                  <a:pt x="95" y="1487"/>
                </a:cubicBezTo>
                <a:cubicBezTo>
                  <a:pt x="91" y="1507"/>
                  <a:pt x="103" y="1535"/>
                  <a:pt x="104" y="1555"/>
                </a:cubicBezTo>
                <a:lnTo>
                  <a:pt x="95" y="1595"/>
                </a:lnTo>
                <a:lnTo>
                  <a:pt x="85" y="1629"/>
                </a:lnTo>
                <a:lnTo>
                  <a:pt x="88" y="1674"/>
                </a:lnTo>
                <a:cubicBezTo>
                  <a:pt x="86" y="1687"/>
                  <a:pt x="74" y="1696"/>
                  <a:pt x="71" y="1707"/>
                </a:cubicBezTo>
                <a:cubicBezTo>
                  <a:pt x="68" y="1718"/>
                  <a:pt x="79" y="1728"/>
                  <a:pt x="68" y="1743"/>
                </a:cubicBezTo>
                <a:cubicBezTo>
                  <a:pt x="58" y="1758"/>
                  <a:pt x="18" y="1782"/>
                  <a:pt x="10" y="1800"/>
                </a:cubicBezTo>
                <a:cubicBezTo>
                  <a:pt x="0" y="1817"/>
                  <a:pt x="11" y="1822"/>
                  <a:pt x="19" y="1854"/>
                </a:cubicBezTo>
                <a:lnTo>
                  <a:pt x="28" y="1916"/>
                </a:lnTo>
                <a:lnTo>
                  <a:pt x="64" y="1982"/>
                </a:lnTo>
                <a:lnTo>
                  <a:pt x="71" y="2037"/>
                </a:lnTo>
                <a:lnTo>
                  <a:pt x="85" y="2090"/>
                </a:lnTo>
                <a:lnTo>
                  <a:pt x="173" y="2259"/>
                </a:lnTo>
                <a:lnTo>
                  <a:pt x="223" y="2352"/>
                </a:lnTo>
                <a:lnTo>
                  <a:pt x="249" y="2402"/>
                </a:lnTo>
                <a:lnTo>
                  <a:pt x="301" y="2490"/>
                </a:lnTo>
                <a:lnTo>
                  <a:pt x="335" y="2559"/>
                </a:lnTo>
                <a:lnTo>
                  <a:pt x="362" y="2615"/>
                </a:lnTo>
                <a:cubicBezTo>
                  <a:pt x="371" y="2634"/>
                  <a:pt x="385" y="2659"/>
                  <a:pt x="391" y="2676"/>
                </a:cubicBezTo>
                <a:cubicBezTo>
                  <a:pt x="397" y="2693"/>
                  <a:pt x="392" y="2702"/>
                  <a:pt x="401" y="2717"/>
                </a:cubicBezTo>
                <a:lnTo>
                  <a:pt x="443" y="2765"/>
                </a:lnTo>
                <a:lnTo>
                  <a:pt x="346" y="2816"/>
                </a:lnTo>
                <a:lnTo>
                  <a:pt x="262" y="2874"/>
                </a:lnTo>
                <a:cubicBezTo>
                  <a:pt x="248" y="2892"/>
                  <a:pt x="263" y="2915"/>
                  <a:pt x="263" y="2922"/>
                </a:cubicBezTo>
                <a:cubicBezTo>
                  <a:pt x="263" y="2929"/>
                  <a:pt x="254" y="2913"/>
                  <a:pt x="260" y="2919"/>
                </a:cubicBezTo>
                <a:cubicBezTo>
                  <a:pt x="266" y="2932"/>
                  <a:pt x="276" y="2956"/>
                  <a:pt x="298" y="2958"/>
                </a:cubicBezTo>
                <a:lnTo>
                  <a:pt x="386" y="2942"/>
                </a:lnTo>
                <a:lnTo>
                  <a:pt x="367" y="2961"/>
                </a:lnTo>
                <a:lnTo>
                  <a:pt x="341" y="3069"/>
                </a:lnTo>
                <a:lnTo>
                  <a:pt x="370" y="3103"/>
                </a:lnTo>
                <a:lnTo>
                  <a:pt x="298" y="3273"/>
                </a:lnTo>
                <a:lnTo>
                  <a:pt x="268" y="3344"/>
                </a:lnTo>
                <a:cubicBezTo>
                  <a:pt x="266" y="3363"/>
                  <a:pt x="269" y="3380"/>
                  <a:pt x="284" y="3389"/>
                </a:cubicBezTo>
                <a:cubicBezTo>
                  <a:pt x="296" y="3397"/>
                  <a:pt x="335" y="3407"/>
                  <a:pt x="361" y="3396"/>
                </a:cubicBezTo>
                <a:lnTo>
                  <a:pt x="443" y="3321"/>
                </a:lnTo>
                <a:lnTo>
                  <a:pt x="491" y="3249"/>
                </a:lnTo>
                <a:lnTo>
                  <a:pt x="515" y="3140"/>
                </a:lnTo>
                <a:lnTo>
                  <a:pt x="564" y="3103"/>
                </a:lnTo>
                <a:lnTo>
                  <a:pt x="588" y="3055"/>
                </a:lnTo>
                <a:lnTo>
                  <a:pt x="631" y="2934"/>
                </a:lnTo>
                <a:lnTo>
                  <a:pt x="647" y="2831"/>
                </a:lnTo>
                <a:lnTo>
                  <a:pt x="668" y="2811"/>
                </a:lnTo>
                <a:cubicBezTo>
                  <a:pt x="671" y="2801"/>
                  <a:pt x="665" y="2789"/>
                  <a:pt x="667" y="2771"/>
                </a:cubicBezTo>
                <a:cubicBezTo>
                  <a:pt x="669" y="2753"/>
                  <a:pt x="679" y="2716"/>
                  <a:pt x="680" y="2702"/>
                </a:cubicBezTo>
                <a:cubicBezTo>
                  <a:pt x="678" y="2685"/>
                  <a:pt x="670" y="2695"/>
                  <a:pt x="670" y="2685"/>
                </a:cubicBezTo>
                <a:lnTo>
                  <a:pt x="679" y="2640"/>
                </a:lnTo>
                <a:lnTo>
                  <a:pt x="676" y="2589"/>
                </a:lnTo>
                <a:lnTo>
                  <a:pt x="685" y="2499"/>
                </a:lnTo>
                <a:lnTo>
                  <a:pt x="703" y="2448"/>
                </a:lnTo>
                <a:lnTo>
                  <a:pt x="712" y="2400"/>
                </a:lnTo>
                <a:lnTo>
                  <a:pt x="718" y="2331"/>
                </a:lnTo>
                <a:lnTo>
                  <a:pt x="733" y="2257"/>
                </a:lnTo>
                <a:lnTo>
                  <a:pt x="760" y="2133"/>
                </a:lnTo>
                <a:cubicBezTo>
                  <a:pt x="771" y="2106"/>
                  <a:pt x="793" y="2115"/>
                  <a:pt x="799" y="2096"/>
                </a:cubicBezTo>
                <a:cubicBezTo>
                  <a:pt x="805" y="2077"/>
                  <a:pt x="802" y="2051"/>
                  <a:pt x="796" y="2021"/>
                </a:cubicBezTo>
                <a:lnTo>
                  <a:pt x="764" y="1916"/>
                </a:lnTo>
                <a:lnTo>
                  <a:pt x="769" y="1788"/>
                </a:lnTo>
                <a:lnTo>
                  <a:pt x="757" y="1725"/>
                </a:lnTo>
                <a:lnTo>
                  <a:pt x="758" y="1676"/>
                </a:lnTo>
                <a:lnTo>
                  <a:pt x="745" y="1625"/>
                </a:lnTo>
                <a:lnTo>
                  <a:pt x="740" y="1476"/>
                </a:lnTo>
                <a:lnTo>
                  <a:pt x="757" y="1418"/>
                </a:lnTo>
                <a:lnTo>
                  <a:pt x="767" y="1338"/>
                </a:lnTo>
                <a:lnTo>
                  <a:pt x="787" y="1280"/>
                </a:lnTo>
                <a:lnTo>
                  <a:pt x="797" y="1223"/>
                </a:lnTo>
                <a:lnTo>
                  <a:pt x="806" y="1218"/>
                </a:lnTo>
                <a:lnTo>
                  <a:pt x="842" y="1223"/>
                </a:lnTo>
                <a:lnTo>
                  <a:pt x="997" y="1176"/>
                </a:lnTo>
                <a:lnTo>
                  <a:pt x="1070" y="1137"/>
                </a:lnTo>
                <a:lnTo>
                  <a:pt x="1093" y="1083"/>
                </a:lnTo>
                <a:cubicBezTo>
                  <a:pt x="1116" y="1063"/>
                  <a:pt x="1187" y="1039"/>
                  <a:pt x="1207" y="1017"/>
                </a:cubicBezTo>
                <a:cubicBezTo>
                  <a:pt x="1226" y="993"/>
                  <a:pt x="1204" y="970"/>
                  <a:pt x="1210" y="951"/>
                </a:cubicBezTo>
                <a:cubicBezTo>
                  <a:pt x="1216" y="932"/>
                  <a:pt x="1238" y="919"/>
                  <a:pt x="1241" y="902"/>
                </a:cubicBezTo>
                <a:cubicBezTo>
                  <a:pt x="1243" y="881"/>
                  <a:pt x="1230" y="867"/>
                  <a:pt x="1229" y="848"/>
                </a:cubicBezTo>
                <a:cubicBezTo>
                  <a:pt x="1228" y="829"/>
                  <a:pt x="1242" y="810"/>
                  <a:pt x="1237" y="789"/>
                </a:cubicBezTo>
                <a:cubicBezTo>
                  <a:pt x="1234" y="763"/>
                  <a:pt x="1208" y="745"/>
                  <a:pt x="1201" y="720"/>
                </a:cubicBezTo>
                <a:cubicBezTo>
                  <a:pt x="1195" y="689"/>
                  <a:pt x="1208" y="660"/>
                  <a:pt x="1195" y="641"/>
                </a:cubicBezTo>
                <a:cubicBezTo>
                  <a:pt x="1179" y="620"/>
                  <a:pt x="1144" y="620"/>
                  <a:pt x="1121" y="608"/>
                </a:cubicBezTo>
                <a:cubicBezTo>
                  <a:pt x="1098" y="596"/>
                  <a:pt x="1069" y="583"/>
                  <a:pt x="1055" y="569"/>
                </a:cubicBezTo>
                <a:cubicBezTo>
                  <a:pt x="1037" y="556"/>
                  <a:pt x="1038" y="541"/>
                  <a:pt x="1037" y="522"/>
                </a:cubicBezTo>
                <a:cubicBezTo>
                  <a:pt x="1036" y="503"/>
                  <a:pt x="1044" y="481"/>
                  <a:pt x="1051" y="452"/>
                </a:cubicBezTo>
                <a:cubicBezTo>
                  <a:pt x="1058" y="423"/>
                  <a:pt x="1076" y="374"/>
                  <a:pt x="1081" y="345"/>
                </a:cubicBezTo>
                <a:cubicBezTo>
                  <a:pt x="1088" y="304"/>
                  <a:pt x="1087" y="297"/>
                  <a:pt x="1082" y="281"/>
                </a:cubicBezTo>
                <a:cubicBezTo>
                  <a:pt x="1077" y="265"/>
                  <a:pt x="1066" y="251"/>
                  <a:pt x="1052" y="246"/>
                </a:cubicBezTo>
                <a:cubicBezTo>
                  <a:pt x="1040" y="242"/>
                  <a:pt x="1016" y="232"/>
                  <a:pt x="999" y="249"/>
                </a:cubicBezTo>
                <a:cubicBezTo>
                  <a:pt x="983" y="265"/>
                  <a:pt x="963" y="309"/>
                  <a:pt x="953" y="344"/>
                </a:cubicBezTo>
                <a:cubicBezTo>
                  <a:pt x="945" y="376"/>
                  <a:pt x="945" y="434"/>
                  <a:pt x="941" y="462"/>
                </a:cubicBezTo>
                <a:lnTo>
                  <a:pt x="927" y="515"/>
                </a:lnTo>
                <a:lnTo>
                  <a:pt x="907" y="545"/>
                </a:lnTo>
                <a:lnTo>
                  <a:pt x="883" y="626"/>
                </a:lnTo>
                <a:lnTo>
                  <a:pt x="866" y="690"/>
                </a:lnTo>
                <a:lnTo>
                  <a:pt x="869" y="780"/>
                </a:lnTo>
                <a:lnTo>
                  <a:pt x="860" y="782"/>
                </a:lnTo>
                <a:lnTo>
                  <a:pt x="832" y="699"/>
                </a:lnTo>
                <a:lnTo>
                  <a:pt x="794" y="659"/>
                </a:lnTo>
                <a:cubicBezTo>
                  <a:pt x="777" y="648"/>
                  <a:pt x="750" y="636"/>
                  <a:pt x="727" y="633"/>
                </a:cubicBezTo>
                <a:cubicBezTo>
                  <a:pt x="706" y="630"/>
                  <a:pt x="677" y="642"/>
                  <a:pt x="656" y="641"/>
                </a:cubicBezTo>
                <a:cubicBezTo>
                  <a:pt x="634" y="640"/>
                  <a:pt x="610" y="632"/>
                  <a:pt x="602" y="627"/>
                </a:cubicBezTo>
                <a:lnTo>
                  <a:pt x="605" y="609"/>
                </a:lnTo>
                <a:lnTo>
                  <a:pt x="533" y="545"/>
                </a:lnTo>
                <a:cubicBezTo>
                  <a:pt x="524" y="530"/>
                  <a:pt x="544" y="530"/>
                  <a:pt x="550" y="521"/>
                </a:cubicBezTo>
                <a:cubicBezTo>
                  <a:pt x="556" y="512"/>
                  <a:pt x="565" y="503"/>
                  <a:pt x="572" y="489"/>
                </a:cubicBezTo>
                <a:cubicBezTo>
                  <a:pt x="582" y="469"/>
                  <a:pt x="591" y="455"/>
                  <a:pt x="595" y="434"/>
                </a:cubicBezTo>
                <a:cubicBezTo>
                  <a:pt x="597" y="419"/>
                  <a:pt x="596" y="402"/>
                  <a:pt x="593" y="399"/>
                </a:cubicBezTo>
                <a:cubicBezTo>
                  <a:pt x="590" y="396"/>
                  <a:pt x="578" y="393"/>
                  <a:pt x="578" y="389"/>
                </a:cubicBezTo>
                <a:cubicBezTo>
                  <a:pt x="578" y="385"/>
                  <a:pt x="588" y="378"/>
                  <a:pt x="592" y="374"/>
                </a:cubicBezTo>
                <a:lnTo>
                  <a:pt x="604" y="365"/>
                </a:lnTo>
                <a:lnTo>
                  <a:pt x="599" y="342"/>
                </a:lnTo>
                <a:lnTo>
                  <a:pt x="613" y="345"/>
                </a:lnTo>
                <a:lnTo>
                  <a:pt x="602" y="306"/>
                </a:lnTo>
                <a:cubicBezTo>
                  <a:pt x="603" y="298"/>
                  <a:pt x="617" y="300"/>
                  <a:pt x="617" y="294"/>
                </a:cubicBezTo>
                <a:cubicBezTo>
                  <a:pt x="618" y="290"/>
                  <a:pt x="600" y="277"/>
                  <a:pt x="599" y="270"/>
                </a:cubicBezTo>
                <a:lnTo>
                  <a:pt x="622" y="261"/>
                </a:lnTo>
                <a:cubicBezTo>
                  <a:pt x="621" y="252"/>
                  <a:pt x="594" y="221"/>
                  <a:pt x="593" y="216"/>
                </a:cubicBezTo>
                <a:cubicBezTo>
                  <a:pt x="594" y="211"/>
                  <a:pt x="623" y="249"/>
                  <a:pt x="617" y="231"/>
                </a:cubicBezTo>
                <a:cubicBezTo>
                  <a:pt x="611" y="213"/>
                  <a:pt x="599" y="197"/>
                  <a:pt x="595" y="189"/>
                </a:cubicBezTo>
                <a:cubicBezTo>
                  <a:pt x="591" y="182"/>
                  <a:pt x="575" y="164"/>
                  <a:pt x="604" y="177"/>
                </a:cubicBezTo>
                <a:cubicBezTo>
                  <a:pt x="633" y="190"/>
                  <a:pt x="581" y="155"/>
                  <a:pt x="575" y="146"/>
                </a:cubicBezTo>
                <a:cubicBezTo>
                  <a:pt x="569" y="137"/>
                  <a:pt x="565" y="127"/>
                  <a:pt x="566" y="122"/>
                </a:cubicBezTo>
                <a:cubicBezTo>
                  <a:pt x="567" y="117"/>
                  <a:pt x="584" y="121"/>
                  <a:pt x="581" y="117"/>
                </a:cubicBezTo>
                <a:cubicBezTo>
                  <a:pt x="578" y="113"/>
                  <a:pt x="560" y="107"/>
                  <a:pt x="550" y="98"/>
                </a:cubicBezTo>
                <a:cubicBezTo>
                  <a:pt x="540" y="89"/>
                  <a:pt x="537" y="74"/>
                  <a:pt x="523" y="63"/>
                </a:cubicBezTo>
                <a:cubicBezTo>
                  <a:pt x="507" y="48"/>
                  <a:pt x="485" y="40"/>
                  <a:pt x="467" y="31"/>
                </a:cubicBezTo>
                <a:cubicBezTo>
                  <a:pt x="449" y="22"/>
                  <a:pt x="434" y="16"/>
                  <a:pt x="416" y="11"/>
                </a:cubicBezTo>
                <a:cubicBezTo>
                  <a:pt x="398" y="6"/>
                  <a:pt x="378" y="0"/>
                  <a:pt x="359" y="2"/>
                </a:cubicBezTo>
                <a:cubicBezTo>
                  <a:pt x="339" y="5"/>
                  <a:pt x="321" y="19"/>
                  <a:pt x="304" y="21"/>
                </a:cubicBezTo>
                <a:cubicBezTo>
                  <a:pt x="287" y="23"/>
                  <a:pt x="275" y="8"/>
                  <a:pt x="256" y="12"/>
                </a:cubicBezTo>
                <a:cubicBezTo>
                  <a:pt x="239" y="15"/>
                  <a:pt x="208" y="31"/>
                  <a:pt x="190" y="44"/>
                </a:cubicBezTo>
                <a:lnTo>
                  <a:pt x="136" y="87"/>
                </a:lnTo>
                <a:cubicBezTo>
                  <a:pt x="127" y="92"/>
                  <a:pt x="137" y="72"/>
                  <a:pt x="134" y="75"/>
                </a:cubicBezTo>
                <a:cubicBezTo>
                  <a:pt x="132" y="77"/>
                  <a:pt x="125" y="96"/>
                  <a:pt x="121" y="104"/>
                </a:cubicBezTo>
                <a:cubicBezTo>
                  <a:pt x="118" y="105"/>
                  <a:pt x="117" y="80"/>
                  <a:pt x="115" y="84"/>
                </a:cubicBezTo>
                <a:cubicBezTo>
                  <a:pt x="113" y="88"/>
                  <a:pt x="115" y="111"/>
                  <a:pt x="112" y="126"/>
                </a:cubicBezTo>
                <a:cubicBezTo>
                  <a:pt x="109" y="141"/>
                  <a:pt x="100" y="170"/>
                  <a:pt x="94" y="174"/>
                </a:cubicBezTo>
                <a:cubicBezTo>
                  <a:pt x="90" y="187"/>
                  <a:pt x="72" y="133"/>
                  <a:pt x="77" y="152"/>
                </a:cubicBezTo>
                <a:cubicBezTo>
                  <a:pt x="82" y="171"/>
                  <a:pt x="86" y="196"/>
                  <a:pt x="85" y="200"/>
                </a:cubicBezTo>
                <a:cubicBezTo>
                  <a:pt x="84" y="204"/>
                  <a:pt x="73" y="170"/>
                  <a:pt x="70" y="176"/>
                </a:cubicBezTo>
                <a:cubicBezTo>
                  <a:pt x="87" y="212"/>
                  <a:pt x="67" y="215"/>
                  <a:pt x="68" y="237"/>
                </a:cubicBezTo>
                <a:cubicBezTo>
                  <a:pt x="66" y="252"/>
                  <a:pt x="77" y="263"/>
                  <a:pt x="58" y="269"/>
                </a:cubicBezTo>
                <a:cubicBezTo>
                  <a:pt x="39" y="275"/>
                  <a:pt x="77" y="275"/>
                  <a:pt x="77" y="279"/>
                </a:cubicBezTo>
                <a:cubicBezTo>
                  <a:pt x="77" y="283"/>
                  <a:pt x="74" y="297"/>
                  <a:pt x="58" y="294"/>
                </a:cubicBezTo>
                <a:cubicBezTo>
                  <a:pt x="42" y="291"/>
                  <a:pt x="80" y="310"/>
                  <a:pt x="85" y="318"/>
                </a:cubicBezTo>
                <a:cubicBezTo>
                  <a:pt x="90" y="326"/>
                  <a:pt x="85" y="334"/>
                  <a:pt x="89" y="344"/>
                </a:cubicBezTo>
                <a:lnTo>
                  <a:pt x="109" y="377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7843"/>
                  <a:invGamma/>
                </a:srgbClr>
              </a:gs>
            </a:gsLst>
            <a:lin ang="5400000" scaled="1"/>
          </a:gradFill>
          <a:ln w="12700" cap="flat" cmpd="sng">
            <a:solidFill>
              <a:srgbClr val="969696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sy="50000" kx="-2453608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pic>
        <p:nvPicPr>
          <p:cNvPr id="62466" name="Picture 2" descr="Picture55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363" y="1831975"/>
            <a:ext cx="3821112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2467" name="Group 3"/>
          <p:cNvGrpSpPr>
            <a:grpSpLocks/>
          </p:cNvGrpSpPr>
          <p:nvPr/>
        </p:nvGrpSpPr>
        <p:grpSpPr bwMode="auto">
          <a:xfrm rot="3394332">
            <a:off x="2460625" y="1681163"/>
            <a:ext cx="4024313" cy="3862387"/>
            <a:chOff x="1352" y="1125"/>
            <a:chExt cx="2727" cy="2618"/>
          </a:xfrm>
        </p:grpSpPr>
        <p:sp>
          <p:nvSpPr>
            <p:cNvPr id="62468" name="AutoShape 4"/>
            <p:cNvSpPr>
              <a:spLocks noChangeArrowheads="1"/>
            </p:cNvSpPr>
            <p:nvPr/>
          </p:nvSpPr>
          <p:spPr bwMode="gray">
            <a:xfrm rot="15973147">
              <a:off x="1449" y="1289"/>
              <a:ext cx="2551" cy="2357"/>
            </a:xfrm>
            <a:custGeom>
              <a:avLst/>
              <a:gdLst>
                <a:gd name="G0" fmla="+- 2978742 0 0"/>
                <a:gd name="G1" fmla="+- -2701147 0 0"/>
                <a:gd name="G2" fmla="+- 2978742 0 -2701147"/>
                <a:gd name="G3" fmla="+- 10800 0 0"/>
                <a:gd name="G4" fmla="+- 0 0 2978742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49 0 0"/>
                <a:gd name="G9" fmla="+- 0 0 -2701147"/>
                <a:gd name="G10" fmla="+- 7349 0 2700"/>
                <a:gd name="G11" fmla="cos G10 2978742"/>
                <a:gd name="G12" fmla="sin G10 2978742"/>
                <a:gd name="G13" fmla="cos 13500 2978742"/>
                <a:gd name="G14" fmla="sin 13500 2978742"/>
                <a:gd name="G15" fmla="+- G11 10800 0"/>
                <a:gd name="G16" fmla="+- G12 10800 0"/>
                <a:gd name="G17" fmla="+- G13 10800 0"/>
                <a:gd name="G18" fmla="+- G14 10800 0"/>
                <a:gd name="G19" fmla="*/ 7349 1 2"/>
                <a:gd name="G20" fmla="+- G19 5400 0"/>
                <a:gd name="G21" fmla="cos G20 2978742"/>
                <a:gd name="G22" fmla="sin G20 2978742"/>
                <a:gd name="G23" fmla="+- G21 10800 0"/>
                <a:gd name="G24" fmla="+- G12 G23 G22"/>
                <a:gd name="G25" fmla="+- G22 G23 G11"/>
                <a:gd name="G26" fmla="cos 10800 2978742"/>
                <a:gd name="G27" fmla="sin 10800 2978742"/>
                <a:gd name="G28" fmla="cos 7349 2978742"/>
                <a:gd name="G29" fmla="sin 7349 2978742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2701147"/>
                <a:gd name="G36" fmla="sin G34 -2701147"/>
                <a:gd name="G37" fmla="+/ -2701147 2978742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49 G39"/>
                <a:gd name="G43" fmla="sin 73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1592 w 21600"/>
                <a:gd name="T5" fmla="*/ 11199 h 21600"/>
                <a:gd name="T6" fmla="*/ 17626 w 21600"/>
                <a:gd name="T7" fmla="*/ 4820 h 21600"/>
                <a:gd name="T8" fmla="*/ 18143 w 21600"/>
                <a:gd name="T9" fmla="*/ 11071 h 21600"/>
                <a:gd name="T10" fmla="*/ 20270 w 21600"/>
                <a:gd name="T11" fmla="*/ 20420 h 21600"/>
                <a:gd name="T12" fmla="*/ 14012 w 21600"/>
                <a:gd name="T13" fmla="*/ 20372 h 21600"/>
                <a:gd name="T14" fmla="*/ 14061 w 21600"/>
                <a:gd name="T15" fmla="*/ 1411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8" y="5957"/>
                  </a:cubicBezTo>
                  <a:lnTo>
                    <a:pt x="18924" y="3683"/>
                  </a:lnTo>
                  <a:cubicBezTo>
                    <a:pt x="20649" y="5653"/>
                    <a:pt x="21600" y="8182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Front">
                <a:rot lat="20999999" lon="300000" rev="0"/>
              </a:camera>
              <a:lightRig rig="legacyFlat3" dir="l"/>
            </a:scene3d>
            <a:sp3d extrusionH="227000" prstMaterial="legacyPlastic">
              <a:bevelT w="13500" h="13500" prst="angle"/>
              <a:bevelB w="13500" h="13500" prst="angle"/>
              <a:extrusionClr>
                <a:schemeClr val="accent2"/>
              </a:extrusionClr>
              <a:contourClr>
                <a:schemeClr val="accent2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  <p:sp>
          <p:nvSpPr>
            <p:cNvPr id="62469" name="AutoShape 5"/>
            <p:cNvSpPr>
              <a:spLocks noChangeArrowheads="1"/>
            </p:cNvSpPr>
            <p:nvPr/>
          </p:nvSpPr>
          <p:spPr bwMode="gray">
            <a:xfrm rot="23284065">
              <a:off x="1352" y="1140"/>
              <a:ext cx="2551" cy="2357"/>
            </a:xfrm>
            <a:custGeom>
              <a:avLst/>
              <a:gdLst>
                <a:gd name="G0" fmla="+- 2978742 0 0"/>
                <a:gd name="G1" fmla="+- -2701274 0 0"/>
                <a:gd name="G2" fmla="+- 2978742 0 -2701274"/>
                <a:gd name="G3" fmla="+- 10800 0 0"/>
                <a:gd name="G4" fmla="+- 0 0 2978742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49 0 0"/>
                <a:gd name="G9" fmla="+- 0 0 -2701274"/>
                <a:gd name="G10" fmla="+- 7349 0 2700"/>
                <a:gd name="G11" fmla="cos G10 2978742"/>
                <a:gd name="G12" fmla="sin G10 2978742"/>
                <a:gd name="G13" fmla="cos 13500 2978742"/>
                <a:gd name="G14" fmla="sin 13500 2978742"/>
                <a:gd name="G15" fmla="+- G11 10800 0"/>
                <a:gd name="G16" fmla="+- G12 10800 0"/>
                <a:gd name="G17" fmla="+- G13 10800 0"/>
                <a:gd name="G18" fmla="+- G14 10800 0"/>
                <a:gd name="G19" fmla="*/ 7349 1 2"/>
                <a:gd name="G20" fmla="+- G19 5400 0"/>
                <a:gd name="G21" fmla="cos G20 2978742"/>
                <a:gd name="G22" fmla="sin G20 2978742"/>
                <a:gd name="G23" fmla="+- G21 10800 0"/>
                <a:gd name="G24" fmla="+- G12 G23 G22"/>
                <a:gd name="G25" fmla="+- G22 G23 G11"/>
                <a:gd name="G26" fmla="cos 10800 2978742"/>
                <a:gd name="G27" fmla="sin 10800 2978742"/>
                <a:gd name="G28" fmla="cos 7349 2978742"/>
                <a:gd name="G29" fmla="sin 7349 2978742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2701274"/>
                <a:gd name="G36" fmla="sin G34 -2701274"/>
                <a:gd name="G37" fmla="+/ -2701274 2978742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49 G39"/>
                <a:gd name="G43" fmla="sin 73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1592 w 21600"/>
                <a:gd name="T5" fmla="*/ 11198 h 21600"/>
                <a:gd name="T6" fmla="*/ 17626 w 21600"/>
                <a:gd name="T7" fmla="*/ 4820 h 21600"/>
                <a:gd name="T8" fmla="*/ 18143 w 21600"/>
                <a:gd name="T9" fmla="*/ 11071 h 21600"/>
                <a:gd name="T10" fmla="*/ 20270 w 21600"/>
                <a:gd name="T11" fmla="*/ 20420 h 21600"/>
                <a:gd name="T12" fmla="*/ 14012 w 21600"/>
                <a:gd name="T13" fmla="*/ 20372 h 21600"/>
                <a:gd name="T14" fmla="*/ 14061 w 21600"/>
                <a:gd name="T15" fmla="*/ 1411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7" y="5957"/>
                  </a:cubicBezTo>
                  <a:lnTo>
                    <a:pt x="18923" y="3683"/>
                  </a:lnTo>
                  <a:cubicBezTo>
                    <a:pt x="20648" y="5652"/>
                    <a:pt x="21600" y="8181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56078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Front">
                <a:rot lat="20999999" lon="300000" rev="0"/>
              </a:camera>
              <a:lightRig rig="legacyNormal3" dir="r"/>
            </a:scene3d>
            <a:sp3d extrusionH="227000" prstMaterial="legacyPlastic">
              <a:bevelT w="13500" h="13500" prst="angle"/>
              <a:bevelB w="13500" h="13500" prst="angle"/>
              <a:extrusionClr>
                <a:schemeClr val="folHlink"/>
              </a:extrusionClr>
              <a:contourClr>
                <a:schemeClr val="folHlink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  <p:sp>
          <p:nvSpPr>
            <p:cNvPr id="62470" name="AutoShape 6"/>
            <p:cNvSpPr>
              <a:spLocks noChangeArrowheads="1"/>
            </p:cNvSpPr>
            <p:nvPr/>
          </p:nvSpPr>
          <p:spPr bwMode="gray">
            <a:xfrm rot="30352628">
              <a:off x="1528" y="1125"/>
              <a:ext cx="2551" cy="2357"/>
            </a:xfrm>
            <a:custGeom>
              <a:avLst/>
              <a:gdLst>
                <a:gd name="G0" fmla="+- 2978742 0 0"/>
                <a:gd name="G1" fmla="+- -2534030 0 0"/>
                <a:gd name="G2" fmla="+- 2978742 0 -2534030"/>
                <a:gd name="G3" fmla="+- 10800 0 0"/>
                <a:gd name="G4" fmla="+- 0 0 2978742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49 0 0"/>
                <a:gd name="G9" fmla="+- 0 0 -2534030"/>
                <a:gd name="G10" fmla="+- 7349 0 2700"/>
                <a:gd name="G11" fmla="cos G10 2978742"/>
                <a:gd name="G12" fmla="sin G10 2978742"/>
                <a:gd name="G13" fmla="cos 13500 2978742"/>
                <a:gd name="G14" fmla="sin 13500 2978742"/>
                <a:gd name="G15" fmla="+- G11 10800 0"/>
                <a:gd name="G16" fmla="+- G12 10800 0"/>
                <a:gd name="G17" fmla="+- G13 10800 0"/>
                <a:gd name="G18" fmla="+- G14 10800 0"/>
                <a:gd name="G19" fmla="*/ 7349 1 2"/>
                <a:gd name="G20" fmla="+- G19 5400 0"/>
                <a:gd name="G21" fmla="cos G20 2978742"/>
                <a:gd name="G22" fmla="sin G20 2978742"/>
                <a:gd name="G23" fmla="+- G21 10800 0"/>
                <a:gd name="G24" fmla="+- G12 G23 G22"/>
                <a:gd name="G25" fmla="+- G22 G23 G11"/>
                <a:gd name="G26" fmla="cos 10800 2978742"/>
                <a:gd name="G27" fmla="sin 10800 2978742"/>
                <a:gd name="G28" fmla="cos 7349 2978742"/>
                <a:gd name="G29" fmla="sin 7349 2978742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2534030"/>
                <a:gd name="G36" fmla="sin G34 -2534030"/>
                <a:gd name="G37" fmla="+/ -2534030 2978742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49 G39"/>
                <a:gd name="G43" fmla="sin 73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1581 w 21600"/>
                <a:gd name="T5" fmla="*/ 11439 h 21600"/>
                <a:gd name="T6" fmla="*/ 17885 w 21600"/>
                <a:gd name="T7" fmla="*/ 5130 h 21600"/>
                <a:gd name="T8" fmla="*/ 18136 w 21600"/>
                <a:gd name="T9" fmla="*/ 11234 h 21600"/>
                <a:gd name="T10" fmla="*/ 20270 w 21600"/>
                <a:gd name="T11" fmla="*/ 20420 h 21600"/>
                <a:gd name="T12" fmla="*/ 14012 w 21600"/>
                <a:gd name="T13" fmla="*/ 20372 h 21600"/>
                <a:gd name="T14" fmla="*/ 14061 w 21600"/>
                <a:gd name="T15" fmla="*/ 1411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130"/>
                    <a:pt x="17580" y="7511"/>
                    <a:pt x="16538" y="6208"/>
                  </a:cubicBezTo>
                  <a:lnTo>
                    <a:pt x="19232" y="4052"/>
                  </a:lnTo>
                  <a:cubicBezTo>
                    <a:pt x="20765" y="5967"/>
                    <a:pt x="21600" y="8347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76078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Front">
                <a:rot lat="20999999" lon="300000" rev="0"/>
              </a:camera>
              <a:lightRig rig="legacyNormal3" dir="r"/>
            </a:scene3d>
            <a:sp3d extrusionH="227000" prstMaterial="legacyPlastic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</p:grpSp>
      <p:sp>
        <p:nvSpPr>
          <p:cNvPr id="62471" name="WordArt 7"/>
          <p:cNvSpPr>
            <a:spLocks noChangeArrowheads="1" noChangeShapeType="1" noTextEdit="1"/>
          </p:cNvSpPr>
          <p:nvPr/>
        </p:nvSpPr>
        <p:spPr bwMode="gray">
          <a:xfrm rot="3394332">
            <a:off x="3930650" y="2393951"/>
            <a:ext cx="2105025" cy="17716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808676"/>
              </a:avLst>
            </a:prstTxWarp>
          </a:bodyPr>
          <a:lstStyle/>
          <a:p>
            <a:pPr algn="ctr"/>
            <a:r>
              <a:rPr lang="vi-VN" sz="2000" kern="10" smtClean="0">
                <a:ln w="63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vi-VN" sz="2000" kern="10">
              <a:ln w="6350">
                <a:solidFill>
                  <a:srgbClr val="FFFFFF"/>
                </a:solidFill>
                <a:round/>
                <a:headEnd/>
                <a:tailEnd/>
              </a:ln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2472" name="WordArt 8"/>
          <p:cNvSpPr>
            <a:spLocks noChangeArrowheads="1" noChangeShapeType="1" noTextEdit="1"/>
          </p:cNvSpPr>
          <p:nvPr/>
        </p:nvSpPr>
        <p:spPr bwMode="gray">
          <a:xfrm rot="79672">
            <a:off x="3303588" y="3167063"/>
            <a:ext cx="2474912" cy="17716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Down">
              <a:avLst>
                <a:gd name="adj" fmla="val 2320405"/>
              </a:avLst>
            </a:prstTxWarp>
          </a:bodyPr>
          <a:lstStyle/>
          <a:p>
            <a:pPr algn="ctr"/>
            <a:r>
              <a:rPr lang="vi-VN" sz="2000" kern="10" smtClean="0">
                <a:ln w="63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vi-VN" sz="2000" kern="10">
              <a:ln w="6350">
                <a:solidFill>
                  <a:srgbClr val="FFFFFF"/>
                </a:solidFill>
                <a:round/>
                <a:headEnd/>
                <a:tailEnd/>
              </a:ln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2473" name="WordArt 9"/>
          <p:cNvSpPr>
            <a:spLocks noChangeArrowheads="1" noChangeShapeType="1" noTextEdit="1"/>
          </p:cNvSpPr>
          <p:nvPr/>
        </p:nvSpPr>
        <p:spPr bwMode="gray">
          <a:xfrm rot="-25215436">
            <a:off x="3042444" y="2453481"/>
            <a:ext cx="2105025" cy="17700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807259"/>
              </a:avLst>
            </a:prstTxWarp>
          </a:bodyPr>
          <a:lstStyle/>
          <a:p>
            <a:pPr algn="ctr"/>
            <a:r>
              <a:rPr lang="vi-VN" sz="2000" kern="10" smtClean="0">
                <a:ln w="63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vi-VN" sz="2000" kern="10">
              <a:ln w="6350">
                <a:solidFill>
                  <a:srgbClr val="FFFFFF"/>
                </a:solidFill>
                <a:round/>
                <a:headEnd/>
                <a:tailEnd/>
              </a:ln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2474" name="Rectangle 10"/>
          <p:cNvSpPr>
            <a:spLocks noChangeArrowheads="1"/>
          </p:cNvSpPr>
          <p:nvPr/>
        </p:nvSpPr>
        <p:spPr bwMode="auto">
          <a:xfrm>
            <a:off x="3724275" y="3078163"/>
            <a:ext cx="1636713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8F8F8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600" b="1" smtClean="0">
                <a:solidFill>
                  <a:srgbClr val="080808"/>
                </a:solidFill>
              </a:rPr>
              <a:t>Thêm tiêu đề</a:t>
            </a:r>
            <a:endParaRPr lang="en-US" sz="2600" b="1">
              <a:solidFill>
                <a:srgbClr val="080808"/>
              </a:solidFill>
            </a:endParaRPr>
          </a:p>
        </p:txBody>
      </p:sp>
      <p:sp>
        <p:nvSpPr>
          <p:cNvPr id="62475" name="Rectangle 11"/>
          <p:cNvSpPr>
            <a:spLocks noChangeArrowheads="1"/>
          </p:cNvSpPr>
          <p:nvPr/>
        </p:nvSpPr>
        <p:spPr bwMode="black">
          <a:xfrm>
            <a:off x="931863" y="2114550"/>
            <a:ext cx="1889125" cy="3968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5F5F5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accent1"/>
                </a:solidFill>
              </a:rPr>
              <a:t> </a:t>
            </a:r>
            <a:r>
              <a:rPr lang="en-US" sz="2000" b="1" smtClean="0">
                <a:solidFill>
                  <a:schemeClr val="accent1"/>
                </a:solidFill>
              </a:rPr>
              <a:t>Thêm tiêu đề</a:t>
            </a:r>
            <a:endParaRPr lang="en-US" sz="2000" b="1">
              <a:solidFill>
                <a:schemeClr val="accent1"/>
              </a:solidFill>
            </a:endParaRPr>
          </a:p>
        </p:txBody>
      </p:sp>
      <p:sp>
        <p:nvSpPr>
          <p:cNvPr id="62476" name="Text Box 12"/>
          <p:cNvSpPr txBox="1">
            <a:spLocks noChangeArrowheads="1"/>
          </p:cNvSpPr>
          <p:nvPr/>
        </p:nvSpPr>
        <p:spPr bwMode="gray">
          <a:xfrm>
            <a:off x="784225" y="2462213"/>
            <a:ext cx="236537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solidFill>
                  <a:srgbClr val="080808"/>
                </a:solidFill>
              </a:rPr>
              <a:t>thêm văn bản </a:t>
            </a:r>
            <a:endParaRPr lang="en-US" sz="1400">
              <a:solidFill>
                <a:srgbClr val="080808"/>
              </a:solidFill>
            </a:endParaRPr>
          </a:p>
        </p:txBody>
      </p:sp>
      <p:sp>
        <p:nvSpPr>
          <p:cNvPr id="62477" name="Rectangle 13"/>
          <p:cNvSpPr>
            <a:spLocks noChangeArrowheads="1"/>
          </p:cNvSpPr>
          <p:nvPr/>
        </p:nvSpPr>
        <p:spPr bwMode="black">
          <a:xfrm>
            <a:off x="817563" y="4638675"/>
            <a:ext cx="1993900" cy="3968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5F5F5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folHlink"/>
                </a:solidFill>
              </a:rPr>
              <a:t> </a:t>
            </a:r>
            <a:r>
              <a:rPr lang="en-US" sz="2000" b="1" smtClean="0">
                <a:solidFill>
                  <a:schemeClr val="folHlink"/>
                </a:solidFill>
              </a:rPr>
              <a:t>Thêm tiêu đề</a:t>
            </a:r>
            <a:endParaRPr lang="en-US" sz="2000" b="1">
              <a:solidFill>
                <a:schemeClr val="folHlink"/>
              </a:solidFill>
            </a:endParaRPr>
          </a:p>
        </p:txBody>
      </p:sp>
      <p:sp>
        <p:nvSpPr>
          <p:cNvPr id="62478" name="Text Box 14"/>
          <p:cNvSpPr txBox="1">
            <a:spLocks noChangeArrowheads="1"/>
          </p:cNvSpPr>
          <p:nvPr/>
        </p:nvSpPr>
        <p:spPr bwMode="gray">
          <a:xfrm>
            <a:off x="630238" y="5029200"/>
            <a:ext cx="241776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400" b="1" smtClean="0">
                <a:solidFill>
                  <a:srgbClr val="080808"/>
                </a:solidFill>
              </a:rPr>
              <a:t>thêm văn bản </a:t>
            </a:r>
            <a:endParaRPr lang="en-US" sz="1400">
              <a:solidFill>
                <a:srgbClr val="080808"/>
              </a:solidFill>
            </a:endParaRPr>
          </a:p>
        </p:txBody>
      </p:sp>
      <p:sp>
        <p:nvSpPr>
          <p:cNvPr id="62479" name="Rectangle 15"/>
          <p:cNvSpPr>
            <a:spLocks noChangeArrowheads="1"/>
          </p:cNvSpPr>
          <p:nvPr/>
        </p:nvSpPr>
        <p:spPr bwMode="black">
          <a:xfrm>
            <a:off x="6199188" y="2108200"/>
            <a:ext cx="2063750" cy="3968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5F5F5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accent2"/>
                </a:solidFill>
              </a:rPr>
              <a:t> </a:t>
            </a:r>
            <a:r>
              <a:rPr lang="en-US" sz="2000" b="1" smtClean="0">
                <a:solidFill>
                  <a:schemeClr val="accent2"/>
                </a:solidFill>
              </a:rPr>
              <a:t>Thêm tiêu đề</a:t>
            </a:r>
            <a:endParaRPr lang="en-US" sz="2000" b="1">
              <a:solidFill>
                <a:schemeClr val="accent2"/>
              </a:solidFill>
            </a:endParaRPr>
          </a:p>
        </p:txBody>
      </p:sp>
      <p:sp>
        <p:nvSpPr>
          <p:cNvPr id="62480" name="Text Box 16"/>
          <p:cNvSpPr txBox="1">
            <a:spLocks noChangeArrowheads="1"/>
          </p:cNvSpPr>
          <p:nvPr/>
        </p:nvSpPr>
        <p:spPr bwMode="gray">
          <a:xfrm>
            <a:off x="5940425" y="2471738"/>
            <a:ext cx="236537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0" hangingPunct="0"/>
            <a:r>
              <a:rPr lang="en-US" sz="1400" b="1" smtClean="0">
                <a:solidFill>
                  <a:srgbClr val="080808"/>
                </a:solidFill>
              </a:rPr>
              <a:t>thêm văn bản </a:t>
            </a:r>
            <a:endParaRPr lang="en-US" sz="1400">
              <a:solidFill>
                <a:srgbClr val="080808"/>
              </a:solidFill>
            </a:endParaRPr>
          </a:p>
        </p:txBody>
      </p:sp>
      <p:sp>
        <p:nvSpPr>
          <p:cNvPr id="62483" name="Line 19"/>
          <p:cNvSpPr>
            <a:spLocks noChangeShapeType="1"/>
          </p:cNvSpPr>
          <p:nvPr/>
        </p:nvSpPr>
        <p:spPr bwMode="auto">
          <a:xfrm flipH="1">
            <a:off x="5892800" y="2438400"/>
            <a:ext cx="2403475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2484" name="Rectangle 2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sp>
        <p:nvSpPr>
          <p:cNvPr id="62485" name="Line 21"/>
          <p:cNvSpPr>
            <a:spLocks noChangeShapeType="1"/>
          </p:cNvSpPr>
          <p:nvPr/>
        </p:nvSpPr>
        <p:spPr bwMode="auto">
          <a:xfrm>
            <a:off x="762000" y="5029200"/>
            <a:ext cx="2286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2486" name="Line 22"/>
          <p:cNvSpPr>
            <a:spLocks noChangeShapeType="1"/>
          </p:cNvSpPr>
          <p:nvPr/>
        </p:nvSpPr>
        <p:spPr bwMode="auto">
          <a:xfrm>
            <a:off x="838200" y="2463800"/>
            <a:ext cx="2286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gray">
          <a:xfrm>
            <a:off x="738188" y="1757363"/>
            <a:ext cx="3652837" cy="15033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legacyPerspectiveBottom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gray">
          <a:xfrm>
            <a:off x="2627313" y="1897063"/>
            <a:ext cx="12207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Clr>
                <a:srgbClr val="FF0066"/>
              </a:buClr>
              <a:buSzPct val="75000"/>
              <a:buFont typeface="Wingdings" panose="05000000000000000000" pitchFamily="2" charset="2"/>
              <a:buNone/>
            </a:pPr>
            <a:r>
              <a:rPr lang="en-US" b="1" smtClean="0">
                <a:solidFill>
                  <a:srgbClr val="F8F8F8"/>
                </a:solidFill>
              </a:rPr>
              <a:t>Nội dung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gray">
          <a:xfrm>
            <a:off x="4662488" y="1752600"/>
            <a:ext cx="3786187" cy="15033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scene3d>
            <a:camera prst="legacyPerspectiveBottomLef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  <a:contourClr>
              <a:schemeClr val="folHlink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gray">
          <a:xfrm>
            <a:off x="5192713" y="1873250"/>
            <a:ext cx="1219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Clr>
                <a:srgbClr val="FF0066"/>
              </a:buClr>
              <a:buSzPct val="75000"/>
              <a:buFont typeface="Wingdings" panose="05000000000000000000" pitchFamily="2" charset="2"/>
              <a:buNone/>
            </a:pPr>
            <a:r>
              <a:rPr lang="en-US" b="1" smtClean="0">
                <a:solidFill>
                  <a:srgbClr val="F8F8F8"/>
                </a:solidFill>
              </a:rPr>
              <a:t>Nội dung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gray">
          <a:xfrm>
            <a:off x="736600" y="3548063"/>
            <a:ext cx="3652838" cy="150336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  <a:contourClr>
              <a:schemeClr val="accent1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gray">
          <a:xfrm>
            <a:off x="2597150" y="4643438"/>
            <a:ext cx="1219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Clr>
                <a:srgbClr val="FF0066"/>
              </a:buClr>
              <a:buSzPct val="75000"/>
              <a:buFont typeface="Wingdings" panose="05000000000000000000" pitchFamily="2" charset="2"/>
              <a:buNone/>
            </a:pPr>
            <a:r>
              <a:rPr lang="en-US" b="1" smtClean="0">
                <a:solidFill>
                  <a:srgbClr val="F8F8F8"/>
                </a:solidFill>
              </a:rPr>
              <a:t>Nội dung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gray">
          <a:xfrm>
            <a:off x="4667250" y="3549650"/>
            <a:ext cx="3790950" cy="1493838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scene3d>
            <a:camera prst="legacyPerspectiveTopLef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chemeClr val="hlink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3497" name="Rectangle 9"/>
          <p:cNvSpPr>
            <a:spLocks noChangeArrowheads="1"/>
          </p:cNvSpPr>
          <p:nvPr/>
        </p:nvSpPr>
        <p:spPr bwMode="gray">
          <a:xfrm>
            <a:off x="5195888" y="4627563"/>
            <a:ext cx="12207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Clr>
                <a:srgbClr val="FF0066"/>
              </a:buClr>
              <a:buSzPct val="75000"/>
              <a:buFont typeface="Wingdings" panose="05000000000000000000" pitchFamily="2" charset="2"/>
              <a:buNone/>
            </a:pPr>
            <a:r>
              <a:rPr lang="en-US" b="1" smtClean="0">
                <a:solidFill>
                  <a:srgbClr val="F8F8F8"/>
                </a:solidFill>
              </a:rPr>
              <a:t>Nội dung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gray">
          <a:xfrm>
            <a:off x="785813" y="3727450"/>
            <a:ext cx="177323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smtClean="0">
                <a:solidFill>
                  <a:srgbClr val="F8F8F8"/>
                </a:solidFill>
              </a:rPr>
              <a:t>thêm văn bản </a:t>
            </a:r>
            <a:endParaRPr lang="en-US" sz="1400">
              <a:solidFill>
                <a:srgbClr val="F8F8F8"/>
              </a:solidFill>
            </a:endParaRPr>
          </a:p>
        </p:txBody>
      </p:sp>
      <p:sp>
        <p:nvSpPr>
          <p:cNvPr id="63499" name="Text Box 11"/>
          <p:cNvSpPr txBox="1">
            <a:spLocks noChangeArrowheads="1"/>
          </p:cNvSpPr>
          <p:nvPr/>
        </p:nvSpPr>
        <p:spPr bwMode="gray">
          <a:xfrm>
            <a:off x="800100" y="1876425"/>
            <a:ext cx="1701800" cy="1492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30000"/>
              </a:lnSpc>
              <a:buFontTx/>
              <a:buChar char="-"/>
            </a:pPr>
            <a:r>
              <a:rPr lang="en-US" sz="1400">
                <a:solidFill>
                  <a:srgbClr val="F8F8F8"/>
                </a:solidFill>
              </a:rPr>
              <a:t> </a:t>
            </a:r>
            <a:r>
              <a:rPr lang="en-US" sz="1400" smtClean="0">
                <a:solidFill>
                  <a:srgbClr val="F8F8F8"/>
                </a:solidFill>
              </a:rPr>
              <a:t>thêm văn bản </a:t>
            </a:r>
            <a:endParaRPr lang="en-US" sz="1400">
              <a:solidFill>
                <a:srgbClr val="F8F8F8"/>
              </a:solidFill>
            </a:endParaRPr>
          </a:p>
          <a:p>
            <a:pPr eaLnBrk="0" hangingPunct="0">
              <a:lnSpc>
                <a:spcPct val="130000"/>
              </a:lnSpc>
              <a:buFontTx/>
              <a:buChar char="-"/>
            </a:pPr>
            <a:r>
              <a:rPr lang="en-US" sz="1400">
                <a:solidFill>
                  <a:srgbClr val="F8F8F8"/>
                </a:solidFill>
              </a:rPr>
              <a:t> </a:t>
            </a:r>
            <a:r>
              <a:rPr lang="en-US" sz="1400" smtClean="0">
                <a:solidFill>
                  <a:srgbClr val="F8F8F8"/>
                </a:solidFill>
              </a:rPr>
              <a:t>thêm văn bản </a:t>
            </a:r>
            <a:endParaRPr lang="en-US" sz="1400">
              <a:solidFill>
                <a:srgbClr val="F8F8F8"/>
              </a:solidFill>
            </a:endParaRPr>
          </a:p>
          <a:p>
            <a:pPr eaLnBrk="0" hangingPunct="0">
              <a:lnSpc>
                <a:spcPct val="130000"/>
              </a:lnSpc>
              <a:buFontTx/>
              <a:buChar char="-"/>
            </a:pPr>
            <a:r>
              <a:rPr lang="en-US" sz="1400">
                <a:solidFill>
                  <a:srgbClr val="F8F8F8"/>
                </a:solidFill>
              </a:rPr>
              <a:t> </a:t>
            </a:r>
            <a:r>
              <a:rPr lang="en-US" sz="1400" smtClean="0">
                <a:solidFill>
                  <a:srgbClr val="F8F8F8"/>
                </a:solidFill>
              </a:rPr>
              <a:t>Click để Thêm chữ</a:t>
            </a:r>
            <a:endParaRPr lang="en-US" sz="1400">
              <a:solidFill>
                <a:srgbClr val="F8F8F8"/>
              </a:solidFill>
            </a:endParaRPr>
          </a:p>
          <a:p>
            <a:pPr eaLnBrk="0" hangingPunct="0">
              <a:lnSpc>
                <a:spcPct val="130000"/>
              </a:lnSpc>
              <a:buFontTx/>
              <a:buChar char="-"/>
            </a:pPr>
            <a:r>
              <a:rPr lang="en-US" sz="1400">
                <a:solidFill>
                  <a:srgbClr val="F8F8F8"/>
                </a:solidFill>
              </a:rPr>
              <a:t> </a:t>
            </a:r>
            <a:r>
              <a:rPr lang="en-US" sz="1400" smtClean="0">
                <a:solidFill>
                  <a:srgbClr val="F8F8F8"/>
                </a:solidFill>
              </a:rPr>
              <a:t>thêm văn bản </a:t>
            </a:r>
            <a:endParaRPr lang="en-US" sz="1400">
              <a:solidFill>
                <a:srgbClr val="F8F8F8"/>
              </a:solidFill>
            </a:endParaRPr>
          </a:p>
        </p:txBody>
      </p:sp>
      <p:sp>
        <p:nvSpPr>
          <p:cNvPr id="63500" name="Text Box 12"/>
          <p:cNvSpPr txBox="1">
            <a:spLocks noChangeArrowheads="1"/>
          </p:cNvSpPr>
          <p:nvPr/>
        </p:nvSpPr>
        <p:spPr bwMode="gray">
          <a:xfrm>
            <a:off x="6594475" y="1919288"/>
            <a:ext cx="177323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smtClean="0">
                <a:solidFill>
                  <a:srgbClr val="F8F8F8"/>
                </a:solidFill>
              </a:rPr>
              <a:t>thêm văn bản </a:t>
            </a:r>
            <a:endParaRPr lang="en-US" sz="1400">
              <a:solidFill>
                <a:srgbClr val="F8F8F8"/>
              </a:solidFill>
            </a:endParaRPr>
          </a:p>
        </p:txBody>
      </p:sp>
      <p:sp>
        <p:nvSpPr>
          <p:cNvPr id="63501" name="Text Box 13"/>
          <p:cNvSpPr txBox="1">
            <a:spLocks noChangeArrowheads="1"/>
          </p:cNvSpPr>
          <p:nvPr/>
        </p:nvSpPr>
        <p:spPr bwMode="gray">
          <a:xfrm>
            <a:off x="6659563" y="3770313"/>
            <a:ext cx="1701800" cy="1212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30000"/>
              </a:lnSpc>
              <a:buFontTx/>
              <a:buChar char="-"/>
            </a:pPr>
            <a:r>
              <a:rPr lang="en-US" sz="1400">
                <a:solidFill>
                  <a:srgbClr val="F8F8F8"/>
                </a:solidFill>
              </a:rPr>
              <a:t> </a:t>
            </a:r>
            <a:r>
              <a:rPr lang="en-US" sz="1400" smtClean="0">
                <a:solidFill>
                  <a:srgbClr val="F8F8F8"/>
                </a:solidFill>
              </a:rPr>
              <a:t>thêm văn bản </a:t>
            </a:r>
            <a:endParaRPr lang="en-US" sz="1400">
              <a:solidFill>
                <a:srgbClr val="F8F8F8"/>
              </a:solidFill>
            </a:endParaRPr>
          </a:p>
          <a:p>
            <a:pPr eaLnBrk="0" hangingPunct="0">
              <a:lnSpc>
                <a:spcPct val="130000"/>
              </a:lnSpc>
              <a:buFontTx/>
              <a:buChar char="-"/>
            </a:pPr>
            <a:r>
              <a:rPr lang="en-US" sz="1400">
                <a:solidFill>
                  <a:srgbClr val="F8F8F8"/>
                </a:solidFill>
              </a:rPr>
              <a:t> </a:t>
            </a:r>
            <a:r>
              <a:rPr lang="en-US" sz="1400" smtClean="0">
                <a:solidFill>
                  <a:srgbClr val="F8F8F8"/>
                </a:solidFill>
              </a:rPr>
              <a:t>thêm văn bản </a:t>
            </a:r>
            <a:endParaRPr lang="en-US" sz="1400">
              <a:solidFill>
                <a:srgbClr val="F8F8F8"/>
              </a:solidFill>
            </a:endParaRPr>
          </a:p>
          <a:p>
            <a:pPr eaLnBrk="0" hangingPunct="0">
              <a:lnSpc>
                <a:spcPct val="130000"/>
              </a:lnSpc>
              <a:buFontTx/>
              <a:buChar char="-"/>
            </a:pPr>
            <a:r>
              <a:rPr lang="en-US" sz="1400">
                <a:solidFill>
                  <a:srgbClr val="F8F8F8"/>
                </a:solidFill>
              </a:rPr>
              <a:t> </a:t>
            </a:r>
            <a:r>
              <a:rPr lang="en-US" sz="1400" smtClean="0">
                <a:solidFill>
                  <a:srgbClr val="F8F8F8"/>
                </a:solidFill>
              </a:rPr>
              <a:t>Click để Thêm chữ</a:t>
            </a:r>
            <a:endParaRPr lang="en-US" sz="1400">
              <a:solidFill>
                <a:srgbClr val="F8F8F8"/>
              </a:solidFill>
            </a:endParaRPr>
          </a:p>
        </p:txBody>
      </p:sp>
      <p:grpSp>
        <p:nvGrpSpPr>
          <p:cNvPr id="63502" name="Group 14"/>
          <p:cNvGrpSpPr>
            <a:grpSpLocks/>
          </p:cNvGrpSpPr>
          <p:nvPr/>
        </p:nvGrpSpPr>
        <p:grpSpPr bwMode="auto">
          <a:xfrm>
            <a:off x="5383213" y="3709988"/>
            <a:ext cx="812800" cy="812800"/>
            <a:chOff x="2430" y="1692"/>
            <a:chExt cx="339" cy="339"/>
          </a:xfrm>
        </p:grpSpPr>
        <p:sp>
          <p:nvSpPr>
            <p:cNvPr id="63503" name="Freeform 15"/>
            <p:cNvSpPr>
              <a:spLocks noEditPoints="1"/>
            </p:cNvSpPr>
            <p:nvPr/>
          </p:nvSpPr>
          <p:spPr bwMode="gray">
            <a:xfrm>
              <a:off x="2430" y="1692"/>
              <a:ext cx="339" cy="339"/>
            </a:xfrm>
            <a:custGeom>
              <a:avLst/>
              <a:gdLst>
                <a:gd name="T0" fmla="*/ 170 w 339"/>
                <a:gd name="T1" fmla="*/ 0 h 339"/>
                <a:gd name="T2" fmla="*/ 131 w 339"/>
                <a:gd name="T3" fmla="*/ 5 h 339"/>
                <a:gd name="T4" fmla="*/ 95 w 339"/>
                <a:gd name="T5" fmla="*/ 17 h 339"/>
                <a:gd name="T6" fmla="*/ 63 w 339"/>
                <a:gd name="T7" fmla="*/ 38 h 339"/>
                <a:gd name="T8" fmla="*/ 38 w 339"/>
                <a:gd name="T9" fmla="*/ 63 h 339"/>
                <a:gd name="T10" fmla="*/ 18 w 339"/>
                <a:gd name="T11" fmla="*/ 95 h 339"/>
                <a:gd name="T12" fmla="*/ 5 w 339"/>
                <a:gd name="T13" fmla="*/ 131 h 339"/>
                <a:gd name="T14" fmla="*/ 0 w 339"/>
                <a:gd name="T15" fmla="*/ 170 h 339"/>
                <a:gd name="T16" fmla="*/ 5 w 339"/>
                <a:gd name="T17" fmla="*/ 209 h 339"/>
                <a:gd name="T18" fmla="*/ 18 w 339"/>
                <a:gd name="T19" fmla="*/ 245 h 339"/>
                <a:gd name="T20" fmla="*/ 38 w 339"/>
                <a:gd name="T21" fmla="*/ 276 h 339"/>
                <a:gd name="T22" fmla="*/ 63 w 339"/>
                <a:gd name="T23" fmla="*/ 302 h 339"/>
                <a:gd name="T24" fmla="*/ 95 w 339"/>
                <a:gd name="T25" fmla="*/ 323 h 339"/>
                <a:gd name="T26" fmla="*/ 131 w 339"/>
                <a:gd name="T27" fmla="*/ 335 h 339"/>
                <a:gd name="T28" fmla="*/ 170 w 339"/>
                <a:gd name="T29" fmla="*/ 339 h 339"/>
                <a:gd name="T30" fmla="*/ 209 w 339"/>
                <a:gd name="T31" fmla="*/ 335 h 339"/>
                <a:gd name="T32" fmla="*/ 245 w 339"/>
                <a:gd name="T33" fmla="*/ 323 h 339"/>
                <a:gd name="T34" fmla="*/ 276 w 339"/>
                <a:gd name="T35" fmla="*/ 302 h 339"/>
                <a:gd name="T36" fmla="*/ 303 w 339"/>
                <a:gd name="T37" fmla="*/ 276 h 339"/>
                <a:gd name="T38" fmla="*/ 323 w 339"/>
                <a:gd name="T39" fmla="*/ 245 h 339"/>
                <a:gd name="T40" fmla="*/ 335 w 339"/>
                <a:gd name="T41" fmla="*/ 209 h 339"/>
                <a:gd name="T42" fmla="*/ 339 w 339"/>
                <a:gd name="T43" fmla="*/ 170 h 339"/>
                <a:gd name="T44" fmla="*/ 335 w 339"/>
                <a:gd name="T45" fmla="*/ 131 h 339"/>
                <a:gd name="T46" fmla="*/ 323 w 339"/>
                <a:gd name="T47" fmla="*/ 95 h 339"/>
                <a:gd name="T48" fmla="*/ 303 w 339"/>
                <a:gd name="T49" fmla="*/ 63 h 339"/>
                <a:gd name="T50" fmla="*/ 276 w 339"/>
                <a:gd name="T51" fmla="*/ 38 h 339"/>
                <a:gd name="T52" fmla="*/ 245 w 339"/>
                <a:gd name="T53" fmla="*/ 17 h 339"/>
                <a:gd name="T54" fmla="*/ 209 w 339"/>
                <a:gd name="T55" fmla="*/ 5 h 339"/>
                <a:gd name="T56" fmla="*/ 170 w 339"/>
                <a:gd name="T57" fmla="*/ 0 h 339"/>
                <a:gd name="T58" fmla="*/ 170 w 339"/>
                <a:gd name="T59" fmla="*/ 294 h 339"/>
                <a:gd name="T60" fmla="*/ 137 w 339"/>
                <a:gd name="T61" fmla="*/ 291 h 339"/>
                <a:gd name="T62" fmla="*/ 107 w 339"/>
                <a:gd name="T63" fmla="*/ 278 h 339"/>
                <a:gd name="T64" fmla="*/ 81 w 339"/>
                <a:gd name="T65" fmla="*/ 258 h 339"/>
                <a:gd name="T66" fmla="*/ 62 w 339"/>
                <a:gd name="T67" fmla="*/ 233 h 339"/>
                <a:gd name="T68" fmla="*/ 50 w 339"/>
                <a:gd name="T69" fmla="*/ 203 h 339"/>
                <a:gd name="T70" fmla="*/ 45 w 339"/>
                <a:gd name="T71" fmla="*/ 170 h 339"/>
                <a:gd name="T72" fmla="*/ 50 w 339"/>
                <a:gd name="T73" fmla="*/ 137 h 339"/>
                <a:gd name="T74" fmla="*/ 62 w 339"/>
                <a:gd name="T75" fmla="*/ 107 h 339"/>
                <a:gd name="T76" fmla="*/ 81 w 339"/>
                <a:gd name="T77" fmla="*/ 81 h 339"/>
                <a:gd name="T78" fmla="*/ 107 w 339"/>
                <a:gd name="T79" fmla="*/ 62 h 339"/>
                <a:gd name="T80" fmla="*/ 137 w 339"/>
                <a:gd name="T81" fmla="*/ 48 h 339"/>
                <a:gd name="T82" fmla="*/ 170 w 339"/>
                <a:gd name="T83" fmla="*/ 44 h 339"/>
                <a:gd name="T84" fmla="*/ 203 w 339"/>
                <a:gd name="T85" fmla="*/ 48 h 339"/>
                <a:gd name="T86" fmla="*/ 233 w 339"/>
                <a:gd name="T87" fmla="*/ 62 h 339"/>
                <a:gd name="T88" fmla="*/ 258 w 339"/>
                <a:gd name="T89" fmla="*/ 81 h 339"/>
                <a:gd name="T90" fmla="*/ 278 w 339"/>
                <a:gd name="T91" fmla="*/ 107 h 339"/>
                <a:gd name="T92" fmla="*/ 291 w 339"/>
                <a:gd name="T93" fmla="*/ 137 h 339"/>
                <a:gd name="T94" fmla="*/ 296 w 339"/>
                <a:gd name="T95" fmla="*/ 170 h 339"/>
                <a:gd name="T96" fmla="*/ 291 w 339"/>
                <a:gd name="T97" fmla="*/ 203 h 339"/>
                <a:gd name="T98" fmla="*/ 278 w 339"/>
                <a:gd name="T99" fmla="*/ 233 h 339"/>
                <a:gd name="T100" fmla="*/ 258 w 339"/>
                <a:gd name="T101" fmla="*/ 258 h 339"/>
                <a:gd name="T102" fmla="*/ 233 w 339"/>
                <a:gd name="T103" fmla="*/ 278 h 339"/>
                <a:gd name="T104" fmla="*/ 203 w 339"/>
                <a:gd name="T105" fmla="*/ 291 h 339"/>
                <a:gd name="T106" fmla="*/ 170 w 339"/>
                <a:gd name="T107" fmla="*/ 294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9" h="339">
                  <a:moveTo>
                    <a:pt x="170" y="0"/>
                  </a:moveTo>
                  <a:lnTo>
                    <a:pt x="131" y="5"/>
                  </a:lnTo>
                  <a:lnTo>
                    <a:pt x="95" y="17"/>
                  </a:lnTo>
                  <a:lnTo>
                    <a:pt x="63" y="38"/>
                  </a:lnTo>
                  <a:lnTo>
                    <a:pt x="38" y="63"/>
                  </a:lnTo>
                  <a:lnTo>
                    <a:pt x="18" y="95"/>
                  </a:lnTo>
                  <a:lnTo>
                    <a:pt x="5" y="131"/>
                  </a:lnTo>
                  <a:lnTo>
                    <a:pt x="0" y="170"/>
                  </a:lnTo>
                  <a:lnTo>
                    <a:pt x="5" y="209"/>
                  </a:lnTo>
                  <a:lnTo>
                    <a:pt x="18" y="245"/>
                  </a:lnTo>
                  <a:lnTo>
                    <a:pt x="38" y="276"/>
                  </a:lnTo>
                  <a:lnTo>
                    <a:pt x="63" y="302"/>
                  </a:lnTo>
                  <a:lnTo>
                    <a:pt x="95" y="323"/>
                  </a:lnTo>
                  <a:lnTo>
                    <a:pt x="131" y="335"/>
                  </a:lnTo>
                  <a:lnTo>
                    <a:pt x="170" y="339"/>
                  </a:lnTo>
                  <a:lnTo>
                    <a:pt x="209" y="335"/>
                  </a:lnTo>
                  <a:lnTo>
                    <a:pt x="245" y="323"/>
                  </a:lnTo>
                  <a:lnTo>
                    <a:pt x="276" y="302"/>
                  </a:lnTo>
                  <a:lnTo>
                    <a:pt x="303" y="276"/>
                  </a:lnTo>
                  <a:lnTo>
                    <a:pt x="323" y="245"/>
                  </a:lnTo>
                  <a:lnTo>
                    <a:pt x="335" y="209"/>
                  </a:lnTo>
                  <a:lnTo>
                    <a:pt x="339" y="170"/>
                  </a:lnTo>
                  <a:lnTo>
                    <a:pt x="335" y="131"/>
                  </a:lnTo>
                  <a:lnTo>
                    <a:pt x="323" y="95"/>
                  </a:lnTo>
                  <a:lnTo>
                    <a:pt x="303" y="63"/>
                  </a:lnTo>
                  <a:lnTo>
                    <a:pt x="276" y="38"/>
                  </a:lnTo>
                  <a:lnTo>
                    <a:pt x="245" y="17"/>
                  </a:lnTo>
                  <a:lnTo>
                    <a:pt x="209" y="5"/>
                  </a:lnTo>
                  <a:lnTo>
                    <a:pt x="170" y="0"/>
                  </a:lnTo>
                  <a:close/>
                  <a:moveTo>
                    <a:pt x="170" y="294"/>
                  </a:moveTo>
                  <a:lnTo>
                    <a:pt x="137" y="291"/>
                  </a:lnTo>
                  <a:lnTo>
                    <a:pt x="107" y="278"/>
                  </a:lnTo>
                  <a:lnTo>
                    <a:pt x="81" y="258"/>
                  </a:lnTo>
                  <a:lnTo>
                    <a:pt x="62" y="233"/>
                  </a:lnTo>
                  <a:lnTo>
                    <a:pt x="50" y="203"/>
                  </a:lnTo>
                  <a:lnTo>
                    <a:pt x="45" y="170"/>
                  </a:lnTo>
                  <a:lnTo>
                    <a:pt x="50" y="137"/>
                  </a:lnTo>
                  <a:lnTo>
                    <a:pt x="62" y="107"/>
                  </a:lnTo>
                  <a:lnTo>
                    <a:pt x="81" y="81"/>
                  </a:lnTo>
                  <a:lnTo>
                    <a:pt x="107" y="62"/>
                  </a:lnTo>
                  <a:lnTo>
                    <a:pt x="137" y="48"/>
                  </a:lnTo>
                  <a:lnTo>
                    <a:pt x="170" y="44"/>
                  </a:lnTo>
                  <a:lnTo>
                    <a:pt x="203" y="48"/>
                  </a:lnTo>
                  <a:lnTo>
                    <a:pt x="233" y="62"/>
                  </a:lnTo>
                  <a:lnTo>
                    <a:pt x="258" y="81"/>
                  </a:lnTo>
                  <a:lnTo>
                    <a:pt x="278" y="107"/>
                  </a:lnTo>
                  <a:lnTo>
                    <a:pt x="291" y="137"/>
                  </a:lnTo>
                  <a:lnTo>
                    <a:pt x="296" y="170"/>
                  </a:lnTo>
                  <a:lnTo>
                    <a:pt x="291" y="203"/>
                  </a:lnTo>
                  <a:lnTo>
                    <a:pt x="278" y="233"/>
                  </a:lnTo>
                  <a:lnTo>
                    <a:pt x="258" y="258"/>
                  </a:lnTo>
                  <a:lnTo>
                    <a:pt x="233" y="278"/>
                  </a:lnTo>
                  <a:lnTo>
                    <a:pt x="203" y="291"/>
                  </a:lnTo>
                  <a:lnTo>
                    <a:pt x="170" y="294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vi-VN"/>
            </a:p>
          </p:txBody>
        </p:sp>
        <p:sp>
          <p:nvSpPr>
            <p:cNvPr id="63504" name="Freeform 16"/>
            <p:cNvSpPr>
              <a:spLocks noEditPoints="1"/>
            </p:cNvSpPr>
            <p:nvPr/>
          </p:nvSpPr>
          <p:spPr bwMode="gray">
            <a:xfrm>
              <a:off x="2516" y="1799"/>
              <a:ext cx="168" cy="157"/>
            </a:xfrm>
            <a:custGeom>
              <a:avLst/>
              <a:gdLst>
                <a:gd name="T0" fmla="*/ 12 w 168"/>
                <a:gd name="T1" fmla="*/ 76 h 157"/>
                <a:gd name="T2" fmla="*/ 30 w 168"/>
                <a:gd name="T3" fmla="*/ 114 h 157"/>
                <a:gd name="T4" fmla="*/ 63 w 168"/>
                <a:gd name="T5" fmla="*/ 132 h 157"/>
                <a:gd name="T6" fmla="*/ 106 w 168"/>
                <a:gd name="T7" fmla="*/ 132 h 157"/>
                <a:gd name="T8" fmla="*/ 139 w 168"/>
                <a:gd name="T9" fmla="*/ 114 h 157"/>
                <a:gd name="T10" fmla="*/ 157 w 168"/>
                <a:gd name="T11" fmla="*/ 76 h 157"/>
                <a:gd name="T12" fmla="*/ 163 w 168"/>
                <a:gd name="T13" fmla="*/ 100 h 157"/>
                <a:gd name="T14" fmla="*/ 142 w 168"/>
                <a:gd name="T15" fmla="*/ 136 h 157"/>
                <a:gd name="T16" fmla="*/ 106 w 168"/>
                <a:gd name="T17" fmla="*/ 156 h 157"/>
                <a:gd name="T18" fmla="*/ 61 w 168"/>
                <a:gd name="T19" fmla="*/ 156 h 157"/>
                <a:gd name="T20" fmla="*/ 27 w 168"/>
                <a:gd name="T21" fmla="*/ 136 h 157"/>
                <a:gd name="T22" fmla="*/ 4 w 168"/>
                <a:gd name="T23" fmla="*/ 100 h 157"/>
                <a:gd name="T24" fmla="*/ 39 w 168"/>
                <a:gd name="T25" fmla="*/ 45 h 157"/>
                <a:gd name="T26" fmla="*/ 27 w 168"/>
                <a:gd name="T27" fmla="*/ 42 h 157"/>
                <a:gd name="T28" fmla="*/ 19 w 168"/>
                <a:gd name="T29" fmla="*/ 34 h 157"/>
                <a:gd name="T30" fmla="*/ 16 w 168"/>
                <a:gd name="T31" fmla="*/ 22 h 157"/>
                <a:gd name="T32" fmla="*/ 19 w 168"/>
                <a:gd name="T33" fmla="*/ 12 h 157"/>
                <a:gd name="T34" fmla="*/ 27 w 168"/>
                <a:gd name="T35" fmla="*/ 3 h 157"/>
                <a:gd name="T36" fmla="*/ 39 w 168"/>
                <a:gd name="T37" fmla="*/ 0 h 157"/>
                <a:gd name="T38" fmla="*/ 49 w 168"/>
                <a:gd name="T39" fmla="*/ 3 h 157"/>
                <a:gd name="T40" fmla="*/ 58 w 168"/>
                <a:gd name="T41" fmla="*/ 12 h 157"/>
                <a:gd name="T42" fmla="*/ 61 w 168"/>
                <a:gd name="T43" fmla="*/ 22 h 157"/>
                <a:gd name="T44" fmla="*/ 58 w 168"/>
                <a:gd name="T45" fmla="*/ 34 h 157"/>
                <a:gd name="T46" fmla="*/ 49 w 168"/>
                <a:gd name="T47" fmla="*/ 42 h 157"/>
                <a:gd name="T48" fmla="*/ 39 w 168"/>
                <a:gd name="T49" fmla="*/ 45 h 157"/>
                <a:gd name="T50" fmla="*/ 124 w 168"/>
                <a:gd name="T51" fmla="*/ 45 h 157"/>
                <a:gd name="T52" fmla="*/ 114 w 168"/>
                <a:gd name="T53" fmla="*/ 39 h 157"/>
                <a:gd name="T54" fmla="*/ 108 w 168"/>
                <a:gd name="T55" fmla="*/ 28 h 157"/>
                <a:gd name="T56" fmla="*/ 108 w 168"/>
                <a:gd name="T57" fmla="*/ 16 h 157"/>
                <a:gd name="T58" fmla="*/ 114 w 168"/>
                <a:gd name="T59" fmla="*/ 6 h 157"/>
                <a:gd name="T60" fmla="*/ 124 w 168"/>
                <a:gd name="T61" fmla="*/ 1 h 157"/>
                <a:gd name="T62" fmla="*/ 136 w 168"/>
                <a:gd name="T63" fmla="*/ 1 h 157"/>
                <a:gd name="T64" fmla="*/ 145 w 168"/>
                <a:gd name="T65" fmla="*/ 6 h 157"/>
                <a:gd name="T66" fmla="*/ 151 w 168"/>
                <a:gd name="T67" fmla="*/ 16 h 157"/>
                <a:gd name="T68" fmla="*/ 151 w 168"/>
                <a:gd name="T69" fmla="*/ 28 h 157"/>
                <a:gd name="T70" fmla="*/ 145 w 168"/>
                <a:gd name="T71" fmla="*/ 39 h 157"/>
                <a:gd name="T72" fmla="*/ 136 w 168"/>
                <a:gd name="T73" fmla="*/ 4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8" h="157">
                  <a:moveTo>
                    <a:pt x="0" y="76"/>
                  </a:moveTo>
                  <a:lnTo>
                    <a:pt x="12" y="76"/>
                  </a:lnTo>
                  <a:lnTo>
                    <a:pt x="18" y="97"/>
                  </a:lnTo>
                  <a:lnTo>
                    <a:pt x="30" y="114"/>
                  </a:lnTo>
                  <a:lnTo>
                    <a:pt x="43" y="126"/>
                  </a:lnTo>
                  <a:lnTo>
                    <a:pt x="63" y="132"/>
                  </a:lnTo>
                  <a:lnTo>
                    <a:pt x="84" y="135"/>
                  </a:lnTo>
                  <a:lnTo>
                    <a:pt x="106" y="132"/>
                  </a:lnTo>
                  <a:lnTo>
                    <a:pt x="124" y="126"/>
                  </a:lnTo>
                  <a:lnTo>
                    <a:pt x="139" y="114"/>
                  </a:lnTo>
                  <a:lnTo>
                    <a:pt x="150" y="97"/>
                  </a:lnTo>
                  <a:lnTo>
                    <a:pt x="157" y="76"/>
                  </a:lnTo>
                  <a:lnTo>
                    <a:pt x="168" y="76"/>
                  </a:lnTo>
                  <a:lnTo>
                    <a:pt x="163" y="100"/>
                  </a:lnTo>
                  <a:lnTo>
                    <a:pt x="154" y="120"/>
                  </a:lnTo>
                  <a:lnTo>
                    <a:pt x="142" y="136"/>
                  </a:lnTo>
                  <a:lnTo>
                    <a:pt x="126" y="148"/>
                  </a:lnTo>
                  <a:lnTo>
                    <a:pt x="106" y="156"/>
                  </a:lnTo>
                  <a:lnTo>
                    <a:pt x="84" y="157"/>
                  </a:lnTo>
                  <a:lnTo>
                    <a:pt x="61" y="156"/>
                  </a:lnTo>
                  <a:lnTo>
                    <a:pt x="43" y="148"/>
                  </a:lnTo>
                  <a:lnTo>
                    <a:pt x="27" y="136"/>
                  </a:lnTo>
                  <a:lnTo>
                    <a:pt x="13" y="120"/>
                  </a:lnTo>
                  <a:lnTo>
                    <a:pt x="4" y="100"/>
                  </a:lnTo>
                  <a:lnTo>
                    <a:pt x="0" y="76"/>
                  </a:lnTo>
                  <a:close/>
                  <a:moveTo>
                    <a:pt x="39" y="45"/>
                  </a:moveTo>
                  <a:lnTo>
                    <a:pt x="33" y="45"/>
                  </a:lnTo>
                  <a:lnTo>
                    <a:pt x="27" y="42"/>
                  </a:lnTo>
                  <a:lnTo>
                    <a:pt x="22" y="39"/>
                  </a:lnTo>
                  <a:lnTo>
                    <a:pt x="19" y="34"/>
                  </a:lnTo>
                  <a:lnTo>
                    <a:pt x="16" y="28"/>
                  </a:lnTo>
                  <a:lnTo>
                    <a:pt x="16" y="22"/>
                  </a:lnTo>
                  <a:lnTo>
                    <a:pt x="16" y="16"/>
                  </a:lnTo>
                  <a:lnTo>
                    <a:pt x="19" y="12"/>
                  </a:lnTo>
                  <a:lnTo>
                    <a:pt x="22" y="6"/>
                  </a:lnTo>
                  <a:lnTo>
                    <a:pt x="27" y="3"/>
                  </a:lnTo>
                  <a:lnTo>
                    <a:pt x="33" y="1"/>
                  </a:lnTo>
                  <a:lnTo>
                    <a:pt x="39" y="0"/>
                  </a:lnTo>
                  <a:lnTo>
                    <a:pt x="45" y="1"/>
                  </a:lnTo>
                  <a:lnTo>
                    <a:pt x="49" y="3"/>
                  </a:lnTo>
                  <a:lnTo>
                    <a:pt x="55" y="6"/>
                  </a:lnTo>
                  <a:lnTo>
                    <a:pt x="58" y="12"/>
                  </a:lnTo>
                  <a:lnTo>
                    <a:pt x="61" y="16"/>
                  </a:lnTo>
                  <a:lnTo>
                    <a:pt x="61" y="22"/>
                  </a:lnTo>
                  <a:lnTo>
                    <a:pt x="61" y="28"/>
                  </a:lnTo>
                  <a:lnTo>
                    <a:pt x="58" y="34"/>
                  </a:lnTo>
                  <a:lnTo>
                    <a:pt x="55" y="39"/>
                  </a:lnTo>
                  <a:lnTo>
                    <a:pt x="49" y="42"/>
                  </a:lnTo>
                  <a:lnTo>
                    <a:pt x="45" y="45"/>
                  </a:lnTo>
                  <a:lnTo>
                    <a:pt x="39" y="45"/>
                  </a:lnTo>
                  <a:close/>
                  <a:moveTo>
                    <a:pt x="130" y="45"/>
                  </a:moveTo>
                  <a:lnTo>
                    <a:pt x="124" y="45"/>
                  </a:lnTo>
                  <a:lnTo>
                    <a:pt x="118" y="42"/>
                  </a:lnTo>
                  <a:lnTo>
                    <a:pt x="114" y="39"/>
                  </a:lnTo>
                  <a:lnTo>
                    <a:pt x="109" y="34"/>
                  </a:lnTo>
                  <a:lnTo>
                    <a:pt x="108" y="28"/>
                  </a:lnTo>
                  <a:lnTo>
                    <a:pt x="106" y="22"/>
                  </a:lnTo>
                  <a:lnTo>
                    <a:pt x="108" y="16"/>
                  </a:lnTo>
                  <a:lnTo>
                    <a:pt x="109" y="12"/>
                  </a:lnTo>
                  <a:lnTo>
                    <a:pt x="114" y="6"/>
                  </a:lnTo>
                  <a:lnTo>
                    <a:pt x="118" y="3"/>
                  </a:lnTo>
                  <a:lnTo>
                    <a:pt x="124" y="1"/>
                  </a:lnTo>
                  <a:lnTo>
                    <a:pt x="130" y="0"/>
                  </a:lnTo>
                  <a:lnTo>
                    <a:pt x="136" y="1"/>
                  </a:lnTo>
                  <a:lnTo>
                    <a:pt x="141" y="3"/>
                  </a:lnTo>
                  <a:lnTo>
                    <a:pt x="145" y="6"/>
                  </a:lnTo>
                  <a:lnTo>
                    <a:pt x="150" y="12"/>
                  </a:lnTo>
                  <a:lnTo>
                    <a:pt x="151" y="16"/>
                  </a:lnTo>
                  <a:lnTo>
                    <a:pt x="153" y="22"/>
                  </a:lnTo>
                  <a:lnTo>
                    <a:pt x="151" y="28"/>
                  </a:lnTo>
                  <a:lnTo>
                    <a:pt x="150" y="34"/>
                  </a:lnTo>
                  <a:lnTo>
                    <a:pt x="145" y="39"/>
                  </a:lnTo>
                  <a:lnTo>
                    <a:pt x="141" y="42"/>
                  </a:lnTo>
                  <a:lnTo>
                    <a:pt x="136" y="45"/>
                  </a:lnTo>
                  <a:lnTo>
                    <a:pt x="130" y="45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63505" name="Group 17"/>
          <p:cNvGrpSpPr>
            <a:grpSpLocks/>
          </p:cNvGrpSpPr>
          <p:nvPr/>
        </p:nvGrpSpPr>
        <p:grpSpPr bwMode="auto">
          <a:xfrm>
            <a:off x="2789238" y="2327275"/>
            <a:ext cx="835025" cy="819150"/>
            <a:chOff x="866" y="2169"/>
            <a:chExt cx="406" cy="405"/>
          </a:xfrm>
        </p:grpSpPr>
        <p:sp>
          <p:nvSpPr>
            <p:cNvPr id="63506" name="Freeform 18"/>
            <p:cNvSpPr>
              <a:spLocks/>
            </p:cNvSpPr>
            <p:nvPr/>
          </p:nvSpPr>
          <p:spPr bwMode="gray">
            <a:xfrm>
              <a:off x="1073" y="2181"/>
              <a:ext cx="190" cy="152"/>
            </a:xfrm>
            <a:custGeom>
              <a:avLst/>
              <a:gdLst>
                <a:gd name="T0" fmla="*/ 34 w 190"/>
                <a:gd name="T1" fmla="*/ 15 h 152"/>
                <a:gd name="T2" fmla="*/ 40 w 190"/>
                <a:gd name="T3" fmla="*/ 17 h 152"/>
                <a:gd name="T4" fmla="*/ 46 w 190"/>
                <a:gd name="T5" fmla="*/ 18 h 152"/>
                <a:gd name="T6" fmla="*/ 51 w 190"/>
                <a:gd name="T7" fmla="*/ 23 h 152"/>
                <a:gd name="T8" fmla="*/ 55 w 190"/>
                <a:gd name="T9" fmla="*/ 27 h 152"/>
                <a:gd name="T10" fmla="*/ 57 w 190"/>
                <a:gd name="T11" fmla="*/ 33 h 152"/>
                <a:gd name="T12" fmla="*/ 58 w 190"/>
                <a:gd name="T13" fmla="*/ 39 h 152"/>
                <a:gd name="T14" fmla="*/ 58 w 190"/>
                <a:gd name="T15" fmla="*/ 51 h 152"/>
                <a:gd name="T16" fmla="*/ 58 w 190"/>
                <a:gd name="T17" fmla="*/ 57 h 152"/>
                <a:gd name="T18" fmla="*/ 55 w 190"/>
                <a:gd name="T19" fmla="*/ 62 h 152"/>
                <a:gd name="T20" fmla="*/ 54 w 190"/>
                <a:gd name="T21" fmla="*/ 66 h 152"/>
                <a:gd name="T22" fmla="*/ 60 w 190"/>
                <a:gd name="T23" fmla="*/ 69 h 152"/>
                <a:gd name="T24" fmla="*/ 66 w 190"/>
                <a:gd name="T25" fmla="*/ 72 h 152"/>
                <a:gd name="T26" fmla="*/ 70 w 190"/>
                <a:gd name="T27" fmla="*/ 72 h 152"/>
                <a:gd name="T28" fmla="*/ 73 w 190"/>
                <a:gd name="T29" fmla="*/ 72 h 152"/>
                <a:gd name="T30" fmla="*/ 75 w 190"/>
                <a:gd name="T31" fmla="*/ 72 h 152"/>
                <a:gd name="T32" fmla="*/ 82 w 190"/>
                <a:gd name="T33" fmla="*/ 72 h 152"/>
                <a:gd name="T34" fmla="*/ 87 w 190"/>
                <a:gd name="T35" fmla="*/ 75 h 152"/>
                <a:gd name="T36" fmla="*/ 93 w 190"/>
                <a:gd name="T37" fmla="*/ 78 h 152"/>
                <a:gd name="T38" fmla="*/ 96 w 190"/>
                <a:gd name="T39" fmla="*/ 83 h 152"/>
                <a:gd name="T40" fmla="*/ 99 w 190"/>
                <a:gd name="T41" fmla="*/ 89 h 152"/>
                <a:gd name="T42" fmla="*/ 99 w 190"/>
                <a:gd name="T43" fmla="*/ 95 h 152"/>
                <a:gd name="T44" fmla="*/ 99 w 190"/>
                <a:gd name="T45" fmla="*/ 96 h 152"/>
                <a:gd name="T46" fmla="*/ 118 w 190"/>
                <a:gd name="T47" fmla="*/ 119 h 152"/>
                <a:gd name="T48" fmla="*/ 132 w 190"/>
                <a:gd name="T49" fmla="*/ 146 h 152"/>
                <a:gd name="T50" fmla="*/ 145 w 190"/>
                <a:gd name="T51" fmla="*/ 146 h 152"/>
                <a:gd name="T52" fmla="*/ 156 w 190"/>
                <a:gd name="T53" fmla="*/ 146 h 152"/>
                <a:gd name="T54" fmla="*/ 160 w 190"/>
                <a:gd name="T55" fmla="*/ 146 h 152"/>
                <a:gd name="T56" fmla="*/ 160 w 190"/>
                <a:gd name="T57" fmla="*/ 146 h 152"/>
                <a:gd name="T58" fmla="*/ 160 w 190"/>
                <a:gd name="T59" fmla="*/ 146 h 152"/>
                <a:gd name="T60" fmla="*/ 175 w 190"/>
                <a:gd name="T61" fmla="*/ 147 h 152"/>
                <a:gd name="T62" fmla="*/ 190 w 190"/>
                <a:gd name="T63" fmla="*/ 152 h 152"/>
                <a:gd name="T64" fmla="*/ 180 w 190"/>
                <a:gd name="T65" fmla="*/ 116 h 152"/>
                <a:gd name="T66" fmla="*/ 162 w 190"/>
                <a:gd name="T67" fmla="*/ 84 h 152"/>
                <a:gd name="T68" fmla="*/ 139 w 190"/>
                <a:gd name="T69" fmla="*/ 56 h 152"/>
                <a:gd name="T70" fmla="*/ 111 w 190"/>
                <a:gd name="T71" fmla="*/ 33 h 152"/>
                <a:gd name="T72" fmla="*/ 79 w 190"/>
                <a:gd name="T73" fmla="*/ 15 h 152"/>
                <a:gd name="T74" fmla="*/ 43 w 190"/>
                <a:gd name="T75" fmla="*/ 5 h 152"/>
                <a:gd name="T76" fmla="*/ 6 w 190"/>
                <a:gd name="T77" fmla="*/ 0 h 152"/>
                <a:gd name="T78" fmla="*/ 3 w 190"/>
                <a:gd name="T79" fmla="*/ 0 h 152"/>
                <a:gd name="T80" fmla="*/ 0 w 190"/>
                <a:gd name="T81" fmla="*/ 2 h 152"/>
                <a:gd name="T82" fmla="*/ 4 w 190"/>
                <a:gd name="T83" fmla="*/ 8 h 152"/>
                <a:gd name="T84" fmla="*/ 9 w 190"/>
                <a:gd name="T85" fmla="*/ 15 h 152"/>
                <a:gd name="T86" fmla="*/ 19 w 190"/>
                <a:gd name="T87" fmla="*/ 15 h 152"/>
                <a:gd name="T88" fmla="*/ 30 w 190"/>
                <a:gd name="T89" fmla="*/ 15 h 152"/>
                <a:gd name="T90" fmla="*/ 34 w 190"/>
                <a:gd name="T91" fmla="*/ 1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0" h="152">
                  <a:moveTo>
                    <a:pt x="34" y="15"/>
                  </a:moveTo>
                  <a:lnTo>
                    <a:pt x="40" y="17"/>
                  </a:lnTo>
                  <a:lnTo>
                    <a:pt x="46" y="18"/>
                  </a:lnTo>
                  <a:lnTo>
                    <a:pt x="51" y="23"/>
                  </a:lnTo>
                  <a:lnTo>
                    <a:pt x="55" y="27"/>
                  </a:lnTo>
                  <a:lnTo>
                    <a:pt x="57" y="33"/>
                  </a:lnTo>
                  <a:lnTo>
                    <a:pt x="58" y="39"/>
                  </a:lnTo>
                  <a:lnTo>
                    <a:pt x="58" y="51"/>
                  </a:lnTo>
                  <a:lnTo>
                    <a:pt x="58" y="57"/>
                  </a:lnTo>
                  <a:lnTo>
                    <a:pt x="55" y="62"/>
                  </a:lnTo>
                  <a:lnTo>
                    <a:pt x="54" y="66"/>
                  </a:lnTo>
                  <a:lnTo>
                    <a:pt x="60" y="69"/>
                  </a:lnTo>
                  <a:lnTo>
                    <a:pt x="66" y="72"/>
                  </a:lnTo>
                  <a:lnTo>
                    <a:pt x="70" y="72"/>
                  </a:lnTo>
                  <a:lnTo>
                    <a:pt x="73" y="72"/>
                  </a:lnTo>
                  <a:lnTo>
                    <a:pt x="75" y="72"/>
                  </a:lnTo>
                  <a:lnTo>
                    <a:pt x="82" y="72"/>
                  </a:lnTo>
                  <a:lnTo>
                    <a:pt x="87" y="75"/>
                  </a:lnTo>
                  <a:lnTo>
                    <a:pt x="93" y="78"/>
                  </a:lnTo>
                  <a:lnTo>
                    <a:pt x="96" y="83"/>
                  </a:lnTo>
                  <a:lnTo>
                    <a:pt x="99" y="89"/>
                  </a:lnTo>
                  <a:lnTo>
                    <a:pt x="99" y="95"/>
                  </a:lnTo>
                  <a:lnTo>
                    <a:pt x="99" y="96"/>
                  </a:lnTo>
                  <a:lnTo>
                    <a:pt x="118" y="119"/>
                  </a:lnTo>
                  <a:lnTo>
                    <a:pt x="132" y="146"/>
                  </a:lnTo>
                  <a:lnTo>
                    <a:pt x="145" y="146"/>
                  </a:lnTo>
                  <a:lnTo>
                    <a:pt x="156" y="146"/>
                  </a:lnTo>
                  <a:lnTo>
                    <a:pt x="160" y="146"/>
                  </a:lnTo>
                  <a:lnTo>
                    <a:pt x="160" y="146"/>
                  </a:lnTo>
                  <a:lnTo>
                    <a:pt x="160" y="146"/>
                  </a:lnTo>
                  <a:lnTo>
                    <a:pt x="175" y="147"/>
                  </a:lnTo>
                  <a:lnTo>
                    <a:pt x="190" y="152"/>
                  </a:lnTo>
                  <a:lnTo>
                    <a:pt x="180" y="116"/>
                  </a:lnTo>
                  <a:lnTo>
                    <a:pt x="162" y="84"/>
                  </a:lnTo>
                  <a:lnTo>
                    <a:pt x="139" y="56"/>
                  </a:lnTo>
                  <a:lnTo>
                    <a:pt x="111" y="33"/>
                  </a:lnTo>
                  <a:lnTo>
                    <a:pt x="79" y="15"/>
                  </a:lnTo>
                  <a:lnTo>
                    <a:pt x="43" y="5"/>
                  </a:lnTo>
                  <a:lnTo>
                    <a:pt x="6" y="0"/>
                  </a:lnTo>
                  <a:lnTo>
                    <a:pt x="3" y="0"/>
                  </a:lnTo>
                  <a:lnTo>
                    <a:pt x="0" y="2"/>
                  </a:lnTo>
                  <a:lnTo>
                    <a:pt x="4" y="8"/>
                  </a:lnTo>
                  <a:lnTo>
                    <a:pt x="9" y="15"/>
                  </a:lnTo>
                  <a:lnTo>
                    <a:pt x="19" y="15"/>
                  </a:lnTo>
                  <a:lnTo>
                    <a:pt x="30" y="15"/>
                  </a:lnTo>
                  <a:lnTo>
                    <a:pt x="34" y="15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vi-VN"/>
            </a:p>
          </p:txBody>
        </p:sp>
        <p:sp>
          <p:nvSpPr>
            <p:cNvPr id="63507" name="Freeform 19"/>
            <p:cNvSpPr>
              <a:spLocks/>
            </p:cNvSpPr>
            <p:nvPr/>
          </p:nvSpPr>
          <p:spPr bwMode="gray">
            <a:xfrm>
              <a:off x="911" y="2415"/>
              <a:ext cx="109" cy="131"/>
            </a:xfrm>
            <a:custGeom>
              <a:avLst/>
              <a:gdLst>
                <a:gd name="T0" fmla="*/ 40 w 109"/>
                <a:gd name="T1" fmla="*/ 0 h 131"/>
                <a:gd name="T2" fmla="*/ 33 w 109"/>
                <a:gd name="T3" fmla="*/ 11 h 131"/>
                <a:gd name="T4" fmla="*/ 25 w 109"/>
                <a:gd name="T5" fmla="*/ 21 h 131"/>
                <a:gd name="T6" fmla="*/ 16 w 109"/>
                <a:gd name="T7" fmla="*/ 32 h 131"/>
                <a:gd name="T8" fmla="*/ 12 w 109"/>
                <a:gd name="T9" fmla="*/ 39 h 131"/>
                <a:gd name="T10" fmla="*/ 9 w 109"/>
                <a:gd name="T11" fmla="*/ 41 h 131"/>
                <a:gd name="T12" fmla="*/ 7 w 109"/>
                <a:gd name="T13" fmla="*/ 44 h 131"/>
                <a:gd name="T14" fmla="*/ 3 w 109"/>
                <a:gd name="T15" fmla="*/ 45 h 131"/>
                <a:gd name="T16" fmla="*/ 0 w 109"/>
                <a:gd name="T17" fmla="*/ 47 h 131"/>
                <a:gd name="T18" fmla="*/ 18 w 109"/>
                <a:gd name="T19" fmla="*/ 74 h 131"/>
                <a:gd name="T20" fmla="*/ 39 w 109"/>
                <a:gd name="T21" fmla="*/ 96 h 131"/>
                <a:gd name="T22" fmla="*/ 63 w 109"/>
                <a:gd name="T23" fmla="*/ 116 h 131"/>
                <a:gd name="T24" fmla="*/ 90 w 109"/>
                <a:gd name="T25" fmla="*/ 131 h 131"/>
                <a:gd name="T26" fmla="*/ 100 w 109"/>
                <a:gd name="T27" fmla="*/ 104 h 131"/>
                <a:gd name="T28" fmla="*/ 109 w 109"/>
                <a:gd name="T29" fmla="*/ 77 h 131"/>
                <a:gd name="T30" fmla="*/ 87 w 109"/>
                <a:gd name="T31" fmla="*/ 63 h 131"/>
                <a:gd name="T32" fmla="*/ 67 w 109"/>
                <a:gd name="T33" fmla="*/ 45 h 131"/>
                <a:gd name="T34" fmla="*/ 52 w 109"/>
                <a:gd name="T35" fmla="*/ 24 h 131"/>
                <a:gd name="T36" fmla="*/ 40 w 109"/>
                <a:gd name="T3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9" h="131">
                  <a:moveTo>
                    <a:pt x="40" y="0"/>
                  </a:moveTo>
                  <a:lnTo>
                    <a:pt x="33" y="11"/>
                  </a:lnTo>
                  <a:lnTo>
                    <a:pt x="25" y="21"/>
                  </a:lnTo>
                  <a:lnTo>
                    <a:pt x="16" y="32"/>
                  </a:lnTo>
                  <a:lnTo>
                    <a:pt x="12" y="39"/>
                  </a:lnTo>
                  <a:lnTo>
                    <a:pt x="9" y="41"/>
                  </a:lnTo>
                  <a:lnTo>
                    <a:pt x="7" y="44"/>
                  </a:lnTo>
                  <a:lnTo>
                    <a:pt x="3" y="45"/>
                  </a:lnTo>
                  <a:lnTo>
                    <a:pt x="0" y="47"/>
                  </a:lnTo>
                  <a:lnTo>
                    <a:pt x="18" y="74"/>
                  </a:lnTo>
                  <a:lnTo>
                    <a:pt x="39" y="96"/>
                  </a:lnTo>
                  <a:lnTo>
                    <a:pt x="63" y="116"/>
                  </a:lnTo>
                  <a:lnTo>
                    <a:pt x="90" y="131"/>
                  </a:lnTo>
                  <a:lnTo>
                    <a:pt x="100" y="104"/>
                  </a:lnTo>
                  <a:lnTo>
                    <a:pt x="109" y="77"/>
                  </a:lnTo>
                  <a:lnTo>
                    <a:pt x="87" y="63"/>
                  </a:lnTo>
                  <a:lnTo>
                    <a:pt x="67" y="45"/>
                  </a:lnTo>
                  <a:lnTo>
                    <a:pt x="52" y="2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vi-VN"/>
            </a:p>
          </p:txBody>
        </p:sp>
        <p:sp>
          <p:nvSpPr>
            <p:cNvPr id="63508" name="Freeform 20"/>
            <p:cNvSpPr>
              <a:spLocks/>
            </p:cNvSpPr>
            <p:nvPr/>
          </p:nvSpPr>
          <p:spPr bwMode="gray">
            <a:xfrm>
              <a:off x="911" y="2198"/>
              <a:ext cx="109" cy="130"/>
            </a:xfrm>
            <a:custGeom>
              <a:avLst/>
              <a:gdLst>
                <a:gd name="T0" fmla="*/ 9 w 109"/>
                <a:gd name="T1" fmla="*/ 90 h 130"/>
                <a:gd name="T2" fmla="*/ 12 w 109"/>
                <a:gd name="T3" fmla="*/ 93 h 130"/>
                <a:gd name="T4" fmla="*/ 16 w 109"/>
                <a:gd name="T5" fmla="*/ 99 h 130"/>
                <a:gd name="T6" fmla="*/ 25 w 109"/>
                <a:gd name="T7" fmla="*/ 109 h 130"/>
                <a:gd name="T8" fmla="*/ 33 w 109"/>
                <a:gd name="T9" fmla="*/ 120 h 130"/>
                <a:gd name="T10" fmla="*/ 40 w 109"/>
                <a:gd name="T11" fmla="*/ 130 h 130"/>
                <a:gd name="T12" fmla="*/ 52 w 109"/>
                <a:gd name="T13" fmla="*/ 106 h 130"/>
                <a:gd name="T14" fmla="*/ 67 w 109"/>
                <a:gd name="T15" fmla="*/ 85 h 130"/>
                <a:gd name="T16" fmla="*/ 87 w 109"/>
                <a:gd name="T17" fmla="*/ 67 h 130"/>
                <a:gd name="T18" fmla="*/ 109 w 109"/>
                <a:gd name="T19" fmla="*/ 54 h 130"/>
                <a:gd name="T20" fmla="*/ 100 w 109"/>
                <a:gd name="T21" fmla="*/ 27 h 130"/>
                <a:gd name="T22" fmla="*/ 90 w 109"/>
                <a:gd name="T23" fmla="*/ 0 h 130"/>
                <a:gd name="T24" fmla="*/ 63 w 109"/>
                <a:gd name="T25" fmla="*/ 15 h 130"/>
                <a:gd name="T26" fmla="*/ 39 w 109"/>
                <a:gd name="T27" fmla="*/ 34 h 130"/>
                <a:gd name="T28" fmla="*/ 18 w 109"/>
                <a:gd name="T29" fmla="*/ 57 h 130"/>
                <a:gd name="T30" fmla="*/ 0 w 109"/>
                <a:gd name="T31" fmla="*/ 84 h 130"/>
                <a:gd name="T32" fmla="*/ 6 w 109"/>
                <a:gd name="T33" fmla="*/ 85 h 130"/>
                <a:gd name="T34" fmla="*/ 9 w 109"/>
                <a:gd name="T35" fmla="*/ 9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9" h="130">
                  <a:moveTo>
                    <a:pt x="9" y="90"/>
                  </a:moveTo>
                  <a:lnTo>
                    <a:pt x="12" y="93"/>
                  </a:lnTo>
                  <a:lnTo>
                    <a:pt x="16" y="99"/>
                  </a:lnTo>
                  <a:lnTo>
                    <a:pt x="25" y="109"/>
                  </a:lnTo>
                  <a:lnTo>
                    <a:pt x="33" y="120"/>
                  </a:lnTo>
                  <a:lnTo>
                    <a:pt x="40" y="130"/>
                  </a:lnTo>
                  <a:lnTo>
                    <a:pt x="52" y="106"/>
                  </a:lnTo>
                  <a:lnTo>
                    <a:pt x="67" y="85"/>
                  </a:lnTo>
                  <a:lnTo>
                    <a:pt x="87" y="67"/>
                  </a:lnTo>
                  <a:lnTo>
                    <a:pt x="109" y="54"/>
                  </a:lnTo>
                  <a:lnTo>
                    <a:pt x="100" y="27"/>
                  </a:lnTo>
                  <a:lnTo>
                    <a:pt x="90" y="0"/>
                  </a:lnTo>
                  <a:lnTo>
                    <a:pt x="63" y="15"/>
                  </a:lnTo>
                  <a:lnTo>
                    <a:pt x="39" y="34"/>
                  </a:lnTo>
                  <a:lnTo>
                    <a:pt x="18" y="57"/>
                  </a:lnTo>
                  <a:lnTo>
                    <a:pt x="0" y="84"/>
                  </a:lnTo>
                  <a:lnTo>
                    <a:pt x="6" y="85"/>
                  </a:lnTo>
                  <a:lnTo>
                    <a:pt x="9" y="90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vi-VN"/>
            </a:p>
          </p:txBody>
        </p:sp>
        <p:sp>
          <p:nvSpPr>
            <p:cNvPr id="63509" name="Freeform 21"/>
            <p:cNvSpPr>
              <a:spLocks/>
            </p:cNvSpPr>
            <p:nvPr/>
          </p:nvSpPr>
          <p:spPr bwMode="gray">
            <a:xfrm>
              <a:off x="1073" y="2411"/>
              <a:ext cx="190" cy="151"/>
            </a:xfrm>
            <a:custGeom>
              <a:avLst/>
              <a:gdLst>
                <a:gd name="T0" fmla="*/ 132 w 190"/>
                <a:gd name="T1" fmla="*/ 6 h 151"/>
                <a:gd name="T2" fmla="*/ 118 w 190"/>
                <a:gd name="T3" fmla="*/ 33 h 151"/>
                <a:gd name="T4" fmla="*/ 99 w 190"/>
                <a:gd name="T5" fmla="*/ 55 h 151"/>
                <a:gd name="T6" fmla="*/ 99 w 190"/>
                <a:gd name="T7" fmla="*/ 57 h 151"/>
                <a:gd name="T8" fmla="*/ 99 w 190"/>
                <a:gd name="T9" fmla="*/ 63 h 151"/>
                <a:gd name="T10" fmla="*/ 96 w 190"/>
                <a:gd name="T11" fmla="*/ 69 h 151"/>
                <a:gd name="T12" fmla="*/ 93 w 190"/>
                <a:gd name="T13" fmla="*/ 73 h 151"/>
                <a:gd name="T14" fmla="*/ 87 w 190"/>
                <a:gd name="T15" fmla="*/ 76 h 151"/>
                <a:gd name="T16" fmla="*/ 82 w 190"/>
                <a:gd name="T17" fmla="*/ 79 h 151"/>
                <a:gd name="T18" fmla="*/ 75 w 190"/>
                <a:gd name="T19" fmla="*/ 81 h 151"/>
                <a:gd name="T20" fmla="*/ 73 w 190"/>
                <a:gd name="T21" fmla="*/ 81 h 151"/>
                <a:gd name="T22" fmla="*/ 70 w 190"/>
                <a:gd name="T23" fmla="*/ 81 h 151"/>
                <a:gd name="T24" fmla="*/ 66 w 190"/>
                <a:gd name="T25" fmla="*/ 81 h 151"/>
                <a:gd name="T26" fmla="*/ 60 w 190"/>
                <a:gd name="T27" fmla="*/ 82 h 151"/>
                <a:gd name="T28" fmla="*/ 54 w 190"/>
                <a:gd name="T29" fmla="*/ 85 h 151"/>
                <a:gd name="T30" fmla="*/ 55 w 190"/>
                <a:gd name="T31" fmla="*/ 90 h 151"/>
                <a:gd name="T32" fmla="*/ 58 w 190"/>
                <a:gd name="T33" fmla="*/ 94 h 151"/>
                <a:gd name="T34" fmla="*/ 58 w 190"/>
                <a:gd name="T35" fmla="*/ 100 h 151"/>
                <a:gd name="T36" fmla="*/ 58 w 190"/>
                <a:gd name="T37" fmla="*/ 112 h 151"/>
                <a:gd name="T38" fmla="*/ 57 w 190"/>
                <a:gd name="T39" fmla="*/ 118 h 151"/>
                <a:gd name="T40" fmla="*/ 55 w 190"/>
                <a:gd name="T41" fmla="*/ 124 h 151"/>
                <a:gd name="T42" fmla="*/ 51 w 190"/>
                <a:gd name="T43" fmla="*/ 129 h 151"/>
                <a:gd name="T44" fmla="*/ 46 w 190"/>
                <a:gd name="T45" fmla="*/ 133 h 151"/>
                <a:gd name="T46" fmla="*/ 40 w 190"/>
                <a:gd name="T47" fmla="*/ 135 h 151"/>
                <a:gd name="T48" fmla="*/ 34 w 190"/>
                <a:gd name="T49" fmla="*/ 136 h 151"/>
                <a:gd name="T50" fmla="*/ 30 w 190"/>
                <a:gd name="T51" fmla="*/ 136 h 151"/>
                <a:gd name="T52" fmla="*/ 19 w 190"/>
                <a:gd name="T53" fmla="*/ 136 h 151"/>
                <a:gd name="T54" fmla="*/ 9 w 190"/>
                <a:gd name="T55" fmla="*/ 136 h 151"/>
                <a:gd name="T56" fmla="*/ 4 w 190"/>
                <a:gd name="T57" fmla="*/ 144 h 151"/>
                <a:gd name="T58" fmla="*/ 0 w 190"/>
                <a:gd name="T59" fmla="*/ 150 h 151"/>
                <a:gd name="T60" fmla="*/ 3 w 190"/>
                <a:gd name="T61" fmla="*/ 151 h 151"/>
                <a:gd name="T62" fmla="*/ 6 w 190"/>
                <a:gd name="T63" fmla="*/ 151 h 151"/>
                <a:gd name="T64" fmla="*/ 43 w 190"/>
                <a:gd name="T65" fmla="*/ 147 h 151"/>
                <a:gd name="T66" fmla="*/ 79 w 190"/>
                <a:gd name="T67" fmla="*/ 136 h 151"/>
                <a:gd name="T68" fmla="*/ 111 w 190"/>
                <a:gd name="T69" fmla="*/ 118 h 151"/>
                <a:gd name="T70" fmla="*/ 139 w 190"/>
                <a:gd name="T71" fmla="*/ 96 h 151"/>
                <a:gd name="T72" fmla="*/ 162 w 190"/>
                <a:gd name="T73" fmla="*/ 67 h 151"/>
                <a:gd name="T74" fmla="*/ 180 w 190"/>
                <a:gd name="T75" fmla="*/ 36 h 151"/>
                <a:gd name="T76" fmla="*/ 190 w 190"/>
                <a:gd name="T77" fmla="*/ 0 h 151"/>
                <a:gd name="T78" fmla="*/ 175 w 190"/>
                <a:gd name="T79" fmla="*/ 4 h 151"/>
                <a:gd name="T80" fmla="*/ 160 w 190"/>
                <a:gd name="T81" fmla="*/ 6 h 151"/>
                <a:gd name="T82" fmla="*/ 156 w 190"/>
                <a:gd name="T83" fmla="*/ 6 h 151"/>
                <a:gd name="T84" fmla="*/ 145 w 190"/>
                <a:gd name="T85" fmla="*/ 6 h 151"/>
                <a:gd name="T86" fmla="*/ 132 w 190"/>
                <a:gd name="T87" fmla="*/ 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0" h="151">
                  <a:moveTo>
                    <a:pt x="132" y="6"/>
                  </a:moveTo>
                  <a:lnTo>
                    <a:pt x="118" y="33"/>
                  </a:lnTo>
                  <a:lnTo>
                    <a:pt x="99" y="55"/>
                  </a:lnTo>
                  <a:lnTo>
                    <a:pt x="99" y="57"/>
                  </a:lnTo>
                  <a:lnTo>
                    <a:pt x="99" y="63"/>
                  </a:lnTo>
                  <a:lnTo>
                    <a:pt x="96" y="69"/>
                  </a:lnTo>
                  <a:lnTo>
                    <a:pt x="93" y="73"/>
                  </a:lnTo>
                  <a:lnTo>
                    <a:pt x="87" y="76"/>
                  </a:lnTo>
                  <a:lnTo>
                    <a:pt x="82" y="79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0" y="81"/>
                  </a:lnTo>
                  <a:lnTo>
                    <a:pt x="66" y="81"/>
                  </a:lnTo>
                  <a:lnTo>
                    <a:pt x="60" y="82"/>
                  </a:lnTo>
                  <a:lnTo>
                    <a:pt x="54" y="85"/>
                  </a:lnTo>
                  <a:lnTo>
                    <a:pt x="55" y="90"/>
                  </a:lnTo>
                  <a:lnTo>
                    <a:pt x="58" y="94"/>
                  </a:lnTo>
                  <a:lnTo>
                    <a:pt x="58" y="100"/>
                  </a:lnTo>
                  <a:lnTo>
                    <a:pt x="58" y="112"/>
                  </a:lnTo>
                  <a:lnTo>
                    <a:pt x="57" y="118"/>
                  </a:lnTo>
                  <a:lnTo>
                    <a:pt x="55" y="124"/>
                  </a:lnTo>
                  <a:lnTo>
                    <a:pt x="51" y="129"/>
                  </a:lnTo>
                  <a:lnTo>
                    <a:pt x="46" y="133"/>
                  </a:lnTo>
                  <a:lnTo>
                    <a:pt x="40" y="135"/>
                  </a:lnTo>
                  <a:lnTo>
                    <a:pt x="34" y="136"/>
                  </a:lnTo>
                  <a:lnTo>
                    <a:pt x="30" y="136"/>
                  </a:lnTo>
                  <a:lnTo>
                    <a:pt x="19" y="136"/>
                  </a:lnTo>
                  <a:lnTo>
                    <a:pt x="9" y="136"/>
                  </a:lnTo>
                  <a:lnTo>
                    <a:pt x="4" y="144"/>
                  </a:lnTo>
                  <a:lnTo>
                    <a:pt x="0" y="150"/>
                  </a:lnTo>
                  <a:lnTo>
                    <a:pt x="3" y="151"/>
                  </a:lnTo>
                  <a:lnTo>
                    <a:pt x="6" y="151"/>
                  </a:lnTo>
                  <a:lnTo>
                    <a:pt x="43" y="147"/>
                  </a:lnTo>
                  <a:lnTo>
                    <a:pt x="79" y="136"/>
                  </a:lnTo>
                  <a:lnTo>
                    <a:pt x="111" y="118"/>
                  </a:lnTo>
                  <a:lnTo>
                    <a:pt x="139" y="96"/>
                  </a:lnTo>
                  <a:lnTo>
                    <a:pt x="162" y="67"/>
                  </a:lnTo>
                  <a:lnTo>
                    <a:pt x="180" y="36"/>
                  </a:lnTo>
                  <a:lnTo>
                    <a:pt x="190" y="0"/>
                  </a:lnTo>
                  <a:lnTo>
                    <a:pt x="175" y="4"/>
                  </a:lnTo>
                  <a:lnTo>
                    <a:pt x="160" y="6"/>
                  </a:lnTo>
                  <a:lnTo>
                    <a:pt x="156" y="6"/>
                  </a:lnTo>
                  <a:lnTo>
                    <a:pt x="145" y="6"/>
                  </a:lnTo>
                  <a:lnTo>
                    <a:pt x="132" y="6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vi-VN"/>
            </a:p>
          </p:txBody>
        </p:sp>
        <p:sp>
          <p:nvSpPr>
            <p:cNvPr id="63510" name="Freeform 22"/>
            <p:cNvSpPr>
              <a:spLocks/>
            </p:cNvSpPr>
            <p:nvPr/>
          </p:nvSpPr>
          <p:spPr bwMode="gray">
            <a:xfrm>
              <a:off x="866" y="2169"/>
              <a:ext cx="406" cy="405"/>
            </a:xfrm>
            <a:custGeom>
              <a:avLst/>
              <a:gdLst>
                <a:gd name="T0" fmla="*/ 259 w 406"/>
                <a:gd name="T1" fmla="*/ 129 h 405"/>
                <a:gd name="T2" fmla="*/ 280 w 406"/>
                <a:gd name="T3" fmla="*/ 126 h 405"/>
                <a:gd name="T4" fmla="*/ 282 w 406"/>
                <a:gd name="T5" fmla="*/ 107 h 405"/>
                <a:gd name="T6" fmla="*/ 277 w 406"/>
                <a:gd name="T7" fmla="*/ 99 h 405"/>
                <a:gd name="T8" fmla="*/ 220 w 406"/>
                <a:gd name="T9" fmla="*/ 72 h 405"/>
                <a:gd name="T10" fmla="*/ 238 w 406"/>
                <a:gd name="T11" fmla="*/ 69 h 405"/>
                <a:gd name="T12" fmla="*/ 241 w 406"/>
                <a:gd name="T13" fmla="*/ 51 h 405"/>
                <a:gd name="T14" fmla="*/ 235 w 406"/>
                <a:gd name="T15" fmla="*/ 44 h 405"/>
                <a:gd name="T16" fmla="*/ 195 w 406"/>
                <a:gd name="T17" fmla="*/ 35 h 405"/>
                <a:gd name="T18" fmla="*/ 175 w 406"/>
                <a:gd name="T19" fmla="*/ 9 h 405"/>
                <a:gd name="T20" fmla="*/ 165 w 406"/>
                <a:gd name="T21" fmla="*/ 2 h 405"/>
                <a:gd name="T22" fmla="*/ 151 w 406"/>
                <a:gd name="T23" fmla="*/ 0 h 405"/>
                <a:gd name="T24" fmla="*/ 138 w 406"/>
                <a:gd name="T25" fmla="*/ 15 h 405"/>
                <a:gd name="T26" fmla="*/ 157 w 406"/>
                <a:gd name="T27" fmla="*/ 69 h 405"/>
                <a:gd name="T28" fmla="*/ 180 w 406"/>
                <a:gd name="T29" fmla="*/ 132 h 405"/>
                <a:gd name="T30" fmla="*/ 190 w 406"/>
                <a:gd name="T31" fmla="*/ 165 h 405"/>
                <a:gd name="T32" fmla="*/ 160 w 406"/>
                <a:gd name="T33" fmla="*/ 177 h 405"/>
                <a:gd name="T34" fmla="*/ 106 w 406"/>
                <a:gd name="T35" fmla="*/ 182 h 405"/>
                <a:gd name="T36" fmla="*/ 76 w 406"/>
                <a:gd name="T37" fmla="*/ 183 h 405"/>
                <a:gd name="T38" fmla="*/ 21 w 406"/>
                <a:gd name="T39" fmla="*/ 192 h 405"/>
                <a:gd name="T40" fmla="*/ 4 w 406"/>
                <a:gd name="T41" fmla="*/ 278 h 405"/>
                <a:gd name="T42" fmla="*/ 81 w 406"/>
                <a:gd name="T43" fmla="*/ 222 h 405"/>
                <a:gd name="T44" fmla="*/ 124 w 406"/>
                <a:gd name="T45" fmla="*/ 224 h 405"/>
                <a:gd name="T46" fmla="*/ 175 w 406"/>
                <a:gd name="T47" fmla="*/ 231 h 405"/>
                <a:gd name="T48" fmla="*/ 189 w 406"/>
                <a:gd name="T49" fmla="*/ 246 h 405"/>
                <a:gd name="T50" fmla="*/ 172 w 406"/>
                <a:gd name="T51" fmla="*/ 293 h 405"/>
                <a:gd name="T52" fmla="*/ 150 w 406"/>
                <a:gd name="T53" fmla="*/ 357 h 405"/>
                <a:gd name="T54" fmla="*/ 135 w 406"/>
                <a:gd name="T55" fmla="*/ 401 h 405"/>
                <a:gd name="T56" fmla="*/ 156 w 406"/>
                <a:gd name="T57" fmla="*/ 405 h 405"/>
                <a:gd name="T58" fmla="*/ 169 w 406"/>
                <a:gd name="T59" fmla="*/ 404 h 405"/>
                <a:gd name="T60" fmla="*/ 181 w 406"/>
                <a:gd name="T61" fmla="*/ 389 h 405"/>
                <a:gd name="T62" fmla="*/ 199 w 406"/>
                <a:gd name="T63" fmla="*/ 363 h 405"/>
                <a:gd name="T64" fmla="*/ 238 w 406"/>
                <a:gd name="T65" fmla="*/ 360 h 405"/>
                <a:gd name="T66" fmla="*/ 241 w 406"/>
                <a:gd name="T67" fmla="*/ 342 h 405"/>
                <a:gd name="T68" fmla="*/ 235 w 406"/>
                <a:gd name="T69" fmla="*/ 333 h 405"/>
                <a:gd name="T70" fmla="*/ 238 w 406"/>
                <a:gd name="T71" fmla="*/ 306 h 405"/>
                <a:gd name="T72" fmla="*/ 280 w 406"/>
                <a:gd name="T73" fmla="*/ 305 h 405"/>
                <a:gd name="T74" fmla="*/ 282 w 406"/>
                <a:gd name="T75" fmla="*/ 285 h 405"/>
                <a:gd name="T76" fmla="*/ 277 w 406"/>
                <a:gd name="T77" fmla="*/ 278 h 405"/>
                <a:gd name="T78" fmla="*/ 294 w 406"/>
                <a:gd name="T79" fmla="*/ 233 h 405"/>
                <a:gd name="T80" fmla="*/ 376 w 406"/>
                <a:gd name="T81" fmla="*/ 230 h 405"/>
                <a:gd name="T82" fmla="*/ 403 w 406"/>
                <a:gd name="T83" fmla="*/ 213 h 405"/>
                <a:gd name="T84" fmla="*/ 397 w 406"/>
                <a:gd name="T85" fmla="*/ 185 h 405"/>
                <a:gd name="T86" fmla="*/ 367 w 406"/>
                <a:gd name="T87" fmla="*/ 174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06" h="405">
                  <a:moveTo>
                    <a:pt x="360" y="174"/>
                  </a:moveTo>
                  <a:lnTo>
                    <a:pt x="294" y="173"/>
                  </a:lnTo>
                  <a:lnTo>
                    <a:pt x="259" y="129"/>
                  </a:lnTo>
                  <a:lnTo>
                    <a:pt x="274" y="129"/>
                  </a:lnTo>
                  <a:lnTo>
                    <a:pt x="277" y="128"/>
                  </a:lnTo>
                  <a:lnTo>
                    <a:pt x="280" y="126"/>
                  </a:lnTo>
                  <a:lnTo>
                    <a:pt x="282" y="123"/>
                  </a:lnTo>
                  <a:lnTo>
                    <a:pt x="282" y="120"/>
                  </a:lnTo>
                  <a:lnTo>
                    <a:pt x="282" y="107"/>
                  </a:lnTo>
                  <a:lnTo>
                    <a:pt x="282" y="104"/>
                  </a:lnTo>
                  <a:lnTo>
                    <a:pt x="280" y="101"/>
                  </a:lnTo>
                  <a:lnTo>
                    <a:pt x="277" y="99"/>
                  </a:lnTo>
                  <a:lnTo>
                    <a:pt x="274" y="99"/>
                  </a:lnTo>
                  <a:lnTo>
                    <a:pt x="238" y="99"/>
                  </a:lnTo>
                  <a:lnTo>
                    <a:pt x="220" y="72"/>
                  </a:lnTo>
                  <a:lnTo>
                    <a:pt x="232" y="72"/>
                  </a:lnTo>
                  <a:lnTo>
                    <a:pt x="235" y="72"/>
                  </a:lnTo>
                  <a:lnTo>
                    <a:pt x="238" y="69"/>
                  </a:lnTo>
                  <a:lnTo>
                    <a:pt x="241" y="68"/>
                  </a:lnTo>
                  <a:lnTo>
                    <a:pt x="241" y="63"/>
                  </a:lnTo>
                  <a:lnTo>
                    <a:pt x="241" y="51"/>
                  </a:lnTo>
                  <a:lnTo>
                    <a:pt x="241" y="48"/>
                  </a:lnTo>
                  <a:lnTo>
                    <a:pt x="238" y="45"/>
                  </a:lnTo>
                  <a:lnTo>
                    <a:pt x="235" y="44"/>
                  </a:lnTo>
                  <a:lnTo>
                    <a:pt x="232" y="42"/>
                  </a:lnTo>
                  <a:lnTo>
                    <a:pt x="199" y="42"/>
                  </a:lnTo>
                  <a:lnTo>
                    <a:pt x="195" y="35"/>
                  </a:lnTo>
                  <a:lnTo>
                    <a:pt x="189" y="26"/>
                  </a:lnTo>
                  <a:lnTo>
                    <a:pt x="181" y="17"/>
                  </a:lnTo>
                  <a:lnTo>
                    <a:pt x="175" y="9"/>
                  </a:lnTo>
                  <a:lnTo>
                    <a:pt x="172" y="5"/>
                  </a:lnTo>
                  <a:lnTo>
                    <a:pt x="169" y="3"/>
                  </a:lnTo>
                  <a:lnTo>
                    <a:pt x="165" y="2"/>
                  </a:lnTo>
                  <a:lnTo>
                    <a:pt x="160" y="0"/>
                  </a:lnTo>
                  <a:lnTo>
                    <a:pt x="156" y="0"/>
                  </a:lnTo>
                  <a:lnTo>
                    <a:pt x="151" y="0"/>
                  </a:lnTo>
                  <a:lnTo>
                    <a:pt x="133" y="0"/>
                  </a:lnTo>
                  <a:lnTo>
                    <a:pt x="135" y="5"/>
                  </a:lnTo>
                  <a:lnTo>
                    <a:pt x="138" y="15"/>
                  </a:lnTo>
                  <a:lnTo>
                    <a:pt x="144" y="30"/>
                  </a:lnTo>
                  <a:lnTo>
                    <a:pt x="150" y="48"/>
                  </a:lnTo>
                  <a:lnTo>
                    <a:pt x="157" y="69"/>
                  </a:lnTo>
                  <a:lnTo>
                    <a:pt x="165" y="92"/>
                  </a:lnTo>
                  <a:lnTo>
                    <a:pt x="172" y="113"/>
                  </a:lnTo>
                  <a:lnTo>
                    <a:pt x="180" y="132"/>
                  </a:lnTo>
                  <a:lnTo>
                    <a:pt x="184" y="149"/>
                  </a:lnTo>
                  <a:lnTo>
                    <a:pt x="189" y="159"/>
                  </a:lnTo>
                  <a:lnTo>
                    <a:pt x="190" y="165"/>
                  </a:lnTo>
                  <a:lnTo>
                    <a:pt x="186" y="170"/>
                  </a:lnTo>
                  <a:lnTo>
                    <a:pt x="175" y="174"/>
                  </a:lnTo>
                  <a:lnTo>
                    <a:pt x="160" y="177"/>
                  </a:lnTo>
                  <a:lnTo>
                    <a:pt x="142" y="180"/>
                  </a:lnTo>
                  <a:lnTo>
                    <a:pt x="124" y="182"/>
                  </a:lnTo>
                  <a:lnTo>
                    <a:pt x="106" y="182"/>
                  </a:lnTo>
                  <a:lnTo>
                    <a:pt x="91" y="183"/>
                  </a:lnTo>
                  <a:lnTo>
                    <a:pt x="81" y="183"/>
                  </a:lnTo>
                  <a:lnTo>
                    <a:pt x="76" y="183"/>
                  </a:lnTo>
                  <a:lnTo>
                    <a:pt x="33" y="128"/>
                  </a:lnTo>
                  <a:lnTo>
                    <a:pt x="4" y="128"/>
                  </a:lnTo>
                  <a:lnTo>
                    <a:pt x="21" y="192"/>
                  </a:lnTo>
                  <a:lnTo>
                    <a:pt x="0" y="203"/>
                  </a:lnTo>
                  <a:lnTo>
                    <a:pt x="21" y="213"/>
                  </a:lnTo>
                  <a:lnTo>
                    <a:pt x="4" y="278"/>
                  </a:lnTo>
                  <a:lnTo>
                    <a:pt x="33" y="278"/>
                  </a:lnTo>
                  <a:lnTo>
                    <a:pt x="76" y="222"/>
                  </a:lnTo>
                  <a:lnTo>
                    <a:pt x="81" y="222"/>
                  </a:lnTo>
                  <a:lnTo>
                    <a:pt x="91" y="222"/>
                  </a:lnTo>
                  <a:lnTo>
                    <a:pt x="106" y="224"/>
                  </a:lnTo>
                  <a:lnTo>
                    <a:pt x="124" y="224"/>
                  </a:lnTo>
                  <a:lnTo>
                    <a:pt x="142" y="225"/>
                  </a:lnTo>
                  <a:lnTo>
                    <a:pt x="160" y="228"/>
                  </a:lnTo>
                  <a:lnTo>
                    <a:pt x="175" y="231"/>
                  </a:lnTo>
                  <a:lnTo>
                    <a:pt x="186" y="236"/>
                  </a:lnTo>
                  <a:lnTo>
                    <a:pt x="190" y="240"/>
                  </a:lnTo>
                  <a:lnTo>
                    <a:pt x="189" y="246"/>
                  </a:lnTo>
                  <a:lnTo>
                    <a:pt x="184" y="257"/>
                  </a:lnTo>
                  <a:lnTo>
                    <a:pt x="180" y="273"/>
                  </a:lnTo>
                  <a:lnTo>
                    <a:pt x="172" y="293"/>
                  </a:lnTo>
                  <a:lnTo>
                    <a:pt x="165" y="314"/>
                  </a:lnTo>
                  <a:lnTo>
                    <a:pt x="157" y="336"/>
                  </a:lnTo>
                  <a:lnTo>
                    <a:pt x="150" y="357"/>
                  </a:lnTo>
                  <a:lnTo>
                    <a:pt x="144" y="375"/>
                  </a:lnTo>
                  <a:lnTo>
                    <a:pt x="138" y="390"/>
                  </a:lnTo>
                  <a:lnTo>
                    <a:pt x="135" y="401"/>
                  </a:lnTo>
                  <a:lnTo>
                    <a:pt x="133" y="405"/>
                  </a:lnTo>
                  <a:lnTo>
                    <a:pt x="151" y="405"/>
                  </a:lnTo>
                  <a:lnTo>
                    <a:pt x="156" y="405"/>
                  </a:lnTo>
                  <a:lnTo>
                    <a:pt x="160" y="405"/>
                  </a:lnTo>
                  <a:lnTo>
                    <a:pt x="165" y="404"/>
                  </a:lnTo>
                  <a:lnTo>
                    <a:pt x="169" y="404"/>
                  </a:lnTo>
                  <a:lnTo>
                    <a:pt x="172" y="401"/>
                  </a:lnTo>
                  <a:lnTo>
                    <a:pt x="175" y="396"/>
                  </a:lnTo>
                  <a:lnTo>
                    <a:pt x="181" y="389"/>
                  </a:lnTo>
                  <a:lnTo>
                    <a:pt x="189" y="380"/>
                  </a:lnTo>
                  <a:lnTo>
                    <a:pt x="195" y="371"/>
                  </a:lnTo>
                  <a:lnTo>
                    <a:pt x="199" y="363"/>
                  </a:lnTo>
                  <a:lnTo>
                    <a:pt x="232" y="363"/>
                  </a:lnTo>
                  <a:lnTo>
                    <a:pt x="235" y="362"/>
                  </a:lnTo>
                  <a:lnTo>
                    <a:pt x="238" y="360"/>
                  </a:lnTo>
                  <a:lnTo>
                    <a:pt x="241" y="357"/>
                  </a:lnTo>
                  <a:lnTo>
                    <a:pt x="241" y="354"/>
                  </a:lnTo>
                  <a:lnTo>
                    <a:pt x="241" y="342"/>
                  </a:lnTo>
                  <a:lnTo>
                    <a:pt x="241" y="338"/>
                  </a:lnTo>
                  <a:lnTo>
                    <a:pt x="238" y="336"/>
                  </a:lnTo>
                  <a:lnTo>
                    <a:pt x="235" y="333"/>
                  </a:lnTo>
                  <a:lnTo>
                    <a:pt x="232" y="333"/>
                  </a:lnTo>
                  <a:lnTo>
                    <a:pt x="220" y="333"/>
                  </a:lnTo>
                  <a:lnTo>
                    <a:pt x="238" y="306"/>
                  </a:lnTo>
                  <a:lnTo>
                    <a:pt x="274" y="306"/>
                  </a:lnTo>
                  <a:lnTo>
                    <a:pt x="277" y="306"/>
                  </a:lnTo>
                  <a:lnTo>
                    <a:pt x="280" y="305"/>
                  </a:lnTo>
                  <a:lnTo>
                    <a:pt x="282" y="302"/>
                  </a:lnTo>
                  <a:lnTo>
                    <a:pt x="282" y="299"/>
                  </a:lnTo>
                  <a:lnTo>
                    <a:pt x="282" y="285"/>
                  </a:lnTo>
                  <a:lnTo>
                    <a:pt x="282" y="282"/>
                  </a:lnTo>
                  <a:lnTo>
                    <a:pt x="280" y="279"/>
                  </a:lnTo>
                  <a:lnTo>
                    <a:pt x="277" y="278"/>
                  </a:lnTo>
                  <a:lnTo>
                    <a:pt x="274" y="276"/>
                  </a:lnTo>
                  <a:lnTo>
                    <a:pt x="259" y="276"/>
                  </a:lnTo>
                  <a:lnTo>
                    <a:pt x="294" y="233"/>
                  </a:lnTo>
                  <a:lnTo>
                    <a:pt x="360" y="233"/>
                  </a:lnTo>
                  <a:lnTo>
                    <a:pt x="367" y="231"/>
                  </a:lnTo>
                  <a:lnTo>
                    <a:pt x="376" y="230"/>
                  </a:lnTo>
                  <a:lnTo>
                    <a:pt x="387" y="227"/>
                  </a:lnTo>
                  <a:lnTo>
                    <a:pt x="397" y="221"/>
                  </a:lnTo>
                  <a:lnTo>
                    <a:pt x="403" y="213"/>
                  </a:lnTo>
                  <a:lnTo>
                    <a:pt x="406" y="203"/>
                  </a:lnTo>
                  <a:lnTo>
                    <a:pt x="403" y="192"/>
                  </a:lnTo>
                  <a:lnTo>
                    <a:pt x="397" y="185"/>
                  </a:lnTo>
                  <a:lnTo>
                    <a:pt x="387" y="179"/>
                  </a:lnTo>
                  <a:lnTo>
                    <a:pt x="376" y="176"/>
                  </a:lnTo>
                  <a:lnTo>
                    <a:pt x="367" y="174"/>
                  </a:lnTo>
                  <a:lnTo>
                    <a:pt x="360" y="174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63511" name="Group 23"/>
          <p:cNvGrpSpPr>
            <a:grpSpLocks/>
          </p:cNvGrpSpPr>
          <p:nvPr/>
        </p:nvGrpSpPr>
        <p:grpSpPr bwMode="auto">
          <a:xfrm>
            <a:off x="2776538" y="3719513"/>
            <a:ext cx="812800" cy="809625"/>
            <a:chOff x="1884" y="3188"/>
            <a:chExt cx="411" cy="409"/>
          </a:xfrm>
        </p:grpSpPr>
        <p:sp>
          <p:nvSpPr>
            <p:cNvPr id="63512" name="Freeform 24"/>
            <p:cNvSpPr>
              <a:spLocks noEditPoints="1"/>
            </p:cNvSpPr>
            <p:nvPr/>
          </p:nvSpPr>
          <p:spPr bwMode="gray">
            <a:xfrm>
              <a:off x="1884" y="3188"/>
              <a:ext cx="411" cy="409"/>
            </a:xfrm>
            <a:custGeom>
              <a:avLst/>
              <a:gdLst>
                <a:gd name="T0" fmla="*/ 0 w 411"/>
                <a:gd name="T1" fmla="*/ 204 h 409"/>
                <a:gd name="T2" fmla="*/ 5 w 411"/>
                <a:gd name="T3" fmla="*/ 246 h 409"/>
                <a:gd name="T4" fmla="*/ 17 w 411"/>
                <a:gd name="T5" fmla="*/ 285 h 409"/>
                <a:gd name="T6" fmla="*/ 36 w 411"/>
                <a:gd name="T7" fmla="*/ 319 h 409"/>
                <a:gd name="T8" fmla="*/ 60 w 411"/>
                <a:gd name="T9" fmla="*/ 349 h 409"/>
                <a:gd name="T10" fmla="*/ 92 w 411"/>
                <a:gd name="T11" fmla="*/ 375 h 409"/>
                <a:gd name="T12" fmla="*/ 126 w 411"/>
                <a:gd name="T13" fmla="*/ 393 h 409"/>
                <a:gd name="T14" fmla="*/ 165 w 411"/>
                <a:gd name="T15" fmla="*/ 405 h 409"/>
                <a:gd name="T16" fmla="*/ 206 w 411"/>
                <a:gd name="T17" fmla="*/ 409 h 409"/>
                <a:gd name="T18" fmla="*/ 248 w 411"/>
                <a:gd name="T19" fmla="*/ 405 h 409"/>
                <a:gd name="T20" fmla="*/ 285 w 411"/>
                <a:gd name="T21" fmla="*/ 393 h 409"/>
                <a:gd name="T22" fmla="*/ 321 w 411"/>
                <a:gd name="T23" fmla="*/ 375 h 409"/>
                <a:gd name="T24" fmla="*/ 351 w 411"/>
                <a:gd name="T25" fmla="*/ 349 h 409"/>
                <a:gd name="T26" fmla="*/ 375 w 411"/>
                <a:gd name="T27" fmla="*/ 319 h 409"/>
                <a:gd name="T28" fmla="*/ 395 w 411"/>
                <a:gd name="T29" fmla="*/ 285 h 409"/>
                <a:gd name="T30" fmla="*/ 407 w 411"/>
                <a:gd name="T31" fmla="*/ 246 h 409"/>
                <a:gd name="T32" fmla="*/ 411 w 411"/>
                <a:gd name="T33" fmla="*/ 204 h 409"/>
                <a:gd name="T34" fmla="*/ 407 w 411"/>
                <a:gd name="T35" fmla="*/ 163 h 409"/>
                <a:gd name="T36" fmla="*/ 395 w 411"/>
                <a:gd name="T37" fmla="*/ 124 h 409"/>
                <a:gd name="T38" fmla="*/ 375 w 411"/>
                <a:gd name="T39" fmla="*/ 90 h 409"/>
                <a:gd name="T40" fmla="*/ 351 w 411"/>
                <a:gd name="T41" fmla="*/ 60 h 409"/>
                <a:gd name="T42" fmla="*/ 321 w 411"/>
                <a:gd name="T43" fmla="*/ 34 h 409"/>
                <a:gd name="T44" fmla="*/ 285 w 411"/>
                <a:gd name="T45" fmla="*/ 15 h 409"/>
                <a:gd name="T46" fmla="*/ 248 w 411"/>
                <a:gd name="T47" fmla="*/ 3 h 409"/>
                <a:gd name="T48" fmla="*/ 206 w 411"/>
                <a:gd name="T49" fmla="*/ 0 h 409"/>
                <a:gd name="T50" fmla="*/ 165 w 411"/>
                <a:gd name="T51" fmla="*/ 3 h 409"/>
                <a:gd name="T52" fmla="*/ 126 w 411"/>
                <a:gd name="T53" fmla="*/ 15 h 409"/>
                <a:gd name="T54" fmla="*/ 92 w 411"/>
                <a:gd name="T55" fmla="*/ 34 h 409"/>
                <a:gd name="T56" fmla="*/ 60 w 411"/>
                <a:gd name="T57" fmla="*/ 60 h 409"/>
                <a:gd name="T58" fmla="*/ 36 w 411"/>
                <a:gd name="T59" fmla="*/ 90 h 409"/>
                <a:gd name="T60" fmla="*/ 17 w 411"/>
                <a:gd name="T61" fmla="*/ 124 h 409"/>
                <a:gd name="T62" fmla="*/ 5 w 411"/>
                <a:gd name="T63" fmla="*/ 163 h 409"/>
                <a:gd name="T64" fmla="*/ 0 w 411"/>
                <a:gd name="T65" fmla="*/ 204 h 409"/>
                <a:gd name="T66" fmla="*/ 42 w 411"/>
                <a:gd name="T67" fmla="*/ 204 h 409"/>
                <a:gd name="T68" fmla="*/ 47 w 411"/>
                <a:gd name="T69" fmla="*/ 166 h 409"/>
                <a:gd name="T70" fmla="*/ 59 w 411"/>
                <a:gd name="T71" fmla="*/ 133 h 409"/>
                <a:gd name="T72" fmla="*/ 78 w 411"/>
                <a:gd name="T73" fmla="*/ 102 h 409"/>
                <a:gd name="T74" fmla="*/ 104 w 411"/>
                <a:gd name="T75" fmla="*/ 76 h 409"/>
                <a:gd name="T76" fmla="*/ 134 w 411"/>
                <a:gd name="T77" fmla="*/ 58 h 409"/>
                <a:gd name="T78" fmla="*/ 168 w 411"/>
                <a:gd name="T79" fmla="*/ 45 h 409"/>
                <a:gd name="T80" fmla="*/ 206 w 411"/>
                <a:gd name="T81" fmla="*/ 42 h 409"/>
                <a:gd name="T82" fmla="*/ 243 w 411"/>
                <a:gd name="T83" fmla="*/ 45 h 409"/>
                <a:gd name="T84" fmla="*/ 278 w 411"/>
                <a:gd name="T85" fmla="*/ 58 h 409"/>
                <a:gd name="T86" fmla="*/ 308 w 411"/>
                <a:gd name="T87" fmla="*/ 76 h 409"/>
                <a:gd name="T88" fmla="*/ 333 w 411"/>
                <a:gd name="T89" fmla="*/ 102 h 409"/>
                <a:gd name="T90" fmla="*/ 353 w 411"/>
                <a:gd name="T91" fmla="*/ 133 h 409"/>
                <a:gd name="T92" fmla="*/ 365 w 411"/>
                <a:gd name="T93" fmla="*/ 166 h 409"/>
                <a:gd name="T94" fmla="*/ 369 w 411"/>
                <a:gd name="T95" fmla="*/ 204 h 409"/>
                <a:gd name="T96" fmla="*/ 365 w 411"/>
                <a:gd name="T97" fmla="*/ 241 h 409"/>
                <a:gd name="T98" fmla="*/ 353 w 411"/>
                <a:gd name="T99" fmla="*/ 276 h 409"/>
                <a:gd name="T100" fmla="*/ 333 w 411"/>
                <a:gd name="T101" fmla="*/ 306 h 409"/>
                <a:gd name="T102" fmla="*/ 308 w 411"/>
                <a:gd name="T103" fmla="*/ 331 h 409"/>
                <a:gd name="T104" fmla="*/ 278 w 411"/>
                <a:gd name="T105" fmla="*/ 351 h 409"/>
                <a:gd name="T106" fmla="*/ 243 w 411"/>
                <a:gd name="T107" fmla="*/ 363 h 409"/>
                <a:gd name="T108" fmla="*/ 206 w 411"/>
                <a:gd name="T109" fmla="*/ 367 h 409"/>
                <a:gd name="T110" fmla="*/ 168 w 411"/>
                <a:gd name="T111" fmla="*/ 363 h 409"/>
                <a:gd name="T112" fmla="*/ 134 w 411"/>
                <a:gd name="T113" fmla="*/ 351 h 409"/>
                <a:gd name="T114" fmla="*/ 104 w 411"/>
                <a:gd name="T115" fmla="*/ 331 h 409"/>
                <a:gd name="T116" fmla="*/ 78 w 411"/>
                <a:gd name="T117" fmla="*/ 306 h 409"/>
                <a:gd name="T118" fmla="*/ 59 w 411"/>
                <a:gd name="T119" fmla="*/ 276 h 409"/>
                <a:gd name="T120" fmla="*/ 47 w 411"/>
                <a:gd name="T121" fmla="*/ 241 h 409"/>
                <a:gd name="T122" fmla="*/ 42 w 411"/>
                <a:gd name="T123" fmla="*/ 204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11" h="409">
                  <a:moveTo>
                    <a:pt x="0" y="204"/>
                  </a:moveTo>
                  <a:lnTo>
                    <a:pt x="5" y="246"/>
                  </a:lnTo>
                  <a:lnTo>
                    <a:pt x="17" y="285"/>
                  </a:lnTo>
                  <a:lnTo>
                    <a:pt x="36" y="319"/>
                  </a:lnTo>
                  <a:lnTo>
                    <a:pt x="60" y="349"/>
                  </a:lnTo>
                  <a:lnTo>
                    <a:pt x="92" y="375"/>
                  </a:lnTo>
                  <a:lnTo>
                    <a:pt x="126" y="393"/>
                  </a:lnTo>
                  <a:lnTo>
                    <a:pt x="165" y="405"/>
                  </a:lnTo>
                  <a:lnTo>
                    <a:pt x="206" y="409"/>
                  </a:lnTo>
                  <a:lnTo>
                    <a:pt x="248" y="405"/>
                  </a:lnTo>
                  <a:lnTo>
                    <a:pt x="285" y="393"/>
                  </a:lnTo>
                  <a:lnTo>
                    <a:pt x="321" y="375"/>
                  </a:lnTo>
                  <a:lnTo>
                    <a:pt x="351" y="349"/>
                  </a:lnTo>
                  <a:lnTo>
                    <a:pt x="375" y="319"/>
                  </a:lnTo>
                  <a:lnTo>
                    <a:pt x="395" y="285"/>
                  </a:lnTo>
                  <a:lnTo>
                    <a:pt x="407" y="246"/>
                  </a:lnTo>
                  <a:lnTo>
                    <a:pt x="411" y="204"/>
                  </a:lnTo>
                  <a:lnTo>
                    <a:pt x="407" y="163"/>
                  </a:lnTo>
                  <a:lnTo>
                    <a:pt x="395" y="124"/>
                  </a:lnTo>
                  <a:lnTo>
                    <a:pt x="375" y="90"/>
                  </a:lnTo>
                  <a:lnTo>
                    <a:pt x="351" y="60"/>
                  </a:lnTo>
                  <a:lnTo>
                    <a:pt x="321" y="34"/>
                  </a:lnTo>
                  <a:lnTo>
                    <a:pt x="285" y="15"/>
                  </a:lnTo>
                  <a:lnTo>
                    <a:pt x="248" y="3"/>
                  </a:lnTo>
                  <a:lnTo>
                    <a:pt x="206" y="0"/>
                  </a:lnTo>
                  <a:lnTo>
                    <a:pt x="165" y="3"/>
                  </a:lnTo>
                  <a:lnTo>
                    <a:pt x="126" y="15"/>
                  </a:lnTo>
                  <a:lnTo>
                    <a:pt x="92" y="34"/>
                  </a:lnTo>
                  <a:lnTo>
                    <a:pt x="60" y="60"/>
                  </a:lnTo>
                  <a:lnTo>
                    <a:pt x="36" y="90"/>
                  </a:lnTo>
                  <a:lnTo>
                    <a:pt x="17" y="124"/>
                  </a:lnTo>
                  <a:lnTo>
                    <a:pt x="5" y="163"/>
                  </a:lnTo>
                  <a:lnTo>
                    <a:pt x="0" y="204"/>
                  </a:lnTo>
                  <a:close/>
                  <a:moveTo>
                    <a:pt x="42" y="204"/>
                  </a:moveTo>
                  <a:lnTo>
                    <a:pt x="47" y="166"/>
                  </a:lnTo>
                  <a:lnTo>
                    <a:pt x="59" y="133"/>
                  </a:lnTo>
                  <a:lnTo>
                    <a:pt x="78" y="102"/>
                  </a:lnTo>
                  <a:lnTo>
                    <a:pt x="104" y="76"/>
                  </a:lnTo>
                  <a:lnTo>
                    <a:pt x="134" y="58"/>
                  </a:lnTo>
                  <a:lnTo>
                    <a:pt x="168" y="45"/>
                  </a:lnTo>
                  <a:lnTo>
                    <a:pt x="206" y="42"/>
                  </a:lnTo>
                  <a:lnTo>
                    <a:pt x="243" y="45"/>
                  </a:lnTo>
                  <a:lnTo>
                    <a:pt x="278" y="58"/>
                  </a:lnTo>
                  <a:lnTo>
                    <a:pt x="308" y="76"/>
                  </a:lnTo>
                  <a:lnTo>
                    <a:pt x="333" y="102"/>
                  </a:lnTo>
                  <a:lnTo>
                    <a:pt x="353" y="133"/>
                  </a:lnTo>
                  <a:lnTo>
                    <a:pt x="365" y="166"/>
                  </a:lnTo>
                  <a:lnTo>
                    <a:pt x="369" y="204"/>
                  </a:lnTo>
                  <a:lnTo>
                    <a:pt x="365" y="241"/>
                  </a:lnTo>
                  <a:lnTo>
                    <a:pt x="353" y="276"/>
                  </a:lnTo>
                  <a:lnTo>
                    <a:pt x="333" y="306"/>
                  </a:lnTo>
                  <a:lnTo>
                    <a:pt x="308" y="331"/>
                  </a:lnTo>
                  <a:lnTo>
                    <a:pt x="278" y="351"/>
                  </a:lnTo>
                  <a:lnTo>
                    <a:pt x="243" y="363"/>
                  </a:lnTo>
                  <a:lnTo>
                    <a:pt x="206" y="367"/>
                  </a:lnTo>
                  <a:lnTo>
                    <a:pt x="168" y="363"/>
                  </a:lnTo>
                  <a:lnTo>
                    <a:pt x="134" y="351"/>
                  </a:lnTo>
                  <a:lnTo>
                    <a:pt x="104" y="331"/>
                  </a:lnTo>
                  <a:lnTo>
                    <a:pt x="78" y="306"/>
                  </a:lnTo>
                  <a:lnTo>
                    <a:pt x="59" y="276"/>
                  </a:lnTo>
                  <a:lnTo>
                    <a:pt x="47" y="241"/>
                  </a:lnTo>
                  <a:lnTo>
                    <a:pt x="42" y="204"/>
                  </a:lnTo>
                  <a:close/>
                </a:path>
              </a:pathLst>
            </a:custGeom>
            <a:solidFill>
              <a:srgbClr val="F8F8F8"/>
            </a:solidFill>
            <a:ln w="19050" cmpd="sng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vi-VN"/>
            </a:p>
          </p:txBody>
        </p:sp>
        <p:sp>
          <p:nvSpPr>
            <p:cNvPr id="63513" name="Freeform 25"/>
            <p:cNvSpPr>
              <a:spLocks/>
            </p:cNvSpPr>
            <p:nvPr/>
          </p:nvSpPr>
          <p:spPr bwMode="gray">
            <a:xfrm>
              <a:off x="2064" y="3269"/>
              <a:ext cx="141" cy="229"/>
            </a:xfrm>
            <a:custGeom>
              <a:avLst/>
              <a:gdLst>
                <a:gd name="T0" fmla="*/ 32 w 141"/>
                <a:gd name="T1" fmla="*/ 229 h 229"/>
                <a:gd name="T2" fmla="*/ 24 w 141"/>
                <a:gd name="T3" fmla="*/ 229 h 229"/>
                <a:gd name="T4" fmla="*/ 18 w 141"/>
                <a:gd name="T5" fmla="*/ 228 h 229"/>
                <a:gd name="T6" fmla="*/ 12 w 141"/>
                <a:gd name="T7" fmla="*/ 225 h 229"/>
                <a:gd name="T8" fmla="*/ 8 w 141"/>
                <a:gd name="T9" fmla="*/ 222 h 229"/>
                <a:gd name="T10" fmla="*/ 5 w 141"/>
                <a:gd name="T11" fmla="*/ 217 h 229"/>
                <a:gd name="T12" fmla="*/ 3 w 141"/>
                <a:gd name="T13" fmla="*/ 213 h 229"/>
                <a:gd name="T14" fmla="*/ 2 w 141"/>
                <a:gd name="T15" fmla="*/ 207 h 229"/>
                <a:gd name="T16" fmla="*/ 0 w 141"/>
                <a:gd name="T17" fmla="*/ 199 h 229"/>
                <a:gd name="T18" fmla="*/ 2 w 141"/>
                <a:gd name="T19" fmla="*/ 190 h 229"/>
                <a:gd name="T20" fmla="*/ 5 w 141"/>
                <a:gd name="T21" fmla="*/ 181 h 229"/>
                <a:gd name="T22" fmla="*/ 11 w 141"/>
                <a:gd name="T23" fmla="*/ 172 h 229"/>
                <a:gd name="T24" fmla="*/ 18 w 141"/>
                <a:gd name="T25" fmla="*/ 162 h 229"/>
                <a:gd name="T26" fmla="*/ 80 w 141"/>
                <a:gd name="T27" fmla="*/ 88 h 229"/>
                <a:gd name="T28" fmla="*/ 83 w 141"/>
                <a:gd name="T29" fmla="*/ 84 h 229"/>
                <a:gd name="T30" fmla="*/ 86 w 141"/>
                <a:gd name="T31" fmla="*/ 79 h 229"/>
                <a:gd name="T32" fmla="*/ 87 w 141"/>
                <a:gd name="T33" fmla="*/ 73 h 229"/>
                <a:gd name="T34" fmla="*/ 89 w 141"/>
                <a:gd name="T35" fmla="*/ 69 h 229"/>
                <a:gd name="T36" fmla="*/ 87 w 141"/>
                <a:gd name="T37" fmla="*/ 63 h 229"/>
                <a:gd name="T38" fmla="*/ 86 w 141"/>
                <a:gd name="T39" fmla="*/ 58 h 229"/>
                <a:gd name="T40" fmla="*/ 83 w 141"/>
                <a:gd name="T41" fmla="*/ 55 h 229"/>
                <a:gd name="T42" fmla="*/ 78 w 141"/>
                <a:gd name="T43" fmla="*/ 51 h 229"/>
                <a:gd name="T44" fmla="*/ 74 w 141"/>
                <a:gd name="T45" fmla="*/ 49 h 229"/>
                <a:gd name="T46" fmla="*/ 68 w 141"/>
                <a:gd name="T47" fmla="*/ 49 h 229"/>
                <a:gd name="T48" fmla="*/ 63 w 141"/>
                <a:gd name="T49" fmla="*/ 49 h 229"/>
                <a:gd name="T50" fmla="*/ 59 w 141"/>
                <a:gd name="T51" fmla="*/ 51 h 229"/>
                <a:gd name="T52" fmla="*/ 56 w 141"/>
                <a:gd name="T53" fmla="*/ 55 h 229"/>
                <a:gd name="T54" fmla="*/ 53 w 141"/>
                <a:gd name="T55" fmla="*/ 58 h 229"/>
                <a:gd name="T56" fmla="*/ 51 w 141"/>
                <a:gd name="T57" fmla="*/ 64 h 229"/>
                <a:gd name="T58" fmla="*/ 50 w 141"/>
                <a:gd name="T59" fmla="*/ 69 h 229"/>
                <a:gd name="T60" fmla="*/ 51 w 141"/>
                <a:gd name="T61" fmla="*/ 75 h 229"/>
                <a:gd name="T62" fmla="*/ 53 w 141"/>
                <a:gd name="T63" fmla="*/ 81 h 229"/>
                <a:gd name="T64" fmla="*/ 56 w 141"/>
                <a:gd name="T65" fmla="*/ 85 h 229"/>
                <a:gd name="T66" fmla="*/ 62 w 141"/>
                <a:gd name="T67" fmla="*/ 91 h 229"/>
                <a:gd name="T68" fmla="*/ 30 w 141"/>
                <a:gd name="T69" fmla="*/ 129 h 229"/>
                <a:gd name="T70" fmla="*/ 17 w 141"/>
                <a:gd name="T71" fmla="*/ 115 h 229"/>
                <a:gd name="T72" fmla="*/ 9 w 141"/>
                <a:gd name="T73" fmla="*/ 102 h 229"/>
                <a:gd name="T74" fmla="*/ 3 w 141"/>
                <a:gd name="T75" fmla="*/ 87 h 229"/>
                <a:gd name="T76" fmla="*/ 2 w 141"/>
                <a:gd name="T77" fmla="*/ 70 h 229"/>
                <a:gd name="T78" fmla="*/ 5 w 141"/>
                <a:gd name="T79" fmla="*/ 51 h 229"/>
                <a:gd name="T80" fmla="*/ 11 w 141"/>
                <a:gd name="T81" fmla="*/ 34 h 229"/>
                <a:gd name="T82" fmla="*/ 21 w 141"/>
                <a:gd name="T83" fmla="*/ 19 h 229"/>
                <a:gd name="T84" fmla="*/ 35 w 141"/>
                <a:gd name="T85" fmla="*/ 9 h 229"/>
                <a:gd name="T86" fmla="*/ 51 w 141"/>
                <a:gd name="T87" fmla="*/ 1 h 229"/>
                <a:gd name="T88" fmla="*/ 71 w 141"/>
                <a:gd name="T89" fmla="*/ 0 h 229"/>
                <a:gd name="T90" fmla="*/ 89 w 141"/>
                <a:gd name="T91" fmla="*/ 1 h 229"/>
                <a:gd name="T92" fmla="*/ 105 w 141"/>
                <a:gd name="T93" fmla="*/ 7 h 229"/>
                <a:gd name="T94" fmla="*/ 119 w 141"/>
                <a:gd name="T95" fmla="*/ 19 h 229"/>
                <a:gd name="T96" fmla="*/ 129 w 141"/>
                <a:gd name="T97" fmla="*/ 33 h 229"/>
                <a:gd name="T98" fmla="*/ 135 w 141"/>
                <a:gd name="T99" fmla="*/ 49 h 229"/>
                <a:gd name="T100" fmla="*/ 137 w 141"/>
                <a:gd name="T101" fmla="*/ 69 h 229"/>
                <a:gd name="T102" fmla="*/ 134 w 141"/>
                <a:gd name="T103" fmla="*/ 91 h 229"/>
                <a:gd name="T104" fmla="*/ 122 w 141"/>
                <a:gd name="T105" fmla="*/ 115 h 229"/>
                <a:gd name="T106" fmla="*/ 101 w 141"/>
                <a:gd name="T107" fmla="*/ 139 h 229"/>
                <a:gd name="T108" fmla="*/ 99 w 141"/>
                <a:gd name="T109" fmla="*/ 142 h 229"/>
                <a:gd name="T110" fmla="*/ 66 w 141"/>
                <a:gd name="T111" fmla="*/ 177 h 229"/>
                <a:gd name="T112" fmla="*/ 141 w 141"/>
                <a:gd name="T113" fmla="*/ 177 h 229"/>
                <a:gd name="T114" fmla="*/ 141 w 141"/>
                <a:gd name="T115" fmla="*/ 229 h 229"/>
                <a:gd name="T116" fmla="*/ 32 w 141"/>
                <a:gd name="T117" fmla="*/ 229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1" h="229">
                  <a:moveTo>
                    <a:pt x="32" y="229"/>
                  </a:moveTo>
                  <a:lnTo>
                    <a:pt x="24" y="229"/>
                  </a:lnTo>
                  <a:lnTo>
                    <a:pt x="18" y="228"/>
                  </a:lnTo>
                  <a:lnTo>
                    <a:pt x="12" y="225"/>
                  </a:lnTo>
                  <a:lnTo>
                    <a:pt x="8" y="222"/>
                  </a:lnTo>
                  <a:lnTo>
                    <a:pt x="5" y="217"/>
                  </a:lnTo>
                  <a:lnTo>
                    <a:pt x="3" y="213"/>
                  </a:lnTo>
                  <a:lnTo>
                    <a:pt x="2" y="207"/>
                  </a:lnTo>
                  <a:lnTo>
                    <a:pt x="0" y="199"/>
                  </a:lnTo>
                  <a:lnTo>
                    <a:pt x="2" y="190"/>
                  </a:lnTo>
                  <a:lnTo>
                    <a:pt x="5" y="181"/>
                  </a:lnTo>
                  <a:lnTo>
                    <a:pt x="11" y="172"/>
                  </a:lnTo>
                  <a:lnTo>
                    <a:pt x="18" y="162"/>
                  </a:lnTo>
                  <a:lnTo>
                    <a:pt x="80" y="88"/>
                  </a:lnTo>
                  <a:lnTo>
                    <a:pt x="83" y="84"/>
                  </a:lnTo>
                  <a:lnTo>
                    <a:pt x="86" y="79"/>
                  </a:lnTo>
                  <a:lnTo>
                    <a:pt x="87" y="73"/>
                  </a:lnTo>
                  <a:lnTo>
                    <a:pt x="89" y="69"/>
                  </a:lnTo>
                  <a:lnTo>
                    <a:pt x="87" y="63"/>
                  </a:lnTo>
                  <a:lnTo>
                    <a:pt x="86" y="58"/>
                  </a:lnTo>
                  <a:lnTo>
                    <a:pt x="83" y="55"/>
                  </a:lnTo>
                  <a:lnTo>
                    <a:pt x="78" y="51"/>
                  </a:lnTo>
                  <a:lnTo>
                    <a:pt x="74" y="49"/>
                  </a:lnTo>
                  <a:lnTo>
                    <a:pt x="68" y="49"/>
                  </a:lnTo>
                  <a:lnTo>
                    <a:pt x="63" y="49"/>
                  </a:lnTo>
                  <a:lnTo>
                    <a:pt x="59" y="51"/>
                  </a:lnTo>
                  <a:lnTo>
                    <a:pt x="56" y="55"/>
                  </a:lnTo>
                  <a:lnTo>
                    <a:pt x="53" y="58"/>
                  </a:lnTo>
                  <a:lnTo>
                    <a:pt x="51" y="64"/>
                  </a:lnTo>
                  <a:lnTo>
                    <a:pt x="50" y="69"/>
                  </a:lnTo>
                  <a:lnTo>
                    <a:pt x="51" y="75"/>
                  </a:lnTo>
                  <a:lnTo>
                    <a:pt x="53" y="81"/>
                  </a:lnTo>
                  <a:lnTo>
                    <a:pt x="56" y="85"/>
                  </a:lnTo>
                  <a:lnTo>
                    <a:pt x="62" y="91"/>
                  </a:lnTo>
                  <a:lnTo>
                    <a:pt x="30" y="129"/>
                  </a:lnTo>
                  <a:lnTo>
                    <a:pt x="17" y="115"/>
                  </a:lnTo>
                  <a:lnTo>
                    <a:pt x="9" y="102"/>
                  </a:lnTo>
                  <a:lnTo>
                    <a:pt x="3" y="87"/>
                  </a:lnTo>
                  <a:lnTo>
                    <a:pt x="2" y="70"/>
                  </a:lnTo>
                  <a:lnTo>
                    <a:pt x="5" y="51"/>
                  </a:lnTo>
                  <a:lnTo>
                    <a:pt x="11" y="34"/>
                  </a:lnTo>
                  <a:lnTo>
                    <a:pt x="21" y="19"/>
                  </a:lnTo>
                  <a:lnTo>
                    <a:pt x="35" y="9"/>
                  </a:lnTo>
                  <a:lnTo>
                    <a:pt x="51" y="1"/>
                  </a:lnTo>
                  <a:lnTo>
                    <a:pt x="71" y="0"/>
                  </a:lnTo>
                  <a:lnTo>
                    <a:pt x="89" y="1"/>
                  </a:lnTo>
                  <a:lnTo>
                    <a:pt x="105" y="7"/>
                  </a:lnTo>
                  <a:lnTo>
                    <a:pt x="119" y="19"/>
                  </a:lnTo>
                  <a:lnTo>
                    <a:pt x="129" y="33"/>
                  </a:lnTo>
                  <a:lnTo>
                    <a:pt x="135" y="49"/>
                  </a:lnTo>
                  <a:lnTo>
                    <a:pt x="137" y="69"/>
                  </a:lnTo>
                  <a:lnTo>
                    <a:pt x="134" y="91"/>
                  </a:lnTo>
                  <a:lnTo>
                    <a:pt x="122" y="115"/>
                  </a:lnTo>
                  <a:lnTo>
                    <a:pt x="101" y="139"/>
                  </a:lnTo>
                  <a:lnTo>
                    <a:pt x="99" y="142"/>
                  </a:lnTo>
                  <a:lnTo>
                    <a:pt x="66" y="177"/>
                  </a:lnTo>
                  <a:lnTo>
                    <a:pt x="141" y="177"/>
                  </a:lnTo>
                  <a:lnTo>
                    <a:pt x="141" y="229"/>
                  </a:lnTo>
                  <a:lnTo>
                    <a:pt x="32" y="229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vi-VN"/>
            </a:p>
          </p:txBody>
        </p:sp>
        <p:sp>
          <p:nvSpPr>
            <p:cNvPr id="63514" name="Freeform 26"/>
            <p:cNvSpPr>
              <a:spLocks/>
            </p:cNvSpPr>
            <p:nvPr/>
          </p:nvSpPr>
          <p:spPr bwMode="gray">
            <a:xfrm>
              <a:off x="1946" y="3333"/>
              <a:ext cx="102" cy="113"/>
            </a:xfrm>
            <a:custGeom>
              <a:avLst/>
              <a:gdLst>
                <a:gd name="T0" fmla="*/ 0 w 102"/>
                <a:gd name="T1" fmla="*/ 113 h 113"/>
                <a:gd name="T2" fmla="*/ 33 w 102"/>
                <a:gd name="T3" fmla="*/ 54 h 113"/>
                <a:gd name="T4" fmla="*/ 3 w 102"/>
                <a:gd name="T5" fmla="*/ 0 h 113"/>
                <a:gd name="T6" fmla="*/ 33 w 102"/>
                <a:gd name="T7" fmla="*/ 0 h 113"/>
                <a:gd name="T8" fmla="*/ 51 w 102"/>
                <a:gd name="T9" fmla="*/ 33 h 113"/>
                <a:gd name="T10" fmla="*/ 70 w 102"/>
                <a:gd name="T11" fmla="*/ 0 h 113"/>
                <a:gd name="T12" fmla="*/ 99 w 102"/>
                <a:gd name="T13" fmla="*/ 0 h 113"/>
                <a:gd name="T14" fmla="*/ 69 w 102"/>
                <a:gd name="T15" fmla="*/ 54 h 113"/>
                <a:gd name="T16" fmla="*/ 102 w 102"/>
                <a:gd name="T17" fmla="*/ 113 h 113"/>
                <a:gd name="T18" fmla="*/ 72 w 102"/>
                <a:gd name="T19" fmla="*/ 113 h 113"/>
                <a:gd name="T20" fmla="*/ 51 w 102"/>
                <a:gd name="T21" fmla="*/ 75 h 113"/>
                <a:gd name="T22" fmla="*/ 30 w 102"/>
                <a:gd name="T23" fmla="*/ 113 h 113"/>
                <a:gd name="T24" fmla="*/ 0 w 102"/>
                <a:gd name="T25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13">
                  <a:moveTo>
                    <a:pt x="0" y="113"/>
                  </a:moveTo>
                  <a:lnTo>
                    <a:pt x="33" y="54"/>
                  </a:lnTo>
                  <a:lnTo>
                    <a:pt x="3" y="0"/>
                  </a:lnTo>
                  <a:lnTo>
                    <a:pt x="33" y="0"/>
                  </a:lnTo>
                  <a:lnTo>
                    <a:pt x="51" y="33"/>
                  </a:lnTo>
                  <a:lnTo>
                    <a:pt x="70" y="0"/>
                  </a:lnTo>
                  <a:lnTo>
                    <a:pt x="99" y="0"/>
                  </a:lnTo>
                  <a:lnTo>
                    <a:pt x="69" y="54"/>
                  </a:lnTo>
                  <a:lnTo>
                    <a:pt x="102" y="113"/>
                  </a:lnTo>
                  <a:lnTo>
                    <a:pt x="72" y="113"/>
                  </a:lnTo>
                  <a:lnTo>
                    <a:pt x="51" y="75"/>
                  </a:lnTo>
                  <a:lnTo>
                    <a:pt x="30" y="113"/>
                  </a:lnTo>
                  <a:lnTo>
                    <a:pt x="0" y="113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63515" name="Group 27"/>
          <p:cNvGrpSpPr>
            <a:grpSpLocks/>
          </p:cNvGrpSpPr>
          <p:nvPr/>
        </p:nvGrpSpPr>
        <p:grpSpPr bwMode="auto">
          <a:xfrm>
            <a:off x="5373688" y="2336800"/>
            <a:ext cx="809625" cy="809625"/>
            <a:chOff x="3349" y="3250"/>
            <a:chExt cx="380" cy="380"/>
          </a:xfrm>
        </p:grpSpPr>
        <p:sp>
          <p:nvSpPr>
            <p:cNvPr id="63516" name="Freeform 28"/>
            <p:cNvSpPr>
              <a:spLocks/>
            </p:cNvSpPr>
            <p:nvPr/>
          </p:nvSpPr>
          <p:spPr bwMode="gray">
            <a:xfrm>
              <a:off x="3349" y="3250"/>
              <a:ext cx="380" cy="190"/>
            </a:xfrm>
            <a:custGeom>
              <a:avLst/>
              <a:gdLst>
                <a:gd name="T0" fmla="*/ 204 w 409"/>
                <a:gd name="T1" fmla="*/ 0 h 207"/>
                <a:gd name="T2" fmla="*/ 246 w 409"/>
                <a:gd name="T3" fmla="*/ 5 h 207"/>
                <a:gd name="T4" fmla="*/ 285 w 409"/>
                <a:gd name="T5" fmla="*/ 17 h 207"/>
                <a:gd name="T6" fmla="*/ 319 w 409"/>
                <a:gd name="T7" fmla="*/ 36 h 207"/>
                <a:gd name="T8" fmla="*/ 349 w 409"/>
                <a:gd name="T9" fmla="*/ 60 h 207"/>
                <a:gd name="T10" fmla="*/ 375 w 409"/>
                <a:gd name="T11" fmla="*/ 92 h 207"/>
                <a:gd name="T12" fmla="*/ 393 w 409"/>
                <a:gd name="T13" fmla="*/ 126 h 207"/>
                <a:gd name="T14" fmla="*/ 405 w 409"/>
                <a:gd name="T15" fmla="*/ 164 h 207"/>
                <a:gd name="T16" fmla="*/ 409 w 409"/>
                <a:gd name="T17" fmla="*/ 206 h 207"/>
                <a:gd name="T18" fmla="*/ 409 w 409"/>
                <a:gd name="T19" fmla="*/ 207 h 207"/>
                <a:gd name="T20" fmla="*/ 409 w 409"/>
                <a:gd name="T21" fmla="*/ 207 h 207"/>
                <a:gd name="T22" fmla="*/ 358 w 409"/>
                <a:gd name="T23" fmla="*/ 207 h 207"/>
                <a:gd name="T24" fmla="*/ 270 w 409"/>
                <a:gd name="T25" fmla="*/ 69 h 207"/>
                <a:gd name="T26" fmla="*/ 270 w 409"/>
                <a:gd name="T27" fmla="*/ 108 h 207"/>
                <a:gd name="T28" fmla="*/ 204 w 409"/>
                <a:gd name="T29" fmla="*/ 108 h 207"/>
                <a:gd name="T30" fmla="*/ 204 w 409"/>
                <a:gd name="T31" fmla="*/ 42 h 207"/>
                <a:gd name="T32" fmla="*/ 168 w 409"/>
                <a:gd name="T33" fmla="*/ 47 h 207"/>
                <a:gd name="T34" fmla="*/ 133 w 409"/>
                <a:gd name="T35" fmla="*/ 59 h 207"/>
                <a:gd name="T36" fmla="*/ 102 w 409"/>
                <a:gd name="T37" fmla="*/ 78 h 207"/>
                <a:gd name="T38" fmla="*/ 78 w 409"/>
                <a:gd name="T39" fmla="*/ 104 h 207"/>
                <a:gd name="T40" fmla="*/ 58 w 409"/>
                <a:gd name="T41" fmla="*/ 134 h 207"/>
                <a:gd name="T42" fmla="*/ 46 w 409"/>
                <a:gd name="T43" fmla="*/ 168 h 207"/>
                <a:gd name="T44" fmla="*/ 42 w 409"/>
                <a:gd name="T45" fmla="*/ 206 h 207"/>
                <a:gd name="T46" fmla="*/ 42 w 409"/>
                <a:gd name="T47" fmla="*/ 207 h 207"/>
                <a:gd name="T48" fmla="*/ 42 w 409"/>
                <a:gd name="T49" fmla="*/ 207 h 207"/>
                <a:gd name="T50" fmla="*/ 0 w 409"/>
                <a:gd name="T51" fmla="*/ 207 h 207"/>
                <a:gd name="T52" fmla="*/ 0 w 409"/>
                <a:gd name="T53" fmla="*/ 207 h 207"/>
                <a:gd name="T54" fmla="*/ 0 w 409"/>
                <a:gd name="T55" fmla="*/ 206 h 207"/>
                <a:gd name="T56" fmla="*/ 3 w 409"/>
                <a:gd name="T57" fmla="*/ 164 h 207"/>
                <a:gd name="T58" fmla="*/ 15 w 409"/>
                <a:gd name="T59" fmla="*/ 126 h 207"/>
                <a:gd name="T60" fmla="*/ 34 w 409"/>
                <a:gd name="T61" fmla="*/ 92 h 207"/>
                <a:gd name="T62" fmla="*/ 60 w 409"/>
                <a:gd name="T63" fmla="*/ 60 h 207"/>
                <a:gd name="T64" fmla="*/ 90 w 409"/>
                <a:gd name="T65" fmla="*/ 36 h 207"/>
                <a:gd name="T66" fmla="*/ 124 w 409"/>
                <a:gd name="T67" fmla="*/ 17 h 207"/>
                <a:gd name="T68" fmla="*/ 163 w 409"/>
                <a:gd name="T69" fmla="*/ 5 h 207"/>
                <a:gd name="T70" fmla="*/ 204 w 409"/>
                <a:gd name="T71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9" h="207">
                  <a:moveTo>
                    <a:pt x="204" y="0"/>
                  </a:moveTo>
                  <a:lnTo>
                    <a:pt x="246" y="5"/>
                  </a:lnTo>
                  <a:lnTo>
                    <a:pt x="285" y="17"/>
                  </a:lnTo>
                  <a:lnTo>
                    <a:pt x="319" y="36"/>
                  </a:lnTo>
                  <a:lnTo>
                    <a:pt x="349" y="60"/>
                  </a:lnTo>
                  <a:lnTo>
                    <a:pt x="375" y="92"/>
                  </a:lnTo>
                  <a:lnTo>
                    <a:pt x="393" y="126"/>
                  </a:lnTo>
                  <a:lnTo>
                    <a:pt x="405" y="164"/>
                  </a:lnTo>
                  <a:lnTo>
                    <a:pt x="409" y="206"/>
                  </a:lnTo>
                  <a:lnTo>
                    <a:pt x="409" y="207"/>
                  </a:lnTo>
                  <a:lnTo>
                    <a:pt x="409" y="207"/>
                  </a:lnTo>
                  <a:lnTo>
                    <a:pt x="358" y="207"/>
                  </a:lnTo>
                  <a:lnTo>
                    <a:pt x="270" y="69"/>
                  </a:lnTo>
                  <a:lnTo>
                    <a:pt x="270" y="108"/>
                  </a:lnTo>
                  <a:lnTo>
                    <a:pt x="204" y="108"/>
                  </a:lnTo>
                  <a:lnTo>
                    <a:pt x="204" y="42"/>
                  </a:lnTo>
                  <a:lnTo>
                    <a:pt x="168" y="47"/>
                  </a:lnTo>
                  <a:lnTo>
                    <a:pt x="133" y="59"/>
                  </a:lnTo>
                  <a:lnTo>
                    <a:pt x="102" y="78"/>
                  </a:lnTo>
                  <a:lnTo>
                    <a:pt x="78" y="104"/>
                  </a:lnTo>
                  <a:lnTo>
                    <a:pt x="58" y="134"/>
                  </a:lnTo>
                  <a:lnTo>
                    <a:pt x="46" y="168"/>
                  </a:lnTo>
                  <a:lnTo>
                    <a:pt x="42" y="206"/>
                  </a:lnTo>
                  <a:lnTo>
                    <a:pt x="42" y="207"/>
                  </a:lnTo>
                  <a:lnTo>
                    <a:pt x="42" y="207"/>
                  </a:lnTo>
                  <a:lnTo>
                    <a:pt x="0" y="207"/>
                  </a:lnTo>
                  <a:lnTo>
                    <a:pt x="0" y="207"/>
                  </a:lnTo>
                  <a:lnTo>
                    <a:pt x="0" y="206"/>
                  </a:lnTo>
                  <a:lnTo>
                    <a:pt x="3" y="164"/>
                  </a:lnTo>
                  <a:lnTo>
                    <a:pt x="15" y="126"/>
                  </a:lnTo>
                  <a:lnTo>
                    <a:pt x="34" y="92"/>
                  </a:lnTo>
                  <a:lnTo>
                    <a:pt x="60" y="60"/>
                  </a:lnTo>
                  <a:lnTo>
                    <a:pt x="90" y="36"/>
                  </a:lnTo>
                  <a:lnTo>
                    <a:pt x="124" y="17"/>
                  </a:lnTo>
                  <a:lnTo>
                    <a:pt x="163" y="5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vi-VN"/>
            </a:p>
          </p:txBody>
        </p:sp>
        <p:sp>
          <p:nvSpPr>
            <p:cNvPr id="63517" name="Freeform 29"/>
            <p:cNvSpPr>
              <a:spLocks/>
            </p:cNvSpPr>
            <p:nvPr/>
          </p:nvSpPr>
          <p:spPr bwMode="gray">
            <a:xfrm>
              <a:off x="3396" y="3313"/>
              <a:ext cx="143" cy="254"/>
            </a:xfrm>
            <a:custGeom>
              <a:avLst/>
              <a:gdLst>
                <a:gd name="T0" fmla="*/ 88 w 153"/>
                <a:gd name="T1" fmla="*/ 276 h 276"/>
                <a:gd name="T2" fmla="*/ 88 w 153"/>
                <a:gd name="T3" fmla="*/ 237 h 276"/>
                <a:gd name="T4" fmla="*/ 153 w 153"/>
                <a:gd name="T5" fmla="*/ 237 h 276"/>
                <a:gd name="T6" fmla="*/ 153 w 153"/>
                <a:gd name="T7" fmla="*/ 39 h 276"/>
                <a:gd name="T8" fmla="*/ 88 w 153"/>
                <a:gd name="T9" fmla="*/ 39 h 276"/>
                <a:gd name="T10" fmla="*/ 88 w 153"/>
                <a:gd name="T11" fmla="*/ 0 h 276"/>
                <a:gd name="T12" fmla="*/ 0 w 153"/>
                <a:gd name="T13" fmla="*/ 138 h 276"/>
                <a:gd name="T14" fmla="*/ 88 w 153"/>
                <a:gd name="T15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276">
                  <a:moveTo>
                    <a:pt x="88" y="276"/>
                  </a:moveTo>
                  <a:lnTo>
                    <a:pt x="88" y="237"/>
                  </a:lnTo>
                  <a:lnTo>
                    <a:pt x="153" y="237"/>
                  </a:lnTo>
                  <a:lnTo>
                    <a:pt x="153" y="39"/>
                  </a:lnTo>
                  <a:lnTo>
                    <a:pt x="88" y="39"/>
                  </a:lnTo>
                  <a:lnTo>
                    <a:pt x="88" y="0"/>
                  </a:lnTo>
                  <a:lnTo>
                    <a:pt x="0" y="138"/>
                  </a:lnTo>
                  <a:lnTo>
                    <a:pt x="88" y="276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vi-VN"/>
            </a:p>
          </p:txBody>
        </p:sp>
        <p:sp>
          <p:nvSpPr>
            <p:cNvPr id="63518" name="Freeform 30"/>
            <p:cNvSpPr>
              <a:spLocks/>
            </p:cNvSpPr>
            <p:nvPr/>
          </p:nvSpPr>
          <p:spPr bwMode="gray">
            <a:xfrm>
              <a:off x="3349" y="3440"/>
              <a:ext cx="380" cy="190"/>
            </a:xfrm>
            <a:custGeom>
              <a:avLst/>
              <a:gdLst>
                <a:gd name="T0" fmla="*/ 204 w 409"/>
                <a:gd name="T1" fmla="*/ 207 h 207"/>
                <a:gd name="T2" fmla="*/ 246 w 409"/>
                <a:gd name="T3" fmla="*/ 203 h 207"/>
                <a:gd name="T4" fmla="*/ 285 w 409"/>
                <a:gd name="T5" fmla="*/ 191 h 207"/>
                <a:gd name="T6" fmla="*/ 319 w 409"/>
                <a:gd name="T7" fmla="*/ 173 h 207"/>
                <a:gd name="T8" fmla="*/ 349 w 409"/>
                <a:gd name="T9" fmla="*/ 147 h 207"/>
                <a:gd name="T10" fmla="*/ 375 w 409"/>
                <a:gd name="T11" fmla="*/ 117 h 207"/>
                <a:gd name="T12" fmla="*/ 393 w 409"/>
                <a:gd name="T13" fmla="*/ 83 h 207"/>
                <a:gd name="T14" fmla="*/ 405 w 409"/>
                <a:gd name="T15" fmla="*/ 44 h 207"/>
                <a:gd name="T16" fmla="*/ 409 w 409"/>
                <a:gd name="T17" fmla="*/ 2 h 207"/>
                <a:gd name="T18" fmla="*/ 409 w 409"/>
                <a:gd name="T19" fmla="*/ 2 h 207"/>
                <a:gd name="T20" fmla="*/ 409 w 409"/>
                <a:gd name="T21" fmla="*/ 0 h 207"/>
                <a:gd name="T22" fmla="*/ 358 w 409"/>
                <a:gd name="T23" fmla="*/ 0 h 207"/>
                <a:gd name="T24" fmla="*/ 270 w 409"/>
                <a:gd name="T25" fmla="*/ 138 h 207"/>
                <a:gd name="T26" fmla="*/ 270 w 409"/>
                <a:gd name="T27" fmla="*/ 99 h 207"/>
                <a:gd name="T28" fmla="*/ 204 w 409"/>
                <a:gd name="T29" fmla="*/ 99 h 207"/>
                <a:gd name="T30" fmla="*/ 204 w 409"/>
                <a:gd name="T31" fmla="*/ 165 h 207"/>
                <a:gd name="T32" fmla="*/ 168 w 409"/>
                <a:gd name="T33" fmla="*/ 161 h 207"/>
                <a:gd name="T34" fmla="*/ 133 w 409"/>
                <a:gd name="T35" fmla="*/ 149 h 207"/>
                <a:gd name="T36" fmla="*/ 102 w 409"/>
                <a:gd name="T37" fmla="*/ 129 h 207"/>
                <a:gd name="T38" fmla="*/ 78 w 409"/>
                <a:gd name="T39" fmla="*/ 104 h 207"/>
                <a:gd name="T40" fmla="*/ 58 w 409"/>
                <a:gd name="T41" fmla="*/ 74 h 207"/>
                <a:gd name="T42" fmla="*/ 46 w 409"/>
                <a:gd name="T43" fmla="*/ 39 h 207"/>
                <a:gd name="T44" fmla="*/ 42 w 409"/>
                <a:gd name="T45" fmla="*/ 2 h 207"/>
                <a:gd name="T46" fmla="*/ 42 w 409"/>
                <a:gd name="T47" fmla="*/ 2 h 207"/>
                <a:gd name="T48" fmla="*/ 42 w 409"/>
                <a:gd name="T49" fmla="*/ 0 h 207"/>
                <a:gd name="T50" fmla="*/ 0 w 409"/>
                <a:gd name="T51" fmla="*/ 0 h 207"/>
                <a:gd name="T52" fmla="*/ 0 w 409"/>
                <a:gd name="T53" fmla="*/ 2 h 207"/>
                <a:gd name="T54" fmla="*/ 0 w 409"/>
                <a:gd name="T55" fmla="*/ 2 h 207"/>
                <a:gd name="T56" fmla="*/ 3 w 409"/>
                <a:gd name="T57" fmla="*/ 44 h 207"/>
                <a:gd name="T58" fmla="*/ 15 w 409"/>
                <a:gd name="T59" fmla="*/ 83 h 207"/>
                <a:gd name="T60" fmla="*/ 34 w 409"/>
                <a:gd name="T61" fmla="*/ 117 h 207"/>
                <a:gd name="T62" fmla="*/ 60 w 409"/>
                <a:gd name="T63" fmla="*/ 147 h 207"/>
                <a:gd name="T64" fmla="*/ 90 w 409"/>
                <a:gd name="T65" fmla="*/ 173 h 207"/>
                <a:gd name="T66" fmla="*/ 124 w 409"/>
                <a:gd name="T67" fmla="*/ 191 h 207"/>
                <a:gd name="T68" fmla="*/ 163 w 409"/>
                <a:gd name="T69" fmla="*/ 203 h 207"/>
                <a:gd name="T70" fmla="*/ 204 w 409"/>
                <a:gd name="T71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9" h="207">
                  <a:moveTo>
                    <a:pt x="204" y="207"/>
                  </a:moveTo>
                  <a:lnTo>
                    <a:pt x="246" y="203"/>
                  </a:lnTo>
                  <a:lnTo>
                    <a:pt x="285" y="191"/>
                  </a:lnTo>
                  <a:lnTo>
                    <a:pt x="319" y="173"/>
                  </a:lnTo>
                  <a:lnTo>
                    <a:pt x="349" y="147"/>
                  </a:lnTo>
                  <a:lnTo>
                    <a:pt x="375" y="117"/>
                  </a:lnTo>
                  <a:lnTo>
                    <a:pt x="393" y="83"/>
                  </a:lnTo>
                  <a:lnTo>
                    <a:pt x="405" y="44"/>
                  </a:lnTo>
                  <a:lnTo>
                    <a:pt x="409" y="2"/>
                  </a:lnTo>
                  <a:lnTo>
                    <a:pt x="409" y="2"/>
                  </a:lnTo>
                  <a:lnTo>
                    <a:pt x="409" y="0"/>
                  </a:lnTo>
                  <a:lnTo>
                    <a:pt x="358" y="0"/>
                  </a:lnTo>
                  <a:lnTo>
                    <a:pt x="270" y="138"/>
                  </a:lnTo>
                  <a:lnTo>
                    <a:pt x="270" y="99"/>
                  </a:lnTo>
                  <a:lnTo>
                    <a:pt x="204" y="99"/>
                  </a:lnTo>
                  <a:lnTo>
                    <a:pt x="204" y="165"/>
                  </a:lnTo>
                  <a:lnTo>
                    <a:pt x="168" y="161"/>
                  </a:lnTo>
                  <a:lnTo>
                    <a:pt x="133" y="149"/>
                  </a:lnTo>
                  <a:lnTo>
                    <a:pt x="102" y="129"/>
                  </a:lnTo>
                  <a:lnTo>
                    <a:pt x="78" y="104"/>
                  </a:lnTo>
                  <a:lnTo>
                    <a:pt x="58" y="74"/>
                  </a:lnTo>
                  <a:lnTo>
                    <a:pt x="46" y="39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3" y="44"/>
                  </a:lnTo>
                  <a:lnTo>
                    <a:pt x="15" y="83"/>
                  </a:lnTo>
                  <a:lnTo>
                    <a:pt x="34" y="117"/>
                  </a:lnTo>
                  <a:lnTo>
                    <a:pt x="60" y="147"/>
                  </a:lnTo>
                  <a:lnTo>
                    <a:pt x="90" y="173"/>
                  </a:lnTo>
                  <a:lnTo>
                    <a:pt x="124" y="191"/>
                  </a:lnTo>
                  <a:lnTo>
                    <a:pt x="163" y="203"/>
                  </a:lnTo>
                  <a:lnTo>
                    <a:pt x="204" y="207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63519" name="Text Box 31"/>
          <p:cNvSpPr txBox="1">
            <a:spLocks noChangeArrowheads="1"/>
          </p:cNvSpPr>
          <p:nvPr/>
        </p:nvSpPr>
        <p:spPr bwMode="black">
          <a:xfrm>
            <a:off x="750888" y="5318125"/>
            <a:ext cx="587851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600" smtClean="0"/>
              <a:t>thêm văn bản </a:t>
            </a:r>
            <a:endParaRPr lang="en-US" sz="1600"/>
          </a:p>
        </p:txBody>
      </p:sp>
      <p:grpSp>
        <p:nvGrpSpPr>
          <p:cNvPr id="63520" name="Group 32"/>
          <p:cNvGrpSpPr>
            <a:grpSpLocks/>
          </p:cNvGrpSpPr>
          <p:nvPr/>
        </p:nvGrpSpPr>
        <p:grpSpPr bwMode="auto">
          <a:xfrm>
            <a:off x="3709988" y="2654300"/>
            <a:ext cx="1660525" cy="1612900"/>
            <a:chOff x="2457" y="2000"/>
            <a:chExt cx="901" cy="888"/>
          </a:xfrm>
        </p:grpSpPr>
        <p:pic>
          <p:nvPicPr>
            <p:cNvPr id="63521" name="Picture 33" descr="circuler_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2457" y="2000"/>
              <a:ext cx="901" cy="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3522" name="Oval 34"/>
            <p:cNvSpPr>
              <a:spLocks noChangeArrowheads="1"/>
            </p:cNvSpPr>
            <p:nvPr/>
          </p:nvSpPr>
          <p:spPr bwMode="gray">
            <a:xfrm>
              <a:off x="2457" y="2000"/>
              <a:ext cx="895" cy="888"/>
            </a:xfrm>
            <a:prstGeom prst="ellipse">
              <a:avLst/>
            </a:prstGeom>
            <a:gradFill rotWithShape="1">
              <a:gsLst>
                <a:gs pos="0">
                  <a:srgbClr val="FFFF99">
                    <a:gamma/>
                    <a:shade val="26275"/>
                    <a:invGamma/>
                    <a:alpha val="89999"/>
                  </a:srgbClr>
                </a:gs>
                <a:gs pos="50000">
                  <a:srgbClr val="FFFF99">
                    <a:alpha val="45000"/>
                  </a:srgbClr>
                </a:gs>
                <a:gs pos="100000">
                  <a:srgbClr val="FFFF99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 w="571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3523" name="Freeform 35"/>
            <p:cNvSpPr>
              <a:spLocks/>
            </p:cNvSpPr>
            <p:nvPr/>
          </p:nvSpPr>
          <p:spPr bwMode="gray">
            <a:xfrm>
              <a:off x="2550" y="2018"/>
              <a:ext cx="703" cy="308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E2E1B7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grpSp>
          <p:nvGrpSpPr>
            <p:cNvPr id="63524" name="Group 36"/>
            <p:cNvGrpSpPr>
              <a:grpSpLocks/>
            </p:cNvGrpSpPr>
            <p:nvPr/>
          </p:nvGrpSpPr>
          <p:grpSpPr bwMode="auto">
            <a:xfrm rot="-1297425" flipH="1" flipV="1">
              <a:off x="2525" y="2693"/>
              <a:ext cx="781" cy="188"/>
              <a:chOff x="2532" y="1051"/>
              <a:chExt cx="893" cy="246"/>
            </a:xfrm>
          </p:grpSpPr>
          <p:grpSp>
            <p:nvGrpSpPr>
              <p:cNvPr id="63525" name="Group 37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63526" name="AutoShape 38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63527" name="AutoShape 39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63528" name="AutoShape 40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63529" name="AutoShape 41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63530" name="Group 42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63531" name="AutoShape 43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63532" name="AutoShape 44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63533" name="AutoShape 45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63534" name="AutoShape 46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</p:grpSp>
      <p:sp>
        <p:nvSpPr>
          <p:cNvPr id="63535" name="Text Box 47"/>
          <p:cNvSpPr txBox="1">
            <a:spLocks noChangeArrowheads="1"/>
          </p:cNvSpPr>
          <p:nvPr/>
        </p:nvSpPr>
        <p:spPr bwMode="gray">
          <a:xfrm>
            <a:off x="3889375" y="3149600"/>
            <a:ext cx="12890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smtClean="0">
                <a:solidFill>
                  <a:srgbClr val="080808"/>
                </a:solidFill>
              </a:rPr>
              <a:t>thêm văn bản </a:t>
            </a:r>
            <a:endParaRPr lang="en-US" sz="2000" b="1">
              <a:solidFill>
                <a:srgbClr val="080808"/>
              </a:solidFill>
            </a:endParaRPr>
          </a:p>
        </p:txBody>
      </p:sp>
      <p:sp>
        <p:nvSpPr>
          <p:cNvPr id="63536" name="Rectangle 4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730250" y="1371600"/>
            <a:ext cx="75263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D7181F"/>
              </a:buClr>
              <a:buFont typeface="Wingdings" panose="05000000000000000000" pitchFamily="2" charset="2"/>
              <a:buChar char="v"/>
            </a:pPr>
            <a:r>
              <a:rPr lang="en-US" b="1"/>
              <a:t> </a:t>
            </a:r>
            <a:r>
              <a:rPr lang="en-US" b="1" smtClean="0"/>
              <a:t>thêm văn bản </a:t>
            </a:r>
            <a:endParaRPr lang="en-US"/>
          </a:p>
        </p:txBody>
      </p:sp>
      <p:sp>
        <p:nvSpPr>
          <p:cNvPr id="64516" name="AutoShape 4"/>
          <p:cNvSpPr>
            <a:spLocks noChangeArrowheads="1"/>
          </p:cNvSpPr>
          <p:nvPr/>
        </p:nvSpPr>
        <p:spPr bwMode="gray">
          <a:xfrm>
            <a:off x="854075" y="2286000"/>
            <a:ext cx="3098800" cy="3671888"/>
          </a:xfrm>
          <a:prstGeom prst="roundRect">
            <a:avLst>
              <a:gd name="adj" fmla="val 9481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4517" name="AutoShape 5"/>
          <p:cNvSpPr>
            <a:spLocks noChangeArrowheads="1"/>
          </p:cNvSpPr>
          <p:nvPr/>
        </p:nvSpPr>
        <p:spPr bwMode="gray">
          <a:xfrm rot="-5400000">
            <a:off x="-30956" y="3664744"/>
            <a:ext cx="2687637" cy="498475"/>
          </a:xfrm>
          <a:prstGeom prst="roundRect">
            <a:avLst>
              <a:gd name="adj" fmla="val 50000"/>
            </a:avLst>
          </a:prstGeom>
          <a:solidFill>
            <a:srgbClr val="5F5F5F"/>
          </a:solidFill>
          <a:ln w="28575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4518" name="AutoShape 6"/>
          <p:cNvSpPr>
            <a:spLocks noChangeArrowheads="1"/>
          </p:cNvSpPr>
          <p:nvPr/>
        </p:nvSpPr>
        <p:spPr bwMode="gray">
          <a:xfrm rot="-5400000">
            <a:off x="735807" y="3664744"/>
            <a:ext cx="2687637" cy="498475"/>
          </a:xfrm>
          <a:prstGeom prst="roundRect">
            <a:avLst>
              <a:gd name="adj" fmla="val 50000"/>
            </a:avLst>
          </a:prstGeom>
          <a:solidFill>
            <a:srgbClr val="5F5F5F"/>
          </a:solidFill>
          <a:ln w="28575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4519" name="AutoShape 7"/>
          <p:cNvSpPr>
            <a:spLocks noChangeArrowheads="1"/>
          </p:cNvSpPr>
          <p:nvPr/>
        </p:nvSpPr>
        <p:spPr bwMode="gray">
          <a:xfrm rot="-5400000">
            <a:off x="1481932" y="3664744"/>
            <a:ext cx="2687637" cy="498475"/>
          </a:xfrm>
          <a:prstGeom prst="roundRect">
            <a:avLst>
              <a:gd name="adj" fmla="val 50000"/>
            </a:avLst>
          </a:prstGeom>
          <a:solidFill>
            <a:srgbClr val="5F5F5F"/>
          </a:solidFill>
          <a:ln w="28575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4520" name="AutoShape 8"/>
          <p:cNvSpPr>
            <a:spLocks noChangeArrowheads="1"/>
          </p:cNvSpPr>
          <p:nvPr/>
        </p:nvSpPr>
        <p:spPr bwMode="gray">
          <a:xfrm rot="-5400000">
            <a:off x="2191544" y="3664744"/>
            <a:ext cx="2687637" cy="498475"/>
          </a:xfrm>
          <a:prstGeom prst="roundRect">
            <a:avLst>
              <a:gd name="adj" fmla="val 50000"/>
            </a:avLst>
          </a:prstGeom>
          <a:solidFill>
            <a:srgbClr val="5F5F5F"/>
          </a:solidFill>
          <a:ln w="28575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64521" name="Group 9"/>
          <p:cNvGrpSpPr>
            <a:grpSpLocks/>
          </p:cNvGrpSpPr>
          <p:nvPr/>
        </p:nvGrpSpPr>
        <p:grpSpPr bwMode="auto">
          <a:xfrm>
            <a:off x="1100138" y="3303588"/>
            <a:ext cx="423862" cy="1925637"/>
            <a:chOff x="870" y="1960"/>
            <a:chExt cx="267" cy="1213"/>
          </a:xfrm>
        </p:grpSpPr>
        <p:sp>
          <p:nvSpPr>
            <p:cNvPr id="64522" name="AutoShape 10"/>
            <p:cNvSpPr>
              <a:spLocks noChangeArrowheads="1"/>
            </p:cNvSpPr>
            <p:nvPr/>
          </p:nvSpPr>
          <p:spPr bwMode="gray">
            <a:xfrm rot="-5400000">
              <a:off x="397" y="2433"/>
              <a:ext cx="1213" cy="267"/>
            </a:xfrm>
            <a:prstGeom prst="roundRect">
              <a:avLst>
                <a:gd name="adj" fmla="val 5000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EAEAEA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4523" name="AutoShape 11"/>
            <p:cNvSpPr>
              <a:spLocks noChangeArrowheads="1"/>
            </p:cNvSpPr>
            <p:nvPr/>
          </p:nvSpPr>
          <p:spPr bwMode="gray">
            <a:xfrm rot="-5400000">
              <a:off x="454" y="2471"/>
              <a:ext cx="1165" cy="18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EAEAEA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64524" name="Group 12"/>
          <p:cNvGrpSpPr>
            <a:grpSpLocks/>
          </p:cNvGrpSpPr>
          <p:nvPr/>
        </p:nvGrpSpPr>
        <p:grpSpPr bwMode="auto">
          <a:xfrm>
            <a:off x="1868488" y="2894013"/>
            <a:ext cx="423862" cy="2328862"/>
            <a:chOff x="870" y="1960"/>
            <a:chExt cx="267" cy="1213"/>
          </a:xfrm>
        </p:grpSpPr>
        <p:sp>
          <p:nvSpPr>
            <p:cNvPr id="64525" name="AutoShape 13"/>
            <p:cNvSpPr>
              <a:spLocks noChangeArrowheads="1"/>
            </p:cNvSpPr>
            <p:nvPr/>
          </p:nvSpPr>
          <p:spPr bwMode="blackGray">
            <a:xfrm rot="-5400000">
              <a:off x="397" y="2433"/>
              <a:ext cx="1213" cy="267"/>
            </a:xfrm>
            <a:prstGeom prst="roundRect">
              <a:avLst>
                <a:gd name="adj" fmla="val 50000"/>
              </a:avLst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EAEAEA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4526" name="AutoShape 14"/>
            <p:cNvSpPr>
              <a:spLocks noChangeArrowheads="1"/>
            </p:cNvSpPr>
            <p:nvPr/>
          </p:nvSpPr>
          <p:spPr bwMode="blackGray">
            <a:xfrm rot="-5400000">
              <a:off x="454" y="2471"/>
              <a:ext cx="1165" cy="18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EAEAEA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64527" name="Group 15"/>
          <p:cNvGrpSpPr>
            <a:grpSpLocks/>
          </p:cNvGrpSpPr>
          <p:nvPr/>
        </p:nvGrpSpPr>
        <p:grpSpPr bwMode="auto">
          <a:xfrm>
            <a:off x="2616200" y="4438650"/>
            <a:ext cx="423863" cy="787400"/>
            <a:chOff x="870" y="1960"/>
            <a:chExt cx="267" cy="1213"/>
          </a:xfrm>
        </p:grpSpPr>
        <p:sp>
          <p:nvSpPr>
            <p:cNvPr id="64528" name="AutoShape 16"/>
            <p:cNvSpPr>
              <a:spLocks noChangeArrowheads="1"/>
            </p:cNvSpPr>
            <p:nvPr/>
          </p:nvSpPr>
          <p:spPr bwMode="ltGray">
            <a:xfrm rot="-5400000">
              <a:off x="397" y="2433"/>
              <a:ext cx="1213" cy="267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EAEAEA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4529" name="AutoShape 17"/>
            <p:cNvSpPr>
              <a:spLocks noChangeArrowheads="1"/>
            </p:cNvSpPr>
            <p:nvPr/>
          </p:nvSpPr>
          <p:spPr bwMode="ltGray">
            <a:xfrm rot="-5400000">
              <a:off x="454" y="2471"/>
              <a:ext cx="1165" cy="18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0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EAEAEA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64530" name="Group 18"/>
          <p:cNvGrpSpPr>
            <a:grpSpLocks/>
          </p:cNvGrpSpPr>
          <p:nvPr/>
        </p:nvGrpSpPr>
        <p:grpSpPr bwMode="auto">
          <a:xfrm>
            <a:off x="3322638" y="3751263"/>
            <a:ext cx="423862" cy="1468437"/>
            <a:chOff x="870" y="1960"/>
            <a:chExt cx="267" cy="1213"/>
          </a:xfrm>
        </p:grpSpPr>
        <p:sp>
          <p:nvSpPr>
            <p:cNvPr id="64531" name="AutoShape 19"/>
            <p:cNvSpPr>
              <a:spLocks noChangeArrowheads="1"/>
            </p:cNvSpPr>
            <p:nvPr/>
          </p:nvSpPr>
          <p:spPr bwMode="ltGray">
            <a:xfrm rot="-5400000">
              <a:off x="397" y="2433"/>
              <a:ext cx="1213" cy="267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EAEAEA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4532" name="AutoShape 20"/>
            <p:cNvSpPr>
              <a:spLocks noChangeArrowheads="1"/>
            </p:cNvSpPr>
            <p:nvPr/>
          </p:nvSpPr>
          <p:spPr bwMode="ltGray">
            <a:xfrm rot="-5400000">
              <a:off x="454" y="2471"/>
              <a:ext cx="1165" cy="18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EAEAEA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4533" name="Text Box 21"/>
          <p:cNvSpPr txBox="1">
            <a:spLocks noChangeArrowheads="1"/>
          </p:cNvSpPr>
          <p:nvPr/>
        </p:nvSpPr>
        <p:spPr bwMode="gray">
          <a:xfrm>
            <a:off x="1136650" y="5453063"/>
            <a:ext cx="281305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      B       C       D</a:t>
            </a:r>
          </a:p>
        </p:txBody>
      </p:sp>
      <p:sp>
        <p:nvSpPr>
          <p:cNvPr id="64534" name="Rectangle 22"/>
          <p:cNvSpPr>
            <a:spLocks noChangeArrowheads="1"/>
          </p:cNvSpPr>
          <p:nvPr/>
        </p:nvSpPr>
        <p:spPr bwMode="gray">
          <a:xfrm>
            <a:off x="1038225" y="2916238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80%</a:t>
            </a:r>
          </a:p>
        </p:txBody>
      </p:sp>
      <p:sp>
        <p:nvSpPr>
          <p:cNvPr id="64535" name="Rectangle 23"/>
          <p:cNvSpPr>
            <a:spLocks noChangeArrowheads="1"/>
          </p:cNvSpPr>
          <p:nvPr/>
        </p:nvSpPr>
        <p:spPr bwMode="gray">
          <a:xfrm>
            <a:off x="1808163" y="2643188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90%</a:t>
            </a:r>
          </a:p>
        </p:txBody>
      </p:sp>
      <p:sp>
        <p:nvSpPr>
          <p:cNvPr id="64536" name="Rectangle 24"/>
          <p:cNvSpPr>
            <a:spLocks noChangeArrowheads="1"/>
          </p:cNvSpPr>
          <p:nvPr/>
        </p:nvSpPr>
        <p:spPr bwMode="gray">
          <a:xfrm>
            <a:off x="2566988" y="4092575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30%</a:t>
            </a:r>
          </a:p>
        </p:txBody>
      </p:sp>
      <p:sp>
        <p:nvSpPr>
          <p:cNvPr id="64537" name="Rectangle 25"/>
          <p:cNvSpPr>
            <a:spLocks noChangeArrowheads="1"/>
          </p:cNvSpPr>
          <p:nvPr/>
        </p:nvSpPr>
        <p:spPr bwMode="gray">
          <a:xfrm>
            <a:off x="3282950" y="3416300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55%</a:t>
            </a:r>
          </a:p>
        </p:txBody>
      </p:sp>
      <p:sp>
        <p:nvSpPr>
          <p:cNvPr id="64538" name="AutoShape 26"/>
          <p:cNvSpPr>
            <a:spLocks noChangeArrowheads="1"/>
          </p:cNvSpPr>
          <p:nvPr/>
        </p:nvSpPr>
        <p:spPr bwMode="gray">
          <a:xfrm>
            <a:off x="4343400" y="2803525"/>
            <a:ext cx="4038600" cy="592138"/>
          </a:xfrm>
          <a:prstGeom prst="roundRect">
            <a:avLst>
              <a:gd name="adj" fmla="val 50000"/>
            </a:avLst>
          </a:prstGeom>
          <a:solidFill>
            <a:srgbClr val="777777"/>
          </a:solidFill>
          <a:ln w="28575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64539" name="Group 27"/>
          <p:cNvGrpSpPr>
            <a:grpSpLocks/>
          </p:cNvGrpSpPr>
          <p:nvPr/>
        </p:nvGrpSpPr>
        <p:grpSpPr bwMode="auto">
          <a:xfrm>
            <a:off x="4300538" y="2822575"/>
            <a:ext cx="552450" cy="584200"/>
            <a:chOff x="2959" y="1568"/>
            <a:chExt cx="454" cy="480"/>
          </a:xfrm>
        </p:grpSpPr>
        <p:grpSp>
          <p:nvGrpSpPr>
            <p:cNvPr id="64540" name="Group 28"/>
            <p:cNvGrpSpPr>
              <a:grpSpLocks/>
            </p:cNvGrpSpPr>
            <p:nvPr/>
          </p:nvGrpSpPr>
          <p:grpSpPr bwMode="auto">
            <a:xfrm>
              <a:off x="2959" y="1568"/>
              <a:ext cx="454" cy="480"/>
              <a:chOff x="192" y="1917"/>
              <a:chExt cx="1042" cy="1102"/>
            </a:xfrm>
          </p:grpSpPr>
          <p:pic>
            <p:nvPicPr>
              <p:cNvPr id="64541" name="Picture 29" descr="light_shadow"/>
              <p:cNvPicPr>
                <a:picLocks noChangeAspect="1" noChangeArrowheads="1"/>
              </p:cNvPicPr>
              <p:nvPr/>
            </p:nvPicPr>
            <p:blipFill>
              <a:blip r:embed="rId2" cstate="print">
                <a:lum bright="-78000" contrast="-7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91" y="2781"/>
                <a:ext cx="858" cy="2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542" name="Picture 30" descr="circuler_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92" y="1917"/>
                <a:ext cx="1042" cy="10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4543" name="Oval 31"/>
              <p:cNvSpPr>
                <a:spLocks noChangeArrowheads="1"/>
              </p:cNvSpPr>
              <p:nvPr/>
            </p:nvSpPr>
            <p:spPr bwMode="gray">
              <a:xfrm>
                <a:off x="192" y="1917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36078"/>
                      <a:invGamma/>
                      <a:alpha val="89999"/>
                    </a:schemeClr>
                  </a:gs>
                  <a:gs pos="50000">
                    <a:schemeClr val="hlink">
                      <a:alpha val="55000"/>
                    </a:schemeClr>
                  </a:gs>
                  <a:gs pos="100000">
                    <a:schemeClr val="hlink">
                      <a:gamma/>
                      <a:shade val="36078"/>
                      <a:invGamma/>
                      <a:alpha val="89999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pic>
          <p:nvPicPr>
            <p:cNvPr id="64544" name="Picture 32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004" y="1572"/>
              <a:ext cx="359" cy="1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4545" name="Rectangle 33"/>
          <p:cNvSpPr>
            <a:spLocks noChangeArrowheads="1"/>
          </p:cNvSpPr>
          <p:nvPr/>
        </p:nvSpPr>
        <p:spPr bwMode="gray">
          <a:xfrm>
            <a:off x="4956175" y="2905125"/>
            <a:ext cx="19415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</a:rPr>
              <a:t>A.</a:t>
            </a:r>
            <a:r>
              <a:rPr lang="en-US">
                <a:solidFill>
                  <a:srgbClr val="FFFFFF"/>
                </a:solidFill>
              </a:rPr>
              <a:t> </a:t>
            </a:r>
            <a:r>
              <a:rPr lang="en-US" smtClean="0">
                <a:solidFill>
                  <a:srgbClr val="FFFFFF"/>
                </a:solidFill>
              </a:rPr>
              <a:t>thêm văn bản 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64546" name="AutoShape 34"/>
          <p:cNvSpPr>
            <a:spLocks noChangeArrowheads="1"/>
          </p:cNvSpPr>
          <p:nvPr/>
        </p:nvSpPr>
        <p:spPr bwMode="gray">
          <a:xfrm>
            <a:off x="4343400" y="3571875"/>
            <a:ext cx="4038600" cy="592138"/>
          </a:xfrm>
          <a:prstGeom prst="roundRect">
            <a:avLst>
              <a:gd name="adj" fmla="val 50000"/>
            </a:avLst>
          </a:prstGeom>
          <a:solidFill>
            <a:srgbClr val="777777"/>
          </a:solidFill>
          <a:ln w="28575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64547" name="Group 35"/>
          <p:cNvGrpSpPr>
            <a:grpSpLocks/>
          </p:cNvGrpSpPr>
          <p:nvPr/>
        </p:nvGrpSpPr>
        <p:grpSpPr bwMode="auto">
          <a:xfrm>
            <a:off x="4300538" y="3590925"/>
            <a:ext cx="552450" cy="584200"/>
            <a:chOff x="2959" y="1568"/>
            <a:chExt cx="454" cy="480"/>
          </a:xfrm>
        </p:grpSpPr>
        <p:grpSp>
          <p:nvGrpSpPr>
            <p:cNvPr id="64548" name="Group 36"/>
            <p:cNvGrpSpPr>
              <a:grpSpLocks/>
            </p:cNvGrpSpPr>
            <p:nvPr/>
          </p:nvGrpSpPr>
          <p:grpSpPr bwMode="auto">
            <a:xfrm>
              <a:off x="2959" y="1568"/>
              <a:ext cx="454" cy="480"/>
              <a:chOff x="192" y="1917"/>
              <a:chExt cx="1042" cy="1102"/>
            </a:xfrm>
          </p:grpSpPr>
          <p:pic>
            <p:nvPicPr>
              <p:cNvPr id="64549" name="Picture 37" descr="light_shadow"/>
              <p:cNvPicPr>
                <a:picLocks noChangeAspect="1" noChangeArrowheads="1"/>
              </p:cNvPicPr>
              <p:nvPr/>
            </p:nvPicPr>
            <p:blipFill>
              <a:blip r:embed="rId2" cstate="print">
                <a:lum bright="-78000" contrast="-7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91" y="2781"/>
                <a:ext cx="858" cy="2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550" name="Picture 38" descr="circuler_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92" y="1917"/>
                <a:ext cx="1042" cy="10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4551" name="Oval 39"/>
              <p:cNvSpPr>
                <a:spLocks noChangeArrowheads="1"/>
              </p:cNvSpPr>
              <p:nvPr/>
            </p:nvSpPr>
            <p:spPr bwMode="gray">
              <a:xfrm>
                <a:off x="192" y="1917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36078"/>
                      <a:invGamma/>
                      <a:alpha val="89999"/>
                    </a:schemeClr>
                  </a:gs>
                  <a:gs pos="50000">
                    <a:schemeClr val="folHlink">
                      <a:alpha val="55000"/>
                    </a:schemeClr>
                  </a:gs>
                  <a:gs pos="100000">
                    <a:schemeClr val="folHlink">
                      <a:gamma/>
                      <a:shade val="36078"/>
                      <a:invGamma/>
                      <a:alpha val="89999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pic>
          <p:nvPicPr>
            <p:cNvPr id="64552" name="Picture 40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004" y="1572"/>
              <a:ext cx="359" cy="1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4553" name="Rectangle 41"/>
          <p:cNvSpPr>
            <a:spLocks noChangeArrowheads="1"/>
          </p:cNvSpPr>
          <p:nvPr/>
        </p:nvSpPr>
        <p:spPr bwMode="gray">
          <a:xfrm>
            <a:off x="4956175" y="3673475"/>
            <a:ext cx="19415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</a:rPr>
              <a:t>B.</a:t>
            </a:r>
            <a:r>
              <a:rPr lang="en-US">
                <a:solidFill>
                  <a:srgbClr val="FFFFFF"/>
                </a:solidFill>
              </a:rPr>
              <a:t> </a:t>
            </a:r>
            <a:r>
              <a:rPr lang="en-US" smtClean="0">
                <a:solidFill>
                  <a:srgbClr val="FFFFFF"/>
                </a:solidFill>
              </a:rPr>
              <a:t>thêm văn bản 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64554" name="AutoShape 42"/>
          <p:cNvSpPr>
            <a:spLocks noChangeArrowheads="1"/>
          </p:cNvSpPr>
          <p:nvPr/>
        </p:nvSpPr>
        <p:spPr bwMode="gray">
          <a:xfrm>
            <a:off x="4343400" y="4348163"/>
            <a:ext cx="4038600" cy="592137"/>
          </a:xfrm>
          <a:prstGeom prst="roundRect">
            <a:avLst>
              <a:gd name="adj" fmla="val 50000"/>
            </a:avLst>
          </a:prstGeom>
          <a:solidFill>
            <a:srgbClr val="777777"/>
          </a:solidFill>
          <a:ln w="28575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64555" name="Group 43"/>
          <p:cNvGrpSpPr>
            <a:grpSpLocks/>
          </p:cNvGrpSpPr>
          <p:nvPr/>
        </p:nvGrpSpPr>
        <p:grpSpPr bwMode="auto">
          <a:xfrm>
            <a:off x="4300538" y="4367213"/>
            <a:ext cx="552450" cy="584200"/>
            <a:chOff x="2959" y="1568"/>
            <a:chExt cx="454" cy="480"/>
          </a:xfrm>
        </p:grpSpPr>
        <p:grpSp>
          <p:nvGrpSpPr>
            <p:cNvPr id="64556" name="Group 44"/>
            <p:cNvGrpSpPr>
              <a:grpSpLocks/>
            </p:cNvGrpSpPr>
            <p:nvPr/>
          </p:nvGrpSpPr>
          <p:grpSpPr bwMode="auto">
            <a:xfrm>
              <a:off x="2959" y="1568"/>
              <a:ext cx="454" cy="480"/>
              <a:chOff x="192" y="1917"/>
              <a:chExt cx="1042" cy="1102"/>
            </a:xfrm>
          </p:grpSpPr>
          <p:pic>
            <p:nvPicPr>
              <p:cNvPr id="64557" name="Picture 45" descr="light_shadow"/>
              <p:cNvPicPr>
                <a:picLocks noChangeAspect="1" noChangeArrowheads="1"/>
              </p:cNvPicPr>
              <p:nvPr/>
            </p:nvPicPr>
            <p:blipFill>
              <a:blip r:embed="rId2" cstate="print">
                <a:lum bright="-78000" contrast="-7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91" y="2781"/>
                <a:ext cx="858" cy="2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558" name="Picture 46" descr="circuler_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92" y="1917"/>
                <a:ext cx="1042" cy="10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4559" name="Oval 47"/>
              <p:cNvSpPr>
                <a:spLocks noChangeArrowheads="1"/>
              </p:cNvSpPr>
              <p:nvPr/>
            </p:nvSpPr>
            <p:spPr bwMode="gray">
              <a:xfrm>
                <a:off x="192" y="1917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2">
                      <a:gamma/>
                      <a:shade val="36078"/>
                      <a:invGamma/>
                      <a:alpha val="89999"/>
                    </a:schemeClr>
                  </a:gs>
                  <a:gs pos="50000">
                    <a:schemeClr val="accent2">
                      <a:alpha val="55000"/>
                    </a:schemeClr>
                  </a:gs>
                  <a:gs pos="100000">
                    <a:schemeClr val="accent2">
                      <a:gamma/>
                      <a:shade val="36078"/>
                      <a:invGamma/>
                      <a:alpha val="89999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pic>
          <p:nvPicPr>
            <p:cNvPr id="64560" name="Picture 48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004" y="1572"/>
              <a:ext cx="359" cy="1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4561" name="Rectangle 49"/>
          <p:cNvSpPr>
            <a:spLocks noChangeArrowheads="1"/>
          </p:cNvSpPr>
          <p:nvPr/>
        </p:nvSpPr>
        <p:spPr bwMode="gray">
          <a:xfrm>
            <a:off x="4956175" y="4449763"/>
            <a:ext cx="19415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</a:rPr>
              <a:t>C.</a:t>
            </a:r>
            <a:r>
              <a:rPr lang="en-US">
                <a:solidFill>
                  <a:srgbClr val="FFFFFF"/>
                </a:solidFill>
              </a:rPr>
              <a:t> </a:t>
            </a:r>
            <a:r>
              <a:rPr lang="en-US" smtClean="0">
                <a:solidFill>
                  <a:srgbClr val="FFFFFF"/>
                </a:solidFill>
              </a:rPr>
              <a:t>thêm văn bản 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64562" name="AutoShape 50"/>
          <p:cNvSpPr>
            <a:spLocks noChangeArrowheads="1"/>
          </p:cNvSpPr>
          <p:nvPr/>
        </p:nvSpPr>
        <p:spPr bwMode="gray">
          <a:xfrm>
            <a:off x="4343400" y="5084763"/>
            <a:ext cx="4038600" cy="592137"/>
          </a:xfrm>
          <a:prstGeom prst="roundRect">
            <a:avLst>
              <a:gd name="adj" fmla="val 50000"/>
            </a:avLst>
          </a:prstGeom>
          <a:solidFill>
            <a:srgbClr val="777777"/>
          </a:solidFill>
          <a:ln w="28575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64563" name="Group 51"/>
          <p:cNvGrpSpPr>
            <a:grpSpLocks/>
          </p:cNvGrpSpPr>
          <p:nvPr/>
        </p:nvGrpSpPr>
        <p:grpSpPr bwMode="auto">
          <a:xfrm>
            <a:off x="4300538" y="5103813"/>
            <a:ext cx="552450" cy="584200"/>
            <a:chOff x="2959" y="1568"/>
            <a:chExt cx="454" cy="480"/>
          </a:xfrm>
        </p:grpSpPr>
        <p:grpSp>
          <p:nvGrpSpPr>
            <p:cNvPr id="64564" name="Group 52"/>
            <p:cNvGrpSpPr>
              <a:grpSpLocks/>
            </p:cNvGrpSpPr>
            <p:nvPr/>
          </p:nvGrpSpPr>
          <p:grpSpPr bwMode="auto">
            <a:xfrm>
              <a:off x="2959" y="1568"/>
              <a:ext cx="454" cy="480"/>
              <a:chOff x="192" y="1917"/>
              <a:chExt cx="1042" cy="1102"/>
            </a:xfrm>
          </p:grpSpPr>
          <p:pic>
            <p:nvPicPr>
              <p:cNvPr id="64565" name="Picture 53" descr="light_shadow"/>
              <p:cNvPicPr>
                <a:picLocks noChangeAspect="1" noChangeArrowheads="1"/>
              </p:cNvPicPr>
              <p:nvPr/>
            </p:nvPicPr>
            <p:blipFill>
              <a:blip r:embed="rId2" cstate="print">
                <a:lum bright="-78000" contrast="-7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91" y="2781"/>
                <a:ext cx="858" cy="2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566" name="Picture 54" descr="circuler_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92" y="1917"/>
                <a:ext cx="1042" cy="10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4567" name="Oval 55"/>
              <p:cNvSpPr>
                <a:spLocks noChangeArrowheads="1"/>
              </p:cNvSpPr>
              <p:nvPr/>
            </p:nvSpPr>
            <p:spPr bwMode="gray">
              <a:xfrm>
                <a:off x="192" y="1917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36078"/>
                      <a:invGamma/>
                      <a:alpha val="89999"/>
                    </a:schemeClr>
                  </a:gs>
                  <a:gs pos="50000">
                    <a:schemeClr val="accent1">
                      <a:alpha val="55000"/>
                    </a:schemeClr>
                  </a:gs>
                  <a:gs pos="100000">
                    <a:schemeClr val="accent1">
                      <a:gamma/>
                      <a:shade val="36078"/>
                      <a:invGamma/>
                      <a:alpha val="89999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pic>
          <p:nvPicPr>
            <p:cNvPr id="64568" name="Picture 56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004" y="1572"/>
              <a:ext cx="359" cy="1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4569" name="Rectangle 57"/>
          <p:cNvSpPr>
            <a:spLocks noChangeArrowheads="1"/>
          </p:cNvSpPr>
          <p:nvPr/>
        </p:nvSpPr>
        <p:spPr bwMode="gray">
          <a:xfrm>
            <a:off x="4956175" y="5186363"/>
            <a:ext cx="19415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</a:rPr>
              <a:t>D.</a:t>
            </a:r>
            <a:r>
              <a:rPr lang="en-US">
                <a:solidFill>
                  <a:srgbClr val="FFFFFF"/>
                </a:solidFill>
              </a:rPr>
              <a:t> </a:t>
            </a:r>
            <a:r>
              <a:rPr lang="en-US" smtClean="0">
                <a:solidFill>
                  <a:srgbClr val="FFFFFF"/>
                </a:solidFill>
              </a:rPr>
              <a:t>thêm văn bản </a:t>
            </a:r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65560" name="Rectangle 2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sp>
        <p:nvSpPr>
          <p:cNvPr id="65561" name="AutoShape 25"/>
          <p:cNvSpPr>
            <a:spLocks noChangeArrowheads="1"/>
          </p:cNvSpPr>
          <p:nvPr/>
        </p:nvSpPr>
        <p:spPr bwMode="gray">
          <a:xfrm flipV="1">
            <a:off x="2011363" y="3729038"/>
            <a:ext cx="2282825" cy="15748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0980"/>
                  <a:invGamma/>
                </a:schemeClr>
              </a:gs>
            </a:gsLst>
            <a:lin ang="18900000" scaled="1"/>
          </a:gra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5562" name="AutoShape 26"/>
          <p:cNvSpPr>
            <a:spLocks noChangeArrowheads="1"/>
          </p:cNvSpPr>
          <p:nvPr/>
        </p:nvSpPr>
        <p:spPr bwMode="gray">
          <a:xfrm>
            <a:off x="4413250" y="2114550"/>
            <a:ext cx="2284413" cy="15748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hlink">
                  <a:gamma/>
                  <a:shade val="82353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5563" name="AutoShape 27"/>
          <p:cNvSpPr>
            <a:spLocks noChangeArrowheads="1"/>
          </p:cNvSpPr>
          <p:nvPr/>
        </p:nvSpPr>
        <p:spPr bwMode="gray">
          <a:xfrm>
            <a:off x="2011363" y="2114550"/>
            <a:ext cx="2284412" cy="15748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6078"/>
                  <a:invGamma/>
                </a:schemeClr>
              </a:gs>
            </a:gsLst>
            <a:lin ang="2700000" scaled="1"/>
          </a:gra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5564" name="AutoShape 28"/>
          <p:cNvSpPr>
            <a:spLocks noChangeArrowheads="1"/>
          </p:cNvSpPr>
          <p:nvPr/>
        </p:nvSpPr>
        <p:spPr bwMode="gray">
          <a:xfrm flipV="1">
            <a:off x="3214688" y="2112963"/>
            <a:ext cx="2284412" cy="1573212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hlink">
                  <a:gamma/>
                  <a:shade val="60392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5565" name="AutoShape 29"/>
          <p:cNvSpPr>
            <a:spLocks noChangeArrowheads="1"/>
          </p:cNvSpPr>
          <p:nvPr/>
        </p:nvSpPr>
        <p:spPr bwMode="gray">
          <a:xfrm>
            <a:off x="3209925" y="3725863"/>
            <a:ext cx="2284413" cy="15748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shade val="76078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5566" name="AutoShape 30"/>
          <p:cNvSpPr>
            <a:spLocks noChangeArrowheads="1"/>
          </p:cNvSpPr>
          <p:nvPr/>
        </p:nvSpPr>
        <p:spPr bwMode="gray">
          <a:xfrm flipV="1">
            <a:off x="4410075" y="3729038"/>
            <a:ext cx="2282825" cy="15748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shade val="72941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5567" name="Rectangle 31"/>
          <p:cNvSpPr>
            <a:spLocks noChangeArrowheads="1"/>
          </p:cNvSpPr>
          <p:nvPr/>
        </p:nvSpPr>
        <p:spPr bwMode="gray">
          <a:xfrm>
            <a:off x="3733800" y="2203450"/>
            <a:ext cx="123031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smtClean="0">
                <a:solidFill>
                  <a:srgbClr val="FFFFFF"/>
                </a:solidFill>
              </a:rPr>
              <a:t>Thêm chữ tại đây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65568" name="Rectangle 32"/>
          <p:cNvSpPr>
            <a:spLocks noChangeArrowheads="1"/>
          </p:cNvSpPr>
          <p:nvPr/>
        </p:nvSpPr>
        <p:spPr bwMode="gray">
          <a:xfrm>
            <a:off x="2538413" y="3957638"/>
            <a:ext cx="12319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smtClean="0">
                <a:solidFill>
                  <a:srgbClr val="FFFFFF"/>
                </a:solidFill>
              </a:rPr>
              <a:t>Thêm chữ tại đây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65569" name="Rectangle 33"/>
          <p:cNvSpPr>
            <a:spLocks noChangeArrowheads="1"/>
          </p:cNvSpPr>
          <p:nvPr/>
        </p:nvSpPr>
        <p:spPr bwMode="gray">
          <a:xfrm>
            <a:off x="4895850" y="3957638"/>
            <a:ext cx="123031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smtClean="0">
                <a:solidFill>
                  <a:srgbClr val="FFFFFF"/>
                </a:solidFill>
              </a:rPr>
              <a:t>Thêm chữ tại đây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65570" name="Rectangle 34"/>
          <p:cNvSpPr>
            <a:spLocks noChangeArrowheads="1"/>
          </p:cNvSpPr>
          <p:nvPr/>
        </p:nvSpPr>
        <p:spPr bwMode="gray">
          <a:xfrm>
            <a:off x="3733800" y="4546600"/>
            <a:ext cx="123031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smtClean="0">
                <a:solidFill>
                  <a:srgbClr val="FFFFFF"/>
                </a:solidFill>
              </a:rPr>
              <a:t>Thêm chữ tại đây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65571" name="Rectangle 35"/>
          <p:cNvSpPr>
            <a:spLocks noChangeArrowheads="1"/>
          </p:cNvSpPr>
          <p:nvPr/>
        </p:nvSpPr>
        <p:spPr bwMode="gray">
          <a:xfrm>
            <a:off x="1168400" y="2514600"/>
            <a:ext cx="14287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mtClean="0">
                <a:solidFill>
                  <a:srgbClr val="080808"/>
                </a:solidFill>
              </a:rPr>
              <a:t>thêm văn bản </a:t>
            </a:r>
            <a:endParaRPr lang="en-US">
              <a:solidFill>
                <a:srgbClr val="080808"/>
              </a:solidFill>
            </a:endParaRPr>
          </a:p>
        </p:txBody>
      </p:sp>
      <p:sp>
        <p:nvSpPr>
          <p:cNvPr id="65572" name="Rectangle 36"/>
          <p:cNvSpPr>
            <a:spLocks noChangeArrowheads="1"/>
          </p:cNvSpPr>
          <p:nvPr/>
        </p:nvSpPr>
        <p:spPr bwMode="gray">
          <a:xfrm>
            <a:off x="6219825" y="2514600"/>
            <a:ext cx="14287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mtClean="0">
                <a:solidFill>
                  <a:srgbClr val="080808"/>
                </a:solidFill>
              </a:rPr>
              <a:t>thêm văn bản </a:t>
            </a:r>
            <a:endParaRPr lang="en-US">
              <a:solidFill>
                <a:srgbClr val="080808"/>
              </a:solidFill>
            </a:endParaRPr>
          </a:p>
        </p:txBody>
      </p:sp>
      <p:sp>
        <p:nvSpPr>
          <p:cNvPr id="65573" name="Rectangle 37"/>
          <p:cNvSpPr>
            <a:spLocks noChangeArrowheads="1"/>
          </p:cNvSpPr>
          <p:nvPr/>
        </p:nvSpPr>
        <p:spPr bwMode="gray">
          <a:xfrm>
            <a:off x="1149350" y="4349750"/>
            <a:ext cx="14287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mtClean="0">
                <a:solidFill>
                  <a:srgbClr val="080808"/>
                </a:solidFill>
              </a:rPr>
              <a:t>thêm văn bản </a:t>
            </a:r>
            <a:endParaRPr lang="en-US">
              <a:solidFill>
                <a:srgbClr val="080808"/>
              </a:solidFill>
            </a:endParaRPr>
          </a:p>
        </p:txBody>
      </p:sp>
      <p:sp>
        <p:nvSpPr>
          <p:cNvPr id="65574" name="Rectangle 38"/>
          <p:cNvSpPr>
            <a:spLocks noChangeArrowheads="1"/>
          </p:cNvSpPr>
          <p:nvPr/>
        </p:nvSpPr>
        <p:spPr bwMode="gray">
          <a:xfrm>
            <a:off x="6267450" y="4349750"/>
            <a:ext cx="14287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mtClean="0">
                <a:solidFill>
                  <a:srgbClr val="080808"/>
                </a:solidFill>
              </a:rPr>
              <a:t>thêm văn bản </a:t>
            </a:r>
            <a:endParaRPr lang="en-US">
              <a:solidFill>
                <a:srgbClr val="080808"/>
              </a:solidFill>
            </a:endParaRPr>
          </a:p>
        </p:txBody>
      </p:sp>
      <p:sp>
        <p:nvSpPr>
          <p:cNvPr id="65575" name="Rectangle 39"/>
          <p:cNvSpPr>
            <a:spLocks noChangeArrowheads="1"/>
          </p:cNvSpPr>
          <p:nvPr/>
        </p:nvSpPr>
        <p:spPr bwMode="gray">
          <a:xfrm>
            <a:off x="3136900" y="1504950"/>
            <a:ext cx="24622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mtClean="0">
                <a:solidFill>
                  <a:srgbClr val="080808"/>
                </a:solidFill>
              </a:rPr>
              <a:t>Miêu tả</a:t>
            </a:r>
            <a:endParaRPr lang="en-US">
              <a:solidFill>
                <a:srgbClr val="080808"/>
              </a:solidFill>
            </a:endParaRPr>
          </a:p>
          <a:p>
            <a:pPr algn="ctr"/>
            <a:r>
              <a:rPr lang="en-US" smtClean="0">
                <a:solidFill>
                  <a:srgbClr val="080808"/>
                </a:solidFill>
              </a:rPr>
              <a:t>Nội dung</a:t>
            </a:r>
            <a:endParaRPr lang="en-US">
              <a:solidFill>
                <a:srgbClr val="080808"/>
              </a:solidFill>
            </a:endParaRPr>
          </a:p>
        </p:txBody>
      </p:sp>
      <p:sp>
        <p:nvSpPr>
          <p:cNvPr id="65576" name="Rectangle 40"/>
          <p:cNvSpPr>
            <a:spLocks noChangeArrowheads="1"/>
          </p:cNvSpPr>
          <p:nvPr/>
        </p:nvSpPr>
        <p:spPr bwMode="gray">
          <a:xfrm>
            <a:off x="3136900" y="5399088"/>
            <a:ext cx="24622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mtClean="0">
                <a:solidFill>
                  <a:srgbClr val="080808"/>
                </a:solidFill>
              </a:rPr>
              <a:t>Miêu tả</a:t>
            </a:r>
            <a:endParaRPr lang="en-US">
              <a:solidFill>
                <a:srgbClr val="080808"/>
              </a:solidFill>
            </a:endParaRPr>
          </a:p>
          <a:p>
            <a:pPr algn="ctr"/>
            <a:r>
              <a:rPr lang="en-US" smtClean="0">
                <a:solidFill>
                  <a:srgbClr val="080808"/>
                </a:solidFill>
              </a:rPr>
              <a:t>Nội dung</a:t>
            </a:r>
            <a:endParaRPr lang="en-US">
              <a:solidFill>
                <a:srgbClr val="080808"/>
              </a:solidFill>
            </a:endParaRPr>
          </a:p>
        </p:txBody>
      </p:sp>
      <p:sp>
        <p:nvSpPr>
          <p:cNvPr id="65577" name="Rectangle 41"/>
          <p:cNvSpPr>
            <a:spLocks noChangeArrowheads="1"/>
          </p:cNvSpPr>
          <p:nvPr/>
        </p:nvSpPr>
        <p:spPr bwMode="gray">
          <a:xfrm>
            <a:off x="2538413" y="2787650"/>
            <a:ext cx="12319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smtClean="0">
                <a:solidFill>
                  <a:srgbClr val="FFFFFF"/>
                </a:solidFill>
              </a:rPr>
              <a:t>Thêm chữ tại đây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65578" name="Rectangle 42"/>
          <p:cNvSpPr>
            <a:spLocks noChangeArrowheads="1"/>
          </p:cNvSpPr>
          <p:nvPr/>
        </p:nvSpPr>
        <p:spPr bwMode="gray">
          <a:xfrm>
            <a:off x="4895850" y="2787650"/>
            <a:ext cx="123031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smtClean="0">
                <a:solidFill>
                  <a:srgbClr val="FFFFFF"/>
                </a:solidFill>
              </a:rPr>
              <a:t>Thêm chữ tại đây</a:t>
            </a:r>
            <a:endParaRPr lang="en-US" sz="2000" b="1">
              <a:solidFill>
                <a:srgbClr val="FFFFFF"/>
              </a:solidFill>
            </a:endParaRPr>
          </a:p>
        </p:txBody>
      </p:sp>
      <p:grpSp>
        <p:nvGrpSpPr>
          <p:cNvPr id="65579" name="Group 43"/>
          <p:cNvGrpSpPr>
            <a:grpSpLocks/>
          </p:cNvGrpSpPr>
          <p:nvPr/>
        </p:nvGrpSpPr>
        <p:grpSpPr bwMode="auto">
          <a:xfrm>
            <a:off x="3505200" y="3144838"/>
            <a:ext cx="1652588" cy="1108075"/>
            <a:chOff x="2363" y="2075"/>
            <a:chExt cx="1210" cy="812"/>
          </a:xfrm>
        </p:grpSpPr>
        <p:sp>
          <p:nvSpPr>
            <p:cNvPr id="65580" name="AutoShape 44"/>
            <p:cNvSpPr>
              <a:spLocks noChangeArrowheads="1"/>
            </p:cNvSpPr>
            <p:nvPr/>
          </p:nvSpPr>
          <p:spPr bwMode="gray">
            <a:xfrm>
              <a:off x="2363" y="2075"/>
              <a:ext cx="1210" cy="812"/>
            </a:xfrm>
            <a:prstGeom prst="hexagon">
              <a:avLst>
                <a:gd name="adj" fmla="val 37254"/>
                <a:gd name="vf" fmla="val 115470"/>
              </a:avLst>
            </a:prstGeom>
            <a:solidFill>
              <a:srgbClr val="F8F8F8">
                <a:alpha val="50000"/>
              </a:srgbClr>
            </a:solidFill>
            <a:ln w="19050" algn="ctr">
              <a:solidFill>
                <a:srgbClr val="F8F8F8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5581" name="AutoShape 45"/>
            <p:cNvSpPr>
              <a:spLocks noChangeArrowheads="1"/>
            </p:cNvSpPr>
            <p:nvPr/>
          </p:nvSpPr>
          <p:spPr bwMode="gray">
            <a:xfrm>
              <a:off x="2395" y="2095"/>
              <a:ext cx="1138" cy="764"/>
            </a:xfrm>
            <a:prstGeom prst="hexagon">
              <a:avLst>
                <a:gd name="adj" fmla="val 37238"/>
                <a:gd name="vf" fmla="val 115470"/>
              </a:avLst>
            </a:prstGeom>
            <a:solidFill>
              <a:srgbClr val="F8F8F8"/>
            </a:solidFill>
            <a:ln w="19050" algn="ctr">
              <a:solidFill>
                <a:srgbClr val="F8F8F8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5582" name="Rectangle 46"/>
          <p:cNvSpPr>
            <a:spLocks noChangeArrowheads="1"/>
          </p:cNvSpPr>
          <p:nvPr/>
        </p:nvSpPr>
        <p:spPr bwMode="auto">
          <a:xfrm>
            <a:off x="3775075" y="3325813"/>
            <a:ext cx="11096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Thêm tiêu đề</a:t>
            </a:r>
            <a:endParaRPr lang="en-US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66563" name="AutoShape 3"/>
          <p:cNvSpPr>
            <a:spLocks noChangeArrowheads="1"/>
          </p:cNvSpPr>
          <p:nvPr/>
        </p:nvSpPr>
        <p:spPr bwMode="gray">
          <a:xfrm rot="5400000">
            <a:off x="4250532" y="3583781"/>
            <a:ext cx="3276600" cy="414337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666699">
                  <a:alpha val="80000"/>
                </a:srgbClr>
              </a:gs>
              <a:gs pos="100000">
                <a:srgbClr val="666699">
                  <a:gamma/>
                  <a:shade val="56078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6564" name="AutoShape 4"/>
          <p:cNvSpPr>
            <a:spLocks noChangeArrowheads="1"/>
          </p:cNvSpPr>
          <p:nvPr/>
        </p:nvSpPr>
        <p:spPr bwMode="gray">
          <a:xfrm rot="16200000" flipV="1">
            <a:off x="711994" y="1542256"/>
            <a:ext cx="1066800" cy="1576388"/>
          </a:xfrm>
          <a:prstGeom prst="chevron">
            <a:avLst>
              <a:gd name="adj" fmla="val 34597"/>
            </a:avLst>
          </a:prstGeom>
          <a:gradFill rotWithShape="1">
            <a:gsLst>
              <a:gs pos="0">
                <a:schemeClr val="hlink">
                  <a:gamma/>
                  <a:tint val="3529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chemeClr val="hlink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62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565" name="AutoShape 5"/>
          <p:cNvSpPr>
            <a:spLocks noChangeArrowheads="1"/>
          </p:cNvSpPr>
          <p:nvPr/>
        </p:nvSpPr>
        <p:spPr bwMode="gray">
          <a:xfrm rot="16200000" flipV="1">
            <a:off x="711994" y="2377281"/>
            <a:ext cx="1066800" cy="1576388"/>
          </a:xfrm>
          <a:prstGeom prst="chevron">
            <a:avLst>
              <a:gd name="adj" fmla="val 34597"/>
            </a:avLst>
          </a:prstGeom>
          <a:gradFill rotWithShape="1">
            <a:gsLst>
              <a:gs pos="0">
                <a:schemeClr val="folHlink">
                  <a:gamma/>
                  <a:tint val="35294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chemeClr val="folHlink"/>
            </a:extrusionClr>
            <a:contourClr>
              <a:schemeClr val="folHlink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62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566" name="AutoShape 6"/>
          <p:cNvSpPr>
            <a:spLocks noChangeArrowheads="1"/>
          </p:cNvSpPr>
          <p:nvPr/>
        </p:nvSpPr>
        <p:spPr bwMode="gray">
          <a:xfrm rot="16200000" flipV="1">
            <a:off x="711994" y="3212306"/>
            <a:ext cx="1066800" cy="1576388"/>
          </a:xfrm>
          <a:prstGeom prst="chevron">
            <a:avLst>
              <a:gd name="adj" fmla="val 34597"/>
            </a:avLst>
          </a:prstGeom>
          <a:gradFill rotWithShape="1">
            <a:gsLst>
              <a:gs pos="0">
                <a:schemeClr val="accent2">
                  <a:gamma/>
                  <a:tint val="35294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62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567" name="AutoShape 7"/>
          <p:cNvSpPr>
            <a:spLocks noChangeArrowheads="1"/>
          </p:cNvSpPr>
          <p:nvPr/>
        </p:nvSpPr>
        <p:spPr bwMode="gray">
          <a:xfrm rot="16200000" flipV="1">
            <a:off x="711994" y="4039394"/>
            <a:ext cx="1066800" cy="1576388"/>
          </a:xfrm>
          <a:prstGeom prst="chevron">
            <a:avLst>
              <a:gd name="adj" fmla="val 34597"/>
            </a:avLst>
          </a:prstGeom>
          <a:gradFill rotWithShape="1">
            <a:gsLst>
              <a:gs pos="0">
                <a:srgbClr val="C0C0C0">
                  <a:gamma/>
                  <a:tint val="35294"/>
                  <a:invGamma/>
                </a:srgbClr>
              </a:gs>
              <a:gs pos="100000">
                <a:srgbClr val="C0C0C0"/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C0C0C0"/>
            </a:extrusionClr>
            <a:contourClr>
              <a:srgbClr val="C0C0C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62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568" name="Text Box 8"/>
          <p:cNvSpPr txBox="1">
            <a:spLocks noChangeArrowheads="1"/>
          </p:cNvSpPr>
          <p:nvPr/>
        </p:nvSpPr>
        <p:spPr bwMode="gray">
          <a:xfrm>
            <a:off x="550863" y="2100263"/>
            <a:ext cx="13747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/>
              <a:t>2006~2007</a:t>
            </a:r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gray">
          <a:xfrm>
            <a:off x="550863" y="2930525"/>
            <a:ext cx="13747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2005 ~ 2004</a:t>
            </a: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gray">
          <a:xfrm>
            <a:off x="550863" y="3773488"/>
            <a:ext cx="13747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2003 ~ 2002</a:t>
            </a:r>
          </a:p>
        </p:txBody>
      </p:sp>
      <p:sp>
        <p:nvSpPr>
          <p:cNvPr id="66571" name="Text Box 11"/>
          <p:cNvSpPr txBox="1">
            <a:spLocks noChangeArrowheads="1"/>
          </p:cNvSpPr>
          <p:nvPr/>
        </p:nvSpPr>
        <p:spPr bwMode="gray">
          <a:xfrm>
            <a:off x="550863" y="4597400"/>
            <a:ext cx="13747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2001 ~ 2000</a:t>
            </a:r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black">
          <a:xfrm>
            <a:off x="2012950" y="2036763"/>
            <a:ext cx="35544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b="1"/>
              <a:t> </a:t>
            </a:r>
            <a:r>
              <a:rPr lang="en-US" b="1" smtClean="0"/>
              <a:t>Thêm tiêu đề</a:t>
            </a:r>
            <a:endParaRPr lang="en-US" b="1"/>
          </a:p>
        </p:txBody>
      </p:sp>
      <p:sp>
        <p:nvSpPr>
          <p:cNvPr id="66573" name="Text Box 13"/>
          <p:cNvSpPr txBox="1">
            <a:spLocks noChangeArrowheads="1"/>
          </p:cNvSpPr>
          <p:nvPr/>
        </p:nvSpPr>
        <p:spPr bwMode="gray">
          <a:xfrm>
            <a:off x="2185988" y="2351088"/>
            <a:ext cx="37211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solidFill>
                  <a:srgbClr val="1C1C1C"/>
                </a:solidFill>
              </a:rPr>
              <a:t>thêm văn bản </a:t>
            </a:r>
            <a:endParaRPr lang="en-US" sz="1400">
              <a:solidFill>
                <a:srgbClr val="1C1C1C"/>
              </a:solidFill>
            </a:endParaRPr>
          </a:p>
        </p:txBody>
      </p:sp>
      <p:sp>
        <p:nvSpPr>
          <p:cNvPr id="66574" name="Rectangle 14"/>
          <p:cNvSpPr>
            <a:spLocks noChangeArrowheads="1"/>
          </p:cNvSpPr>
          <p:nvPr/>
        </p:nvSpPr>
        <p:spPr bwMode="black">
          <a:xfrm>
            <a:off x="2012950" y="2986088"/>
            <a:ext cx="35544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b="1"/>
              <a:t> </a:t>
            </a:r>
            <a:r>
              <a:rPr lang="en-US" b="1" smtClean="0"/>
              <a:t>Thêm tiêu đề</a:t>
            </a:r>
            <a:endParaRPr lang="en-US" b="1"/>
          </a:p>
        </p:txBody>
      </p:sp>
      <p:sp>
        <p:nvSpPr>
          <p:cNvPr id="66575" name="Text Box 15"/>
          <p:cNvSpPr txBox="1">
            <a:spLocks noChangeArrowheads="1"/>
          </p:cNvSpPr>
          <p:nvPr/>
        </p:nvSpPr>
        <p:spPr bwMode="gray">
          <a:xfrm>
            <a:off x="2154238" y="3238500"/>
            <a:ext cx="37211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solidFill>
                  <a:srgbClr val="1C1C1C"/>
                </a:solidFill>
              </a:rPr>
              <a:t>thêm văn bản </a:t>
            </a:r>
            <a:endParaRPr lang="en-US" sz="1400">
              <a:solidFill>
                <a:srgbClr val="1C1C1C"/>
              </a:solidFill>
            </a:endParaRPr>
          </a:p>
        </p:txBody>
      </p:sp>
      <p:sp>
        <p:nvSpPr>
          <p:cNvPr id="66576" name="Rectangle 16"/>
          <p:cNvSpPr>
            <a:spLocks noChangeArrowheads="1"/>
          </p:cNvSpPr>
          <p:nvPr/>
        </p:nvSpPr>
        <p:spPr bwMode="black">
          <a:xfrm>
            <a:off x="2020888" y="3886200"/>
            <a:ext cx="35544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b="1"/>
              <a:t> </a:t>
            </a:r>
            <a:r>
              <a:rPr lang="en-US" b="1" smtClean="0"/>
              <a:t>Thêm tiêu đề</a:t>
            </a:r>
            <a:endParaRPr lang="en-US" b="1"/>
          </a:p>
        </p:txBody>
      </p:sp>
      <p:sp>
        <p:nvSpPr>
          <p:cNvPr id="66577" name="Text Box 17"/>
          <p:cNvSpPr txBox="1">
            <a:spLocks noChangeArrowheads="1"/>
          </p:cNvSpPr>
          <p:nvPr/>
        </p:nvSpPr>
        <p:spPr bwMode="gray">
          <a:xfrm>
            <a:off x="2154238" y="4132263"/>
            <a:ext cx="37211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solidFill>
                  <a:srgbClr val="1C1C1C"/>
                </a:solidFill>
              </a:rPr>
              <a:t>thêm văn bản </a:t>
            </a:r>
            <a:endParaRPr lang="en-US" sz="1400">
              <a:solidFill>
                <a:srgbClr val="1C1C1C"/>
              </a:solidFill>
            </a:endParaRPr>
          </a:p>
        </p:txBody>
      </p:sp>
      <p:sp>
        <p:nvSpPr>
          <p:cNvPr id="66578" name="Rectangle 18"/>
          <p:cNvSpPr>
            <a:spLocks noChangeArrowheads="1"/>
          </p:cNvSpPr>
          <p:nvPr/>
        </p:nvSpPr>
        <p:spPr bwMode="black">
          <a:xfrm>
            <a:off x="2012950" y="4800600"/>
            <a:ext cx="35544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b="1"/>
              <a:t> </a:t>
            </a:r>
            <a:r>
              <a:rPr lang="en-US" b="1" smtClean="0"/>
              <a:t>Thêm tiêu đề</a:t>
            </a:r>
            <a:endParaRPr lang="en-US" b="1"/>
          </a:p>
        </p:txBody>
      </p:sp>
      <p:sp>
        <p:nvSpPr>
          <p:cNvPr id="66579" name="Text Box 19"/>
          <p:cNvSpPr txBox="1">
            <a:spLocks noChangeArrowheads="1"/>
          </p:cNvSpPr>
          <p:nvPr/>
        </p:nvSpPr>
        <p:spPr bwMode="black">
          <a:xfrm>
            <a:off x="2154238" y="5046663"/>
            <a:ext cx="37211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solidFill>
                  <a:srgbClr val="1C1C1C"/>
                </a:solidFill>
              </a:rPr>
              <a:t>thêm văn bản </a:t>
            </a:r>
            <a:endParaRPr lang="en-US" sz="1400">
              <a:solidFill>
                <a:srgbClr val="1C1C1C"/>
              </a:solidFill>
            </a:endParaRPr>
          </a:p>
        </p:txBody>
      </p:sp>
      <p:pic>
        <p:nvPicPr>
          <p:cNvPr id="66580" name="Picture 20" descr="num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2209800"/>
            <a:ext cx="2736850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81" name="Rectangle 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  <p:grpSp>
        <p:nvGrpSpPr>
          <p:cNvPr id="67587" name="Group 3"/>
          <p:cNvGrpSpPr>
            <a:grpSpLocks/>
          </p:cNvGrpSpPr>
          <p:nvPr/>
        </p:nvGrpSpPr>
        <p:grpSpPr bwMode="auto">
          <a:xfrm>
            <a:off x="2017713" y="2254250"/>
            <a:ext cx="5045075" cy="1363663"/>
            <a:chOff x="1304" y="1355"/>
            <a:chExt cx="3178" cy="859"/>
          </a:xfrm>
        </p:grpSpPr>
        <p:cxnSp>
          <p:nvCxnSpPr>
            <p:cNvPr id="67588" name="AutoShape 4"/>
            <p:cNvCxnSpPr>
              <a:cxnSpLocks noChangeShapeType="1"/>
              <a:stCxn id="67617" idx="2"/>
            </p:cNvCxnSpPr>
            <p:nvPr/>
          </p:nvCxnSpPr>
          <p:spPr bwMode="auto">
            <a:xfrm flipH="1">
              <a:off x="2880" y="1355"/>
              <a:ext cx="3" cy="235"/>
            </a:xfrm>
            <a:prstGeom prst="straightConnector1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7589" name="AutoShape 5"/>
            <p:cNvCxnSpPr>
              <a:cxnSpLocks noChangeShapeType="1"/>
            </p:cNvCxnSpPr>
            <p:nvPr/>
          </p:nvCxnSpPr>
          <p:spPr bwMode="auto">
            <a:xfrm>
              <a:off x="2880" y="1878"/>
              <a:ext cx="0" cy="336"/>
            </a:xfrm>
            <a:prstGeom prst="straightConnector1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7590" name="AutoShape 6"/>
            <p:cNvCxnSpPr>
              <a:cxnSpLocks noChangeShapeType="1"/>
              <a:stCxn id="67593" idx="0"/>
              <a:endCxn id="67595" idx="0"/>
            </p:cNvCxnSpPr>
            <p:nvPr/>
          </p:nvCxnSpPr>
          <p:spPr bwMode="auto">
            <a:xfrm rot="5400000" flipV="1">
              <a:off x="2892" y="604"/>
              <a:ext cx="1" cy="3178"/>
            </a:xfrm>
            <a:prstGeom prst="bentConnector3">
              <a:avLst>
                <a:gd name="adj1" fmla="val -14400000"/>
              </a:avLst>
            </a:prstGeom>
            <a:noFill/>
            <a:ln w="19050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67591" name="Rectangle 7"/>
          <p:cNvSpPr>
            <a:spLocks noChangeArrowheads="1"/>
          </p:cNvSpPr>
          <p:nvPr/>
        </p:nvSpPr>
        <p:spPr bwMode="gray">
          <a:xfrm>
            <a:off x="7107238" y="4375150"/>
            <a:ext cx="1085850" cy="126365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92" name="Rectangle 8"/>
          <p:cNvSpPr>
            <a:spLocks noChangeArrowheads="1"/>
          </p:cNvSpPr>
          <p:nvPr/>
        </p:nvSpPr>
        <p:spPr bwMode="gray">
          <a:xfrm>
            <a:off x="5943600" y="4375150"/>
            <a:ext cx="1085850" cy="126365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93" name="AutoShape 9"/>
          <p:cNvSpPr>
            <a:spLocks noChangeArrowheads="1"/>
          </p:cNvSpPr>
          <p:nvPr/>
        </p:nvSpPr>
        <p:spPr bwMode="gray">
          <a:xfrm>
            <a:off x="881063" y="3592513"/>
            <a:ext cx="2273300" cy="536575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12700" algn="ctr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94" name="AutoShape 10"/>
          <p:cNvSpPr>
            <a:spLocks noChangeArrowheads="1"/>
          </p:cNvSpPr>
          <p:nvPr/>
        </p:nvSpPr>
        <p:spPr bwMode="gray">
          <a:xfrm>
            <a:off x="884238" y="3603625"/>
            <a:ext cx="2257425" cy="219075"/>
          </a:xfrm>
          <a:prstGeom prst="roundRect">
            <a:avLst>
              <a:gd name="adj" fmla="val 28356"/>
            </a:avLst>
          </a:prstGeom>
          <a:gradFill rotWithShape="1">
            <a:gsLst>
              <a:gs pos="0">
                <a:srgbClr val="FFFFFF">
                  <a:alpha val="70000"/>
                </a:srgbClr>
              </a:gs>
              <a:gs pos="100000">
                <a:schemeClr val="folHlink">
                  <a:alpha val="70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95" name="AutoShape 11"/>
          <p:cNvSpPr>
            <a:spLocks noChangeArrowheads="1"/>
          </p:cNvSpPr>
          <p:nvPr/>
        </p:nvSpPr>
        <p:spPr bwMode="gray">
          <a:xfrm>
            <a:off x="5926138" y="3592513"/>
            <a:ext cx="2273300" cy="536575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12700" algn="ctr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96" name="AutoShape 12"/>
          <p:cNvSpPr>
            <a:spLocks noChangeArrowheads="1"/>
          </p:cNvSpPr>
          <p:nvPr/>
        </p:nvSpPr>
        <p:spPr bwMode="gray">
          <a:xfrm>
            <a:off x="5938838" y="3602038"/>
            <a:ext cx="2236787" cy="219075"/>
          </a:xfrm>
          <a:prstGeom prst="roundRect">
            <a:avLst>
              <a:gd name="adj" fmla="val 28356"/>
            </a:avLst>
          </a:prstGeom>
          <a:gradFill rotWithShape="1">
            <a:gsLst>
              <a:gs pos="0">
                <a:srgbClr val="FFFFFF">
                  <a:alpha val="70000"/>
                </a:srgbClr>
              </a:gs>
              <a:gs pos="100000">
                <a:schemeClr val="accent2">
                  <a:alpha val="70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97" name="AutoShape 13"/>
          <p:cNvSpPr>
            <a:spLocks noChangeArrowheads="1"/>
          </p:cNvSpPr>
          <p:nvPr/>
        </p:nvSpPr>
        <p:spPr bwMode="gray">
          <a:xfrm>
            <a:off x="3400425" y="3602038"/>
            <a:ext cx="2273300" cy="536575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12700" algn="ctr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98" name="AutoShape 14"/>
          <p:cNvSpPr>
            <a:spLocks noChangeArrowheads="1"/>
          </p:cNvSpPr>
          <p:nvPr/>
        </p:nvSpPr>
        <p:spPr bwMode="gray">
          <a:xfrm>
            <a:off x="3411538" y="3616325"/>
            <a:ext cx="2252662" cy="219075"/>
          </a:xfrm>
          <a:prstGeom prst="roundRect">
            <a:avLst>
              <a:gd name="adj" fmla="val 28356"/>
            </a:avLst>
          </a:prstGeom>
          <a:gradFill rotWithShape="1">
            <a:gsLst>
              <a:gs pos="0">
                <a:srgbClr val="FFFFFF">
                  <a:alpha val="70000"/>
                </a:srgbClr>
              </a:gs>
              <a:gs pos="100000">
                <a:schemeClr val="tx2">
                  <a:alpha val="70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99" name="Rectangle 15"/>
          <p:cNvSpPr>
            <a:spLocks noChangeArrowheads="1"/>
          </p:cNvSpPr>
          <p:nvPr/>
        </p:nvSpPr>
        <p:spPr bwMode="gray">
          <a:xfrm>
            <a:off x="900113" y="4375150"/>
            <a:ext cx="1085850" cy="126365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7600" name="Rectangle 16"/>
          <p:cNvSpPr>
            <a:spLocks noChangeArrowheads="1"/>
          </p:cNvSpPr>
          <p:nvPr/>
        </p:nvSpPr>
        <p:spPr bwMode="gray">
          <a:xfrm>
            <a:off x="2063750" y="4375150"/>
            <a:ext cx="1085850" cy="126365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7601" name="Text Box 17"/>
          <p:cNvSpPr txBox="1">
            <a:spLocks noChangeArrowheads="1"/>
          </p:cNvSpPr>
          <p:nvPr/>
        </p:nvSpPr>
        <p:spPr bwMode="gray">
          <a:xfrm>
            <a:off x="5967413" y="3694113"/>
            <a:ext cx="22002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chemeClr val="bg1"/>
                </a:solidFill>
              </a:rPr>
              <a:t>thêm văn bản </a:t>
            </a: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67602" name="Text Box 18"/>
          <p:cNvSpPr txBox="1">
            <a:spLocks noChangeArrowheads="1"/>
          </p:cNvSpPr>
          <p:nvPr/>
        </p:nvSpPr>
        <p:spPr bwMode="gray">
          <a:xfrm>
            <a:off x="908050" y="3684588"/>
            <a:ext cx="22002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chemeClr val="bg1"/>
                </a:solidFill>
              </a:rPr>
              <a:t>thêm văn bản </a:t>
            </a: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67603" name="Text Box 19"/>
          <p:cNvSpPr txBox="1">
            <a:spLocks noChangeArrowheads="1"/>
          </p:cNvSpPr>
          <p:nvPr/>
        </p:nvSpPr>
        <p:spPr bwMode="gray">
          <a:xfrm>
            <a:off x="800100" y="4710113"/>
            <a:ext cx="1308100" cy="63094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chữ </a:t>
            </a:r>
            <a:r>
              <a:rPr lang="en-US" sz="1400" b="1">
                <a:solidFill>
                  <a:srgbClr val="FFFFFF"/>
                </a:solidFill>
              </a:rPr>
              <a:t>01</a:t>
            </a:r>
          </a:p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tiêu đề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67604" name="Text Box 20"/>
          <p:cNvSpPr txBox="1">
            <a:spLocks noChangeArrowheads="1"/>
          </p:cNvSpPr>
          <p:nvPr/>
        </p:nvSpPr>
        <p:spPr bwMode="gray">
          <a:xfrm>
            <a:off x="1958975" y="4710113"/>
            <a:ext cx="1308100" cy="63094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chữ </a:t>
            </a:r>
            <a:r>
              <a:rPr lang="en-US" sz="1400" b="1">
                <a:solidFill>
                  <a:srgbClr val="FFFFFF"/>
                </a:solidFill>
              </a:rPr>
              <a:t>01</a:t>
            </a:r>
          </a:p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tiêu đề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67605" name="Text Box 21"/>
          <p:cNvSpPr txBox="1">
            <a:spLocks noChangeArrowheads="1"/>
          </p:cNvSpPr>
          <p:nvPr/>
        </p:nvSpPr>
        <p:spPr bwMode="gray">
          <a:xfrm>
            <a:off x="3430588" y="3690938"/>
            <a:ext cx="22002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chemeClr val="bg1"/>
                </a:solidFill>
              </a:rPr>
              <a:t>thêm văn bản </a:t>
            </a: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67606" name="Rectangle 22"/>
          <p:cNvSpPr>
            <a:spLocks noChangeArrowheads="1"/>
          </p:cNvSpPr>
          <p:nvPr/>
        </p:nvSpPr>
        <p:spPr bwMode="gray">
          <a:xfrm>
            <a:off x="3417888" y="4375150"/>
            <a:ext cx="1085850" cy="1263650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7607" name="Rectangle 23"/>
          <p:cNvSpPr>
            <a:spLocks noChangeArrowheads="1"/>
          </p:cNvSpPr>
          <p:nvPr/>
        </p:nvSpPr>
        <p:spPr bwMode="gray">
          <a:xfrm>
            <a:off x="4581525" y="4375150"/>
            <a:ext cx="1085850" cy="1263650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7608" name="Text Box 24"/>
          <p:cNvSpPr txBox="1">
            <a:spLocks noChangeArrowheads="1"/>
          </p:cNvSpPr>
          <p:nvPr/>
        </p:nvSpPr>
        <p:spPr bwMode="gray">
          <a:xfrm>
            <a:off x="3317875" y="4710113"/>
            <a:ext cx="1308100" cy="63094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chữ </a:t>
            </a:r>
            <a:r>
              <a:rPr lang="en-US" sz="1400" b="1">
                <a:solidFill>
                  <a:srgbClr val="FFFFFF"/>
                </a:solidFill>
              </a:rPr>
              <a:t>01</a:t>
            </a:r>
          </a:p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tiêu đề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67609" name="Text Box 25"/>
          <p:cNvSpPr txBox="1">
            <a:spLocks noChangeArrowheads="1"/>
          </p:cNvSpPr>
          <p:nvPr/>
        </p:nvSpPr>
        <p:spPr bwMode="gray">
          <a:xfrm>
            <a:off x="4476750" y="4710113"/>
            <a:ext cx="1308100" cy="63094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chữ </a:t>
            </a:r>
            <a:r>
              <a:rPr lang="en-US" sz="1400" b="1">
                <a:solidFill>
                  <a:srgbClr val="FFFFFF"/>
                </a:solidFill>
              </a:rPr>
              <a:t>01</a:t>
            </a:r>
          </a:p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tiêu đề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67610" name="Text Box 26"/>
          <p:cNvSpPr txBox="1">
            <a:spLocks noChangeArrowheads="1"/>
          </p:cNvSpPr>
          <p:nvPr/>
        </p:nvSpPr>
        <p:spPr bwMode="gray">
          <a:xfrm>
            <a:off x="5843588" y="4710113"/>
            <a:ext cx="1308100" cy="63094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chữ </a:t>
            </a:r>
            <a:r>
              <a:rPr lang="en-US" sz="1400" b="1">
                <a:solidFill>
                  <a:srgbClr val="FFFFFF"/>
                </a:solidFill>
              </a:rPr>
              <a:t>01</a:t>
            </a:r>
          </a:p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tiêu đề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67611" name="Text Box 27"/>
          <p:cNvSpPr txBox="1">
            <a:spLocks noChangeArrowheads="1"/>
          </p:cNvSpPr>
          <p:nvPr/>
        </p:nvSpPr>
        <p:spPr bwMode="gray">
          <a:xfrm>
            <a:off x="7002463" y="4710113"/>
            <a:ext cx="1308100" cy="63094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chữ </a:t>
            </a:r>
            <a:r>
              <a:rPr lang="en-US" sz="1400" b="1">
                <a:solidFill>
                  <a:srgbClr val="FFFFFF"/>
                </a:solidFill>
              </a:rPr>
              <a:t>01</a:t>
            </a:r>
          </a:p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tiêu đề</a:t>
            </a:r>
            <a:endParaRPr lang="en-US" sz="1400" b="1">
              <a:solidFill>
                <a:srgbClr val="FFFFFF"/>
              </a:solidFill>
            </a:endParaRPr>
          </a:p>
        </p:txBody>
      </p:sp>
      <p:grpSp>
        <p:nvGrpSpPr>
          <p:cNvPr id="67612" name="Group 28"/>
          <p:cNvGrpSpPr>
            <a:grpSpLocks/>
          </p:cNvGrpSpPr>
          <p:nvPr/>
        </p:nvGrpSpPr>
        <p:grpSpPr bwMode="auto">
          <a:xfrm>
            <a:off x="3406775" y="2590800"/>
            <a:ext cx="2273300" cy="536575"/>
            <a:chOff x="3964" y="2071"/>
            <a:chExt cx="1484" cy="330"/>
          </a:xfrm>
        </p:grpSpPr>
        <p:sp>
          <p:nvSpPr>
            <p:cNvPr id="67613" name="AutoShape 29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7614" name="AutoShape 30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hlink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7615" name="Text Box 31"/>
          <p:cNvSpPr txBox="1">
            <a:spLocks noChangeArrowheads="1"/>
          </p:cNvSpPr>
          <p:nvPr/>
        </p:nvSpPr>
        <p:spPr bwMode="gray">
          <a:xfrm>
            <a:off x="3433763" y="2671763"/>
            <a:ext cx="22002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chemeClr val="bg1"/>
                </a:solidFill>
              </a:rPr>
              <a:t>thêm văn bản </a:t>
            </a:r>
            <a:endParaRPr lang="en-US" b="1">
              <a:solidFill>
                <a:schemeClr val="bg1"/>
              </a:solidFill>
            </a:endParaRPr>
          </a:p>
        </p:txBody>
      </p:sp>
      <p:grpSp>
        <p:nvGrpSpPr>
          <p:cNvPr id="67616" name="Group 32"/>
          <p:cNvGrpSpPr>
            <a:grpSpLocks/>
          </p:cNvGrpSpPr>
          <p:nvPr/>
        </p:nvGrpSpPr>
        <p:grpSpPr bwMode="auto">
          <a:xfrm>
            <a:off x="3387725" y="1717675"/>
            <a:ext cx="2273300" cy="536575"/>
            <a:chOff x="3964" y="2071"/>
            <a:chExt cx="1484" cy="330"/>
          </a:xfrm>
        </p:grpSpPr>
        <p:sp>
          <p:nvSpPr>
            <p:cNvPr id="67617" name="AutoShape 33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 w="12700" algn="ctr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7618" name="AutoShape 34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tx1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7619" name="Text Box 35"/>
          <p:cNvSpPr txBox="1">
            <a:spLocks noChangeArrowheads="1"/>
          </p:cNvSpPr>
          <p:nvPr/>
        </p:nvSpPr>
        <p:spPr bwMode="gray">
          <a:xfrm>
            <a:off x="3429000" y="1828800"/>
            <a:ext cx="22002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chemeClr val="bg1"/>
                </a:solidFill>
              </a:rPr>
              <a:t>Thêm chữ</a:t>
            </a:r>
            <a:endParaRPr lang="en-US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68610" name="WordArt 2"/>
          <p:cNvSpPr>
            <a:spLocks noChangeArrowheads="1" noChangeShapeType="1" noTextEdit="1"/>
          </p:cNvSpPr>
          <p:nvPr/>
        </p:nvSpPr>
        <p:spPr bwMode="gray">
          <a:xfrm>
            <a:off x="1863725" y="990600"/>
            <a:ext cx="5222875" cy="914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125"/>
              </a:avLst>
            </a:prstTxWarp>
          </a:bodyPr>
          <a:lstStyle/>
          <a:p>
            <a:pPr algn="ctr"/>
            <a:r>
              <a:rPr lang="vi-VN" sz="3600" b="1" kern="10" smtClean="0">
                <a:ln w="254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cs typeface="Arial" panose="020B0604020202020204" pitchFamily="34" charset="0"/>
              </a:rPr>
              <a:t>Cảm ơn!</a:t>
            </a:r>
            <a:endParaRPr lang="vi-VN" sz="3600" b="1" kern="10">
              <a:ln w="25400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1981200"/>
            <a:ext cx="5372100" cy="457200"/>
          </a:xfrm>
        </p:spPr>
        <p:txBody>
          <a:bodyPr/>
          <a:lstStyle/>
          <a:p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3">
      <a:dk1>
        <a:srgbClr val="000000"/>
      </a:dk1>
      <a:lt1>
        <a:srgbClr val="FFFFFF"/>
      </a:lt1>
      <a:dk2>
        <a:srgbClr val="003366"/>
      </a:dk2>
      <a:lt2>
        <a:srgbClr val="C0C0C0"/>
      </a:lt2>
      <a:accent1>
        <a:srgbClr val="76CA2A"/>
      </a:accent1>
      <a:accent2>
        <a:srgbClr val="E5772D"/>
      </a:accent2>
      <a:accent3>
        <a:srgbClr val="FFFFFF"/>
      </a:accent3>
      <a:accent4>
        <a:srgbClr val="000000"/>
      </a:accent4>
      <a:accent5>
        <a:srgbClr val="BDE1AC"/>
      </a:accent5>
      <a:accent6>
        <a:srgbClr val="CF6B28"/>
      </a:accent6>
      <a:hlink>
        <a:srgbClr val="1A50B2"/>
      </a:hlink>
      <a:folHlink>
        <a:srgbClr val="855ADA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D4502C"/>
        </a:accent1>
        <a:accent2>
          <a:srgbClr val="D7AE3B"/>
        </a:accent2>
        <a:accent3>
          <a:srgbClr val="FFFFFF"/>
        </a:accent3>
        <a:accent4>
          <a:srgbClr val="000000"/>
        </a:accent4>
        <a:accent5>
          <a:srgbClr val="E6B3AC"/>
        </a:accent5>
        <a:accent6>
          <a:srgbClr val="C39D35"/>
        </a:accent6>
        <a:hlink>
          <a:srgbClr val="1C74B0"/>
        </a:hlink>
        <a:folHlink>
          <a:srgbClr val="85C16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30311D"/>
        </a:dk1>
        <a:lt1>
          <a:srgbClr val="FFFFFF"/>
        </a:lt1>
        <a:dk2>
          <a:srgbClr val="333399"/>
        </a:dk2>
        <a:lt2>
          <a:srgbClr val="C0C0C0"/>
        </a:lt2>
        <a:accent1>
          <a:srgbClr val="3780BD"/>
        </a:accent1>
        <a:accent2>
          <a:srgbClr val="98C13D"/>
        </a:accent2>
        <a:accent3>
          <a:srgbClr val="FFFFFF"/>
        </a:accent3>
        <a:accent4>
          <a:srgbClr val="272817"/>
        </a:accent4>
        <a:accent5>
          <a:srgbClr val="AEC0DB"/>
        </a:accent5>
        <a:accent6>
          <a:srgbClr val="89AF36"/>
        </a:accent6>
        <a:hlink>
          <a:srgbClr val="F5B821"/>
        </a:hlink>
        <a:folHlink>
          <a:srgbClr val="C36FB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3366"/>
        </a:dk2>
        <a:lt2>
          <a:srgbClr val="C0C0C0"/>
        </a:lt2>
        <a:accent1>
          <a:srgbClr val="76CA2A"/>
        </a:accent1>
        <a:accent2>
          <a:srgbClr val="E5772D"/>
        </a:accent2>
        <a:accent3>
          <a:srgbClr val="FFFFFF"/>
        </a:accent3>
        <a:accent4>
          <a:srgbClr val="000000"/>
        </a:accent4>
        <a:accent5>
          <a:srgbClr val="BDE1AC"/>
        </a:accent5>
        <a:accent6>
          <a:srgbClr val="CF6B28"/>
        </a:accent6>
        <a:hlink>
          <a:srgbClr val="1A50B2"/>
        </a:hlink>
        <a:folHlink>
          <a:srgbClr val="855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</TotalTime>
  <Words>1164</Words>
  <Application>Microsoft Office PowerPoint</Application>
  <PresentationFormat>On-screen Show (4:3)</PresentationFormat>
  <Paragraphs>368</Paragraphs>
  <Slides>29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Arial</vt:lpstr>
      <vt:lpstr>Arial Black</vt:lpstr>
      <vt:lpstr>Verdana</vt:lpstr>
      <vt:lpstr>Wingdings</vt:lpstr>
      <vt:lpstr>Wingdings 2</vt:lpstr>
      <vt:lpstr>Default Design</vt:lpstr>
      <vt:lpstr>Chart</vt:lpstr>
      <vt:lpstr>thêm văn bản </vt:lpstr>
      <vt:lpstr>Nội dung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Click to edit title style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PowerPoint Presentation</vt:lpstr>
    </vt:vector>
  </TitlesOfParts>
  <Company>Guild Design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User</cp:lastModifiedBy>
  <cp:revision>27</cp:revision>
  <dcterms:created xsi:type="dcterms:W3CDTF">2007-03-13T05:14:54Z</dcterms:created>
  <dcterms:modified xsi:type="dcterms:W3CDTF">2016-03-14T00:13:36Z</dcterms:modified>
</cp:coreProperties>
</file>