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handoutMasterIdLst>
    <p:handoutMasterId r:id="rId33"/>
  </p:handout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6" r:id="rId30"/>
    <p:sldId id="285" r:id="rId31"/>
  </p:sldIdLst>
  <p:sldSz cx="9144000" cy="6858000" type="screen4x3"/>
  <p:notesSz cx="9723438" cy="6858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0" d="100"/>
          <a:sy n="70" d="100"/>
        </p:scale>
        <p:origin x="135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32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F5CBBDF6-C368-492C-A3EB-98CE0DBB2B40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809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513513"/>
            <a:ext cx="4213225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en-US"/>
          </a:p>
        </p:txBody>
      </p:sp>
      <p:sp>
        <p:nvSpPr>
          <p:cNvPr id="809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05A4886-B24B-40E8-847F-CCD317BD5DB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5394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132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07038" y="0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379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48013" y="514350"/>
            <a:ext cx="3429000" cy="2571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3257550"/>
            <a:ext cx="7778750" cy="308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513513"/>
            <a:ext cx="4213225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>
                <a:latin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07038" y="6513513"/>
            <a:ext cx="4214812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EBEA252D-1B79-4B48-A899-CE34F18B921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328334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9.png"/><Relationship Id="rId4" Type="http://schemas.openxmlformats.org/officeDocument/2006/relationships/image" Target="../media/image7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82" name="Rectangle 30"/>
          <p:cNvSpPr>
            <a:spLocks noChangeArrowheads="1"/>
          </p:cNvSpPr>
          <p:nvPr userDrawn="1"/>
        </p:nvSpPr>
        <p:spPr bwMode="gray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3" name="Freeform 31"/>
          <p:cNvSpPr>
            <a:spLocks/>
          </p:cNvSpPr>
          <p:nvPr userDrawn="1"/>
        </p:nvSpPr>
        <p:spPr bwMode="gray">
          <a:xfrm>
            <a:off x="762000" y="165100"/>
            <a:ext cx="7562850" cy="4953000"/>
          </a:xfrm>
          <a:custGeom>
            <a:avLst/>
            <a:gdLst>
              <a:gd name="T0" fmla="*/ 568 w 4764"/>
              <a:gd name="T1" fmla="*/ 1149 h 3120"/>
              <a:gd name="T2" fmla="*/ 1449 w 4764"/>
              <a:gd name="T3" fmla="*/ 594 h 3120"/>
              <a:gd name="T4" fmla="*/ 2408 w 4764"/>
              <a:gd name="T5" fmla="*/ 496 h 3120"/>
              <a:gd name="T6" fmla="*/ 3282 w 4764"/>
              <a:gd name="T7" fmla="*/ 594 h 3120"/>
              <a:gd name="T8" fmla="*/ 4112 w 4764"/>
              <a:gd name="T9" fmla="*/ 960 h 3120"/>
              <a:gd name="T10" fmla="*/ 4369 w 4764"/>
              <a:gd name="T11" fmla="*/ 1702 h 3120"/>
              <a:gd name="T12" fmla="*/ 4097 w 4764"/>
              <a:gd name="T13" fmla="*/ 2256 h 3120"/>
              <a:gd name="T14" fmla="*/ 3216 w 4764"/>
              <a:gd name="T15" fmla="*/ 2563 h 3120"/>
              <a:gd name="T16" fmla="*/ 2272 w 4764"/>
              <a:gd name="T17" fmla="*/ 2600 h 3120"/>
              <a:gd name="T18" fmla="*/ 1184 w 4764"/>
              <a:gd name="T19" fmla="*/ 2472 h 3120"/>
              <a:gd name="T20" fmla="*/ 624 w 4764"/>
              <a:gd name="T21" fmla="*/ 1992 h 3120"/>
              <a:gd name="T22" fmla="*/ 568 w 4764"/>
              <a:gd name="T23" fmla="*/ 1149 h 3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764" h="3120">
                <a:moveTo>
                  <a:pt x="568" y="1149"/>
                </a:moveTo>
                <a:cubicBezTo>
                  <a:pt x="349" y="729"/>
                  <a:pt x="920" y="247"/>
                  <a:pt x="1449" y="594"/>
                </a:cubicBezTo>
                <a:cubicBezTo>
                  <a:pt x="1536" y="264"/>
                  <a:pt x="2048" y="0"/>
                  <a:pt x="2408" y="496"/>
                </a:cubicBezTo>
                <a:cubicBezTo>
                  <a:pt x="2624" y="176"/>
                  <a:pt x="3196" y="229"/>
                  <a:pt x="3282" y="594"/>
                </a:cubicBezTo>
                <a:cubicBezTo>
                  <a:pt x="3505" y="343"/>
                  <a:pt x="4104" y="496"/>
                  <a:pt x="4112" y="960"/>
                </a:cubicBezTo>
                <a:cubicBezTo>
                  <a:pt x="4496" y="960"/>
                  <a:pt x="4764" y="1440"/>
                  <a:pt x="4369" y="1702"/>
                </a:cubicBezTo>
                <a:cubicBezTo>
                  <a:pt x="4607" y="1809"/>
                  <a:pt x="4513" y="2247"/>
                  <a:pt x="4097" y="2256"/>
                </a:cubicBezTo>
                <a:cubicBezTo>
                  <a:pt x="4125" y="2649"/>
                  <a:pt x="3582" y="2817"/>
                  <a:pt x="3216" y="2563"/>
                </a:cubicBezTo>
                <a:cubicBezTo>
                  <a:pt x="3146" y="2799"/>
                  <a:pt x="2592" y="3120"/>
                  <a:pt x="2272" y="2600"/>
                </a:cubicBezTo>
                <a:cubicBezTo>
                  <a:pt x="2194" y="2888"/>
                  <a:pt x="1504" y="3064"/>
                  <a:pt x="1184" y="2472"/>
                </a:cubicBezTo>
                <a:cubicBezTo>
                  <a:pt x="780" y="2638"/>
                  <a:pt x="528" y="2312"/>
                  <a:pt x="624" y="1992"/>
                </a:cubicBezTo>
                <a:cubicBezTo>
                  <a:pt x="376" y="2008"/>
                  <a:pt x="0" y="1386"/>
                  <a:pt x="568" y="1149"/>
                </a:cubicBezTo>
                <a:close/>
              </a:path>
            </a:pathLst>
          </a:custGeom>
          <a:solidFill>
            <a:schemeClr val="accent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chemeClr val="tx1"/>
                </a:solidFill>
                <a:prstDash val="dash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49184" name="Picture 32" descr="3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065"/>
          <a:stretch>
            <a:fillRect/>
          </a:stretch>
        </p:blipFill>
        <p:spPr bwMode="gray">
          <a:xfrm>
            <a:off x="0" y="5010150"/>
            <a:ext cx="9144000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185" name="Freeform 33"/>
          <p:cNvSpPr>
            <a:spLocks/>
          </p:cNvSpPr>
          <p:nvPr userDrawn="1"/>
        </p:nvSpPr>
        <p:spPr bwMode="gray">
          <a:xfrm>
            <a:off x="877888" y="260350"/>
            <a:ext cx="7350125" cy="4762500"/>
          </a:xfrm>
          <a:custGeom>
            <a:avLst/>
            <a:gdLst>
              <a:gd name="T0" fmla="*/ 489 w 4099"/>
              <a:gd name="T1" fmla="*/ 1124 h 3000"/>
              <a:gd name="T2" fmla="*/ 1247 w 4099"/>
              <a:gd name="T3" fmla="*/ 597 h 3000"/>
              <a:gd name="T4" fmla="*/ 2065 w 4099"/>
              <a:gd name="T5" fmla="*/ 539 h 3000"/>
              <a:gd name="T6" fmla="*/ 2824 w 4099"/>
              <a:gd name="T7" fmla="*/ 597 h 3000"/>
              <a:gd name="T8" fmla="*/ 3525 w 4099"/>
              <a:gd name="T9" fmla="*/ 949 h 3000"/>
              <a:gd name="T10" fmla="*/ 3759 w 4099"/>
              <a:gd name="T11" fmla="*/ 1649 h 3000"/>
              <a:gd name="T12" fmla="*/ 3525 w 4099"/>
              <a:gd name="T13" fmla="*/ 2175 h 3000"/>
              <a:gd name="T14" fmla="*/ 2767 w 4099"/>
              <a:gd name="T15" fmla="*/ 2467 h 3000"/>
              <a:gd name="T16" fmla="*/ 1949 w 4099"/>
              <a:gd name="T17" fmla="*/ 2467 h 3000"/>
              <a:gd name="T18" fmla="*/ 1014 w 4099"/>
              <a:gd name="T19" fmla="*/ 2350 h 3000"/>
              <a:gd name="T20" fmla="*/ 547 w 4099"/>
              <a:gd name="T21" fmla="*/ 1882 h 3000"/>
              <a:gd name="T22" fmla="*/ 489 w 4099"/>
              <a:gd name="T23" fmla="*/ 1124 h 30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099" h="3000">
                <a:moveTo>
                  <a:pt x="489" y="1124"/>
                </a:moveTo>
                <a:cubicBezTo>
                  <a:pt x="300" y="725"/>
                  <a:pt x="792" y="267"/>
                  <a:pt x="1247" y="597"/>
                </a:cubicBezTo>
                <a:cubicBezTo>
                  <a:pt x="1258" y="291"/>
                  <a:pt x="1783" y="0"/>
                  <a:pt x="2065" y="539"/>
                </a:cubicBezTo>
                <a:cubicBezTo>
                  <a:pt x="2232" y="84"/>
                  <a:pt x="2750" y="250"/>
                  <a:pt x="2824" y="597"/>
                </a:cubicBezTo>
                <a:cubicBezTo>
                  <a:pt x="3016" y="358"/>
                  <a:pt x="3566" y="425"/>
                  <a:pt x="3525" y="949"/>
                </a:cubicBezTo>
                <a:cubicBezTo>
                  <a:pt x="3890" y="908"/>
                  <a:pt x="4099" y="1400"/>
                  <a:pt x="3759" y="1649"/>
                </a:cubicBezTo>
                <a:cubicBezTo>
                  <a:pt x="3964" y="1751"/>
                  <a:pt x="3883" y="2167"/>
                  <a:pt x="3525" y="2175"/>
                </a:cubicBezTo>
                <a:cubicBezTo>
                  <a:pt x="3549" y="2549"/>
                  <a:pt x="3082" y="2708"/>
                  <a:pt x="2767" y="2467"/>
                </a:cubicBezTo>
                <a:cubicBezTo>
                  <a:pt x="2707" y="2691"/>
                  <a:pt x="2216" y="3000"/>
                  <a:pt x="1949" y="2467"/>
                </a:cubicBezTo>
                <a:cubicBezTo>
                  <a:pt x="1882" y="2741"/>
                  <a:pt x="1239" y="2981"/>
                  <a:pt x="1014" y="2350"/>
                </a:cubicBezTo>
                <a:cubicBezTo>
                  <a:pt x="667" y="2508"/>
                  <a:pt x="408" y="2225"/>
                  <a:pt x="547" y="1882"/>
                </a:cubicBezTo>
                <a:cubicBezTo>
                  <a:pt x="291" y="1899"/>
                  <a:pt x="0" y="1349"/>
                  <a:pt x="489" y="1124"/>
                </a:cubicBezTo>
                <a:close/>
              </a:path>
            </a:pathLst>
          </a:custGeom>
          <a:solidFill>
            <a:schemeClr val="bg1"/>
          </a:solidFill>
          <a:ln w="9525" cap="flat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9186" name="AutoShape 34"/>
          <p:cNvSpPr>
            <a:spLocks noChangeArrowheads="1"/>
          </p:cNvSpPr>
          <p:nvPr userDrawn="1"/>
        </p:nvSpPr>
        <p:spPr bwMode="gray">
          <a:xfrm>
            <a:off x="3306763" y="5445125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7" name="AutoShape 35"/>
          <p:cNvSpPr>
            <a:spLocks noChangeArrowheads="1"/>
          </p:cNvSpPr>
          <p:nvPr userDrawn="1"/>
        </p:nvSpPr>
        <p:spPr bwMode="gray">
          <a:xfrm>
            <a:off x="2484438" y="4581525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8" name="AutoShape 36"/>
          <p:cNvSpPr>
            <a:spLocks noChangeArrowheads="1"/>
          </p:cNvSpPr>
          <p:nvPr userDrawn="1"/>
        </p:nvSpPr>
        <p:spPr bwMode="gray">
          <a:xfrm>
            <a:off x="5580063" y="5549900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89" name="AutoShape 37"/>
          <p:cNvSpPr>
            <a:spLocks noChangeArrowheads="1"/>
          </p:cNvSpPr>
          <p:nvPr userDrawn="1"/>
        </p:nvSpPr>
        <p:spPr bwMode="gray">
          <a:xfrm>
            <a:off x="4643438" y="5084763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0" name="AutoShape 38"/>
          <p:cNvSpPr>
            <a:spLocks noChangeArrowheads="1"/>
          </p:cNvSpPr>
          <p:nvPr userDrawn="1"/>
        </p:nvSpPr>
        <p:spPr bwMode="gray">
          <a:xfrm>
            <a:off x="8675688" y="1989138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1" name="AutoShape 39"/>
          <p:cNvSpPr>
            <a:spLocks noChangeArrowheads="1"/>
          </p:cNvSpPr>
          <p:nvPr userDrawn="1"/>
        </p:nvSpPr>
        <p:spPr bwMode="gray">
          <a:xfrm>
            <a:off x="8274050" y="434975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2" name="AutoShape 40"/>
          <p:cNvSpPr>
            <a:spLocks noChangeArrowheads="1"/>
          </p:cNvSpPr>
          <p:nvPr userDrawn="1"/>
        </p:nvSpPr>
        <p:spPr bwMode="gray">
          <a:xfrm>
            <a:off x="7380288" y="692150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3" name="AutoShape 41"/>
          <p:cNvSpPr>
            <a:spLocks noChangeArrowheads="1"/>
          </p:cNvSpPr>
          <p:nvPr userDrawn="1"/>
        </p:nvSpPr>
        <p:spPr bwMode="gray">
          <a:xfrm>
            <a:off x="323850" y="620713"/>
            <a:ext cx="185738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4" name="AutoShape 42"/>
          <p:cNvSpPr>
            <a:spLocks noChangeArrowheads="1"/>
          </p:cNvSpPr>
          <p:nvPr userDrawn="1"/>
        </p:nvSpPr>
        <p:spPr bwMode="gray">
          <a:xfrm>
            <a:off x="641350" y="2924175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5" name="AutoShape 43"/>
          <p:cNvSpPr>
            <a:spLocks noChangeArrowheads="1"/>
          </p:cNvSpPr>
          <p:nvPr userDrawn="1"/>
        </p:nvSpPr>
        <p:spPr bwMode="gray">
          <a:xfrm>
            <a:off x="7915275" y="5475288"/>
            <a:ext cx="185738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6" name="AutoShape 44"/>
          <p:cNvSpPr>
            <a:spLocks noChangeArrowheads="1"/>
          </p:cNvSpPr>
          <p:nvPr userDrawn="1"/>
        </p:nvSpPr>
        <p:spPr bwMode="gray">
          <a:xfrm>
            <a:off x="179388" y="4581525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7" name="AutoShape 45"/>
          <p:cNvSpPr>
            <a:spLocks noChangeArrowheads="1"/>
          </p:cNvSpPr>
          <p:nvPr userDrawn="1"/>
        </p:nvSpPr>
        <p:spPr bwMode="gray">
          <a:xfrm>
            <a:off x="5940425" y="26035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198" name="AutoShape 46"/>
          <p:cNvSpPr>
            <a:spLocks noChangeArrowheads="1"/>
          </p:cNvSpPr>
          <p:nvPr userDrawn="1"/>
        </p:nvSpPr>
        <p:spPr bwMode="gray">
          <a:xfrm>
            <a:off x="4500563" y="476250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pic>
        <p:nvPicPr>
          <p:cNvPr id="49199" name="Picture 47" descr="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667375" y="666750"/>
            <a:ext cx="2924175" cy="1870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200" name="Freeform 48"/>
          <p:cNvSpPr>
            <a:spLocks/>
          </p:cNvSpPr>
          <p:nvPr userDrawn="1"/>
        </p:nvSpPr>
        <p:spPr bwMode="gray">
          <a:xfrm>
            <a:off x="468313" y="4724400"/>
            <a:ext cx="2019300" cy="1303338"/>
          </a:xfrm>
          <a:custGeom>
            <a:avLst/>
            <a:gdLst>
              <a:gd name="T0" fmla="*/ 116 w 972"/>
              <a:gd name="T1" fmla="*/ 392 h 628"/>
              <a:gd name="T2" fmla="*/ 296 w 972"/>
              <a:gd name="T3" fmla="*/ 503 h 628"/>
              <a:gd name="T4" fmla="*/ 490 w 972"/>
              <a:gd name="T5" fmla="*/ 515 h 628"/>
              <a:gd name="T6" fmla="*/ 670 w 972"/>
              <a:gd name="T7" fmla="*/ 503 h 628"/>
              <a:gd name="T8" fmla="*/ 836 w 972"/>
              <a:gd name="T9" fmla="*/ 429 h 628"/>
              <a:gd name="T10" fmla="*/ 891 w 972"/>
              <a:gd name="T11" fmla="*/ 282 h 628"/>
              <a:gd name="T12" fmla="*/ 836 w 972"/>
              <a:gd name="T13" fmla="*/ 171 h 628"/>
              <a:gd name="T14" fmla="*/ 656 w 972"/>
              <a:gd name="T15" fmla="*/ 110 h 628"/>
              <a:gd name="T16" fmla="*/ 462 w 972"/>
              <a:gd name="T17" fmla="*/ 110 h 628"/>
              <a:gd name="T18" fmla="*/ 240 w 972"/>
              <a:gd name="T19" fmla="*/ 134 h 628"/>
              <a:gd name="T20" fmla="*/ 130 w 972"/>
              <a:gd name="T21" fmla="*/ 233 h 628"/>
              <a:gd name="T22" fmla="*/ 116 w 972"/>
              <a:gd name="T23" fmla="*/ 392 h 6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72" h="628">
                <a:moveTo>
                  <a:pt x="116" y="392"/>
                </a:moveTo>
                <a:cubicBezTo>
                  <a:pt x="71" y="476"/>
                  <a:pt x="188" y="572"/>
                  <a:pt x="296" y="503"/>
                </a:cubicBezTo>
                <a:cubicBezTo>
                  <a:pt x="298" y="567"/>
                  <a:pt x="423" y="628"/>
                  <a:pt x="490" y="515"/>
                </a:cubicBezTo>
                <a:cubicBezTo>
                  <a:pt x="529" y="610"/>
                  <a:pt x="652" y="575"/>
                  <a:pt x="670" y="503"/>
                </a:cubicBezTo>
                <a:cubicBezTo>
                  <a:pt x="715" y="553"/>
                  <a:pt x="846" y="539"/>
                  <a:pt x="836" y="429"/>
                </a:cubicBezTo>
                <a:cubicBezTo>
                  <a:pt x="922" y="437"/>
                  <a:pt x="972" y="334"/>
                  <a:pt x="891" y="282"/>
                </a:cubicBezTo>
                <a:cubicBezTo>
                  <a:pt x="940" y="260"/>
                  <a:pt x="921" y="173"/>
                  <a:pt x="836" y="171"/>
                </a:cubicBezTo>
                <a:cubicBezTo>
                  <a:pt x="842" y="93"/>
                  <a:pt x="731" y="59"/>
                  <a:pt x="656" y="110"/>
                </a:cubicBezTo>
                <a:cubicBezTo>
                  <a:pt x="642" y="63"/>
                  <a:pt x="503" y="0"/>
                  <a:pt x="462" y="110"/>
                </a:cubicBezTo>
                <a:cubicBezTo>
                  <a:pt x="446" y="52"/>
                  <a:pt x="294" y="2"/>
                  <a:pt x="240" y="134"/>
                </a:cubicBezTo>
                <a:cubicBezTo>
                  <a:pt x="158" y="101"/>
                  <a:pt x="97" y="161"/>
                  <a:pt x="130" y="233"/>
                </a:cubicBezTo>
                <a:cubicBezTo>
                  <a:pt x="69" y="229"/>
                  <a:pt x="0" y="345"/>
                  <a:pt x="116" y="39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chemeClr val="tx1"/>
                </a:solidFill>
                <a:prstDash val="dash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49201" name="Picture 49" descr="1"/>
          <p:cNvPicPr>
            <a:picLocks noChangeAspect="1" noChangeArrowheads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659563" y="2800350"/>
            <a:ext cx="1447800" cy="251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202" name="AutoShape 50"/>
          <p:cNvSpPr>
            <a:spLocks noChangeArrowheads="1"/>
          </p:cNvSpPr>
          <p:nvPr userDrawn="1"/>
        </p:nvSpPr>
        <p:spPr bwMode="gray">
          <a:xfrm>
            <a:off x="8388350" y="4005263"/>
            <a:ext cx="185738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pic>
        <p:nvPicPr>
          <p:cNvPr id="49203" name="Picture 51" descr="4"/>
          <p:cNvPicPr>
            <a:picLocks noChangeAspect="1" noChangeArrowheads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61925" y="592138"/>
            <a:ext cx="3214688" cy="38115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04" name="Picture 52" descr="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41313" y="1779588"/>
            <a:ext cx="200025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05" name="Picture 53" descr="6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342313" y="3260725"/>
            <a:ext cx="2381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06" name="Picture 54" descr="6"/>
          <p:cNvPicPr>
            <a:picLocks noChangeAspect="1" noChangeArrowheads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3458344">
            <a:off x="4572000" y="5518151"/>
            <a:ext cx="238125" cy="381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07" name="Picture 55" descr="5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2634318">
            <a:off x="2328863" y="3230563"/>
            <a:ext cx="200025" cy="352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08" name="Picture 56" descr="7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973763" y="3713163"/>
            <a:ext cx="3270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9209" name="Picture 57" descr="7"/>
          <p:cNvPicPr>
            <a:picLocks noChangeAspect="1" noChangeArrowheads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534988" y="4784725"/>
            <a:ext cx="327025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9210" name="AutoShape 58"/>
          <p:cNvSpPr>
            <a:spLocks noChangeArrowheads="1"/>
          </p:cNvSpPr>
          <p:nvPr userDrawn="1"/>
        </p:nvSpPr>
        <p:spPr bwMode="gray">
          <a:xfrm>
            <a:off x="1581150" y="188913"/>
            <a:ext cx="185738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211" name="AutoShape 59"/>
          <p:cNvSpPr>
            <a:spLocks noChangeArrowheads="1"/>
          </p:cNvSpPr>
          <p:nvPr userDrawn="1"/>
        </p:nvSpPr>
        <p:spPr bwMode="gray">
          <a:xfrm>
            <a:off x="2843213" y="188913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9212" name="Rectangle 60"/>
          <p:cNvSpPr>
            <a:spLocks noGrp="1" noChangeArrowheads="1"/>
          </p:cNvSpPr>
          <p:nvPr>
            <p:ph type="ctrTitle"/>
          </p:nvPr>
        </p:nvSpPr>
        <p:spPr>
          <a:xfrm>
            <a:off x="1581150" y="1752600"/>
            <a:ext cx="6419850" cy="1470025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1" hangingPunct="1">
              <a:defRPr sz="5000" smtClean="0"/>
            </a:lvl1pPr>
          </a:lstStyle>
          <a:p>
            <a:pPr lvl="0"/>
            <a:r>
              <a:rPr lang="en-US" noProof="0" smtClean="0"/>
              <a:t>Click to edit Master title style</a:t>
            </a:r>
          </a:p>
        </p:txBody>
      </p:sp>
      <p:sp>
        <p:nvSpPr>
          <p:cNvPr id="49213" name="Rectangle 61"/>
          <p:cNvSpPr>
            <a:spLocks noGrp="1" noChangeArrowheads="1"/>
          </p:cNvSpPr>
          <p:nvPr>
            <p:ph type="subTitle" idx="1"/>
          </p:nvPr>
        </p:nvSpPr>
        <p:spPr>
          <a:xfrm>
            <a:off x="1590675" y="3028950"/>
            <a:ext cx="6400800" cy="723900"/>
          </a:xfrm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0" indent="0" algn="ctr" eaLnBrk="1" hangingPunct="1">
              <a:buFontTx/>
              <a:buNone/>
              <a:defRPr sz="2500" smtClean="0"/>
            </a:lvl1pPr>
          </a:lstStyle>
          <a:p>
            <a:pPr lvl="0"/>
            <a:r>
              <a:rPr lang="en-US" noProof="0" smtClean="0"/>
              <a:t>Click to edit Master subtitle style</a:t>
            </a:r>
          </a:p>
        </p:txBody>
      </p:sp>
      <p:sp>
        <p:nvSpPr>
          <p:cNvPr id="49214" name="Rectangle 62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44450"/>
            <a:ext cx="2133600" cy="288925"/>
          </a:xfrm>
        </p:spPr>
        <p:txBody>
          <a:bodyPr/>
          <a:lstStyle>
            <a:lvl1pPr>
              <a:defRPr/>
            </a:lvl1pPr>
          </a:lstStyle>
          <a:p>
            <a:fld id="{42EE8BE3-94B7-4B32-A15F-85EAC5BFA8B2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9215" name="Rectangle 63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4445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9216" name="Rectangle 64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44450"/>
            <a:ext cx="2133600" cy="288925"/>
          </a:xfrm>
        </p:spPr>
        <p:txBody>
          <a:bodyPr/>
          <a:lstStyle>
            <a:lvl1pPr>
              <a:defRPr/>
            </a:lvl1pPr>
          </a:lstStyle>
          <a:p>
            <a:fld id="{26B8D7BD-EA45-4B20-B0F3-C0C3D3560F7D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9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9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9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9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48334 0.41111 C -0.47223 0.34907 -0.45643 0.28148 -0.39167 0.26666 C -0.32691 0.25185 -0.16546 0.32777 -0.09497 0.32152 C -0.02448 0.31527 0.01562 0.2824 0.03142 0.22893 C 0.04722 0.17546 0.00659 0.04768 4.72222E-6 4.81481E-6 " pathEditMode="relative" rAng="0" ptsTypes="aaaaa">
                                      <p:cBhvr>
                                        <p:cTn id="14" dur="3000" fill="hold"/>
                                        <p:tgtEl>
                                          <p:spTgt spid="492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6528" y="-20556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9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9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9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4" fill="hold" nodeType="withEffect">
                                  <p:stCondLst>
                                    <p:cond delay="4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0"/>
                                        <p:tgtEl>
                                          <p:spTgt spid="4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167 0.26667 C -0.18265 0.28333 -0.12362 0.3 -0.08334 0.25556 C -0.04306 0.21111 -0.02153 0.10556 -6.11111E-6 -3.7037E-7 " pathEditMode="relative" ptsTypes="aaA">
                                      <p:cBhvr>
                                        <p:cTn id="29" dur="3000" fill="hold"/>
                                        <p:tgtEl>
                                          <p:spTgt spid="492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9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0" presetClass="path" presetSubtype="0" accel="50000" decel="5000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0.00834 0.37778 C 0.0382 0.33704 0.06806 0.2963 0.06667 0.23333 C 0.06528 0.17037 0.03264 0.08519 1.66667E-6 -1.85185E-6 " pathEditMode="relative" ptsTypes="aaA">
                                      <p:cBhvr>
                                        <p:cTn id="34" dur="3000" fill="hold"/>
                                        <p:tgtEl>
                                          <p:spTgt spid="492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Motion origin="layout" path="M 0.12501 0.38889 C 0.13473 0.33611 0.14445 0.28333 0.13334 0.24444 C 0.12223 0.20555 0.08056 0.18333 0.05834 0.15555 C 0.03612 0.12778 0.00973 0.1037 7.22222E-6 0.07778 C -0.00972 0.05185 -0.00485 0.02592 7.22222E-6 -3.7037E-6 " pathEditMode="relative" ptsTypes="aaaaA">
                                      <p:cBhvr>
                                        <p:cTn id="39" dur="3000" fill="hold"/>
                                        <p:tgtEl>
                                          <p:spTgt spid="492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9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0" presetClass="path" presetSubtype="0" accel="50000" decel="5000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30313 0.17153 C 0.29427 0.16666 0.28472 0.1544 0.24948 0.14421 C 0.21424 0.13403 0.13281 0.13472 0.09115 0.11088 C 0.04948 0.08657 0.01476 0.01643 -0.00017 2.59259E-6 " pathEditMode="relative" rAng="0" ptsTypes="aaaa">
                                      <p:cBhvr>
                                        <p:cTn id="44" dur="3000" fill="hold"/>
                                        <p:tgtEl>
                                          <p:spTgt spid="492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74" y="-858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9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9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92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49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repeatCount="indefinite" fill="hold" grpId="0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9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9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repeatCount="indefinite" fill="hold" grpId="0" nodeType="withEffect">
                                  <p:stCondLst>
                                    <p:cond delay="5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9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repeatCount="indefinite" fill="hold" grpId="0" nodeType="withEffect">
                                  <p:stCondLst>
                                    <p:cond delay="10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9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repeatCount="indefinite" fill="hold" grpId="0" nodeType="withEffect">
                                  <p:stCondLst>
                                    <p:cond delay="2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49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9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repeatCount="indefinite" fill="hold" grpId="0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49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9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repeatCount="indefinite" fill="hold" grpId="0" nodeType="withEffect">
                                  <p:stCondLst>
                                    <p:cond delay="3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49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9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repeatCount="indefinite" fill="hold" grpId="0" nodeType="withEffect">
                                  <p:stCondLst>
                                    <p:cond delay="4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49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repeatCount="indefinite" fill="hold" grpId="0" nodeType="withEffect">
                                  <p:stCondLst>
                                    <p:cond delay="11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49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repeatCount="indefinite" fill="hold" grpId="0" nodeType="withEffect">
                                  <p:stCondLst>
                                    <p:cond delay="2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49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repeatCount="indefinite" fill="hold" grpId="0" nodeType="withEffect">
                                  <p:stCondLst>
                                    <p:cond delay="70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49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86" grpId="0" animBg="1"/>
      <p:bldP spid="49187" grpId="0" animBg="1"/>
      <p:bldP spid="49188" grpId="0" animBg="1"/>
      <p:bldP spid="49189" grpId="0" animBg="1"/>
      <p:bldP spid="49190" grpId="0" animBg="1"/>
      <p:bldP spid="49191" grpId="0" animBg="1"/>
      <p:bldP spid="49192" grpId="0" animBg="1"/>
      <p:bldP spid="49193" grpId="0" animBg="1"/>
      <p:bldP spid="49194" grpId="0" animBg="1"/>
      <p:bldP spid="49195" grpId="0" animBg="1"/>
      <p:bldP spid="49196" grpId="0" animBg="1"/>
      <p:bldP spid="49197" grpId="0" animBg="1"/>
      <p:bldP spid="49198" grpId="0" animBg="1"/>
      <p:bldP spid="49202" grpId="0" animBg="1"/>
      <p:bldP spid="49210" grpId="0" animBg="1"/>
      <p:bldP spid="49211" grpId="0" animBg="1"/>
      <p:bldP spid="49213" grpId="0" build="p">
        <p:tmplLst>
          <p:tmpl lvl="1">
            <p:tnLst>
              <p:par>
                <p:cTn presetID="42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92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4921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4921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4921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5E71D1-E938-48EB-9887-F7652FC1F8F9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F7264AF-21C5-4E5E-8E5D-63B97A386ADA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96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994CCA4-C6F7-4C0F-989A-AF1927C92507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9C00F7F-FD58-44BF-A7EB-5838846FD6E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089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778042-A05D-42C9-8E90-7EFF23116EF3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4B74542-BCBE-471B-8241-18A5FB001EC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6380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F20BCB-412D-4184-B638-2D3383FE6E1D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8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F2A365E-9770-4B78-A44F-9FB41867037F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45576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D0DEE1-1E0B-4556-9A63-89A5DA0C58D0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FB87E9-ACD3-4A22-8AFB-A6A970A0CFA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2811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779CC5B-98C2-4F30-B675-76A17C840283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3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D5C3D48-C1F2-4ADB-9385-4F2E7C3E5AEC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5783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A7AAB1-3445-4E7C-B9FE-CAA5429C8A8E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BF98C3-4F2A-4CB4-9188-220D7EC288E8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2018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E6A525-FF69-488A-BFEB-9E62149C4B53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7E43C2F-846F-4B6F-B843-238F257FB210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4874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0CCB0CD-A1D9-4E70-894E-59268CA795B6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1C0D57E-0AC8-4EB1-9A9C-2780A39DEE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735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9538"/>
            <a:ext cx="2057400" cy="60166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09538"/>
            <a:ext cx="6019800" cy="60166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BD8EA0-AE88-42DB-BAAC-05AC05DADA7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1B4D9FB-49A4-48DE-A01D-F471F163933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2121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9538"/>
            <a:ext cx="8229600" cy="9572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35E819-7E45-407A-ACB1-B6E08645C798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6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4724B6-2C82-41F8-BCCF-3684529A8FD4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61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9538"/>
            <a:ext cx="8229600" cy="9572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DBE862-9D31-4BF6-802A-E4AA1AC9CC0A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B8C0449-7214-41C3-AC3C-A08C78DE7856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82147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09538"/>
            <a:ext cx="8229600" cy="9572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en-US" noProof="0" smtClean="0"/>
          </a:p>
        </p:txBody>
      </p:sp>
      <p:sp>
        <p:nvSpPr>
          <p:cNvPr id="4" name="Rectangle 46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2F3ADA1-98C7-4276-B5AA-6C7E46DA9B56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5" name="Rectangle 47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Rectangle 48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F41B2ED-615B-4660-9B9C-B61A488D215B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50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6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20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6" name="Rectangle 30"/>
          <p:cNvSpPr>
            <a:spLocks noChangeArrowheads="1"/>
          </p:cNvSpPr>
          <p:nvPr userDrawn="1"/>
        </p:nvSpPr>
        <p:spPr bwMode="ltGray">
          <a:xfrm>
            <a:off x="0" y="0"/>
            <a:ext cx="9144000" cy="6858000"/>
          </a:xfrm>
          <a:prstGeom prst="rect">
            <a:avLst/>
          </a:prstGeom>
          <a:solidFill>
            <a:schemeClr val="accent1">
              <a:alpha val="2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pic>
        <p:nvPicPr>
          <p:cNvPr id="4127" name="Picture 31" descr="10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542"/>
          <a:stretch>
            <a:fillRect/>
          </a:stretch>
        </p:blipFill>
        <p:spPr bwMode="gray">
          <a:xfrm>
            <a:off x="0" y="4876800"/>
            <a:ext cx="914400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8" name="AutoShape 32"/>
          <p:cNvSpPr>
            <a:spLocks noChangeArrowheads="1"/>
          </p:cNvSpPr>
          <p:nvPr userDrawn="1"/>
        </p:nvSpPr>
        <p:spPr bwMode="gray">
          <a:xfrm>
            <a:off x="2441575" y="1989138"/>
            <a:ext cx="185738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29" name="AutoShape 33"/>
          <p:cNvSpPr>
            <a:spLocks noChangeArrowheads="1"/>
          </p:cNvSpPr>
          <p:nvPr userDrawn="1"/>
        </p:nvSpPr>
        <p:spPr bwMode="gray">
          <a:xfrm>
            <a:off x="1331913" y="3860800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0" name="AutoShape 34"/>
          <p:cNvSpPr>
            <a:spLocks noChangeArrowheads="1"/>
          </p:cNvSpPr>
          <p:nvPr userDrawn="1"/>
        </p:nvSpPr>
        <p:spPr bwMode="gray">
          <a:xfrm>
            <a:off x="250825" y="495300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1" name="AutoShape 35"/>
          <p:cNvSpPr>
            <a:spLocks noChangeArrowheads="1"/>
          </p:cNvSpPr>
          <p:nvPr userDrawn="1"/>
        </p:nvSpPr>
        <p:spPr bwMode="gray">
          <a:xfrm>
            <a:off x="2481263" y="4572000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2" name="AutoShape 36"/>
          <p:cNvSpPr>
            <a:spLocks noChangeArrowheads="1"/>
          </p:cNvSpPr>
          <p:nvPr userDrawn="1"/>
        </p:nvSpPr>
        <p:spPr bwMode="gray">
          <a:xfrm>
            <a:off x="5435600" y="525780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3" name="AutoShape 37"/>
          <p:cNvSpPr>
            <a:spLocks noChangeArrowheads="1"/>
          </p:cNvSpPr>
          <p:nvPr userDrawn="1"/>
        </p:nvSpPr>
        <p:spPr bwMode="gray">
          <a:xfrm>
            <a:off x="3708400" y="386080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4" name="AutoShape 38"/>
          <p:cNvSpPr>
            <a:spLocks noChangeArrowheads="1"/>
          </p:cNvSpPr>
          <p:nvPr userDrawn="1"/>
        </p:nvSpPr>
        <p:spPr bwMode="gray">
          <a:xfrm>
            <a:off x="6443663" y="3933825"/>
            <a:ext cx="185737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5" name="AutoShape 39"/>
          <p:cNvSpPr>
            <a:spLocks noChangeArrowheads="1"/>
          </p:cNvSpPr>
          <p:nvPr userDrawn="1"/>
        </p:nvSpPr>
        <p:spPr bwMode="gray">
          <a:xfrm>
            <a:off x="8459788" y="3789363"/>
            <a:ext cx="185737" cy="185737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6" name="AutoShape 40"/>
          <p:cNvSpPr>
            <a:spLocks noChangeArrowheads="1"/>
          </p:cNvSpPr>
          <p:nvPr userDrawn="1"/>
        </p:nvSpPr>
        <p:spPr bwMode="gray">
          <a:xfrm>
            <a:off x="7524750" y="5229225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37" name="Freeform 41"/>
          <p:cNvSpPr>
            <a:spLocks/>
          </p:cNvSpPr>
          <p:nvPr userDrawn="1"/>
        </p:nvSpPr>
        <p:spPr bwMode="gray">
          <a:xfrm>
            <a:off x="0" y="0"/>
            <a:ext cx="9144000" cy="1731963"/>
          </a:xfrm>
          <a:custGeom>
            <a:avLst/>
            <a:gdLst>
              <a:gd name="T0" fmla="*/ 0 w 5788"/>
              <a:gd name="T1" fmla="*/ 0 h 1033"/>
              <a:gd name="T2" fmla="*/ 5788 w 5788"/>
              <a:gd name="T3" fmla="*/ 0 h 1033"/>
              <a:gd name="T4" fmla="*/ 5788 w 5788"/>
              <a:gd name="T5" fmla="*/ 290 h 1033"/>
              <a:gd name="T6" fmla="*/ 5248 w 5788"/>
              <a:gd name="T7" fmla="*/ 500 h 1033"/>
              <a:gd name="T8" fmla="*/ 4458 w 5788"/>
              <a:gd name="T9" fmla="*/ 642 h 1033"/>
              <a:gd name="T10" fmla="*/ 3124 w 5788"/>
              <a:gd name="T11" fmla="*/ 771 h 1033"/>
              <a:gd name="T12" fmla="*/ 2210 w 5788"/>
              <a:gd name="T13" fmla="*/ 705 h 1033"/>
              <a:gd name="T14" fmla="*/ 1230 w 5788"/>
              <a:gd name="T15" fmla="*/ 587 h 1033"/>
              <a:gd name="T16" fmla="*/ 467 w 5788"/>
              <a:gd name="T17" fmla="*/ 567 h 1033"/>
              <a:gd name="T18" fmla="*/ 0 w 5788"/>
              <a:gd name="T19" fmla="*/ 580 h 1033"/>
              <a:gd name="T20" fmla="*/ 0 w 5788"/>
              <a:gd name="T21" fmla="*/ 0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88" h="1033">
                <a:moveTo>
                  <a:pt x="0" y="0"/>
                </a:moveTo>
                <a:cubicBezTo>
                  <a:pt x="2894" y="0"/>
                  <a:pt x="5788" y="0"/>
                  <a:pt x="5788" y="0"/>
                </a:cubicBezTo>
                <a:cubicBezTo>
                  <a:pt x="5788" y="0"/>
                  <a:pt x="5788" y="145"/>
                  <a:pt x="5788" y="290"/>
                </a:cubicBezTo>
                <a:cubicBezTo>
                  <a:pt x="5729" y="442"/>
                  <a:pt x="5542" y="556"/>
                  <a:pt x="5248" y="500"/>
                </a:cubicBezTo>
                <a:cubicBezTo>
                  <a:pt x="4996" y="805"/>
                  <a:pt x="4563" y="734"/>
                  <a:pt x="4458" y="642"/>
                </a:cubicBezTo>
                <a:cubicBezTo>
                  <a:pt x="4041" y="1033"/>
                  <a:pt x="3536" y="978"/>
                  <a:pt x="3124" y="771"/>
                </a:cubicBezTo>
                <a:cubicBezTo>
                  <a:pt x="2749" y="982"/>
                  <a:pt x="2408" y="890"/>
                  <a:pt x="2210" y="705"/>
                </a:cubicBezTo>
                <a:cubicBezTo>
                  <a:pt x="1736" y="922"/>
                  <a:pt x="1408" y="804"/>
                  <a:pt x="1230" y="587"/>
                </a:cubicBezTo>
                <a:cubicBezTo>
                  <a:pt x="888" y="896"/>
                  <a:pt x="527" y="712"/>
                  <a:pt x="467" y="567"/>
                </a:cubicBezTo>
                <a:cubicBezTo>
                  <a:pt x="230" y="699"/>
                  <a:pt x="0" y="580"/>
                  <a:pt x="0" y="580"/>
                </a:cubicBezTo>
                <a:cubicBezTo>
                  <a:pt x="0" y="290"/>
                  <a:pt x="0" y="290"/>
                  <a:pt x="0" y="0"/>
                </a:cubicBez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138" name="Freeform 42"/>
          <p:cNvSpPr>
            <a:spLocks/>
          </p:cNvSpPr>
          <p:nvPr userDrawn="1"/>
        </p:nvSpPr>
        <p:spPr bwMode="gray">
          <a:xfrm>
            <a:off x="0" y="0"/>
            <a:ext cx="9142413" cy="1628775"/>
          </a:xfrm>
          <a:custGeom>
            <a:avLst/>
            <a:gdLst>
              <a:gd name="T0" fmla="*/ 0 w 5788"/>
              <a:gd name="T1" fmla="*/ 0 h 1033"/>
              <a:gd name="T2" fmla="*/ 5788 w 5788"/>
              <a:gd name="T3" fmla="*/ 0 h 1033"/>
              <a:gd name="T4" fmla="*/ 5788 w 5788"/>
              <a:gd name="T5" fmla="*/ 290 h 1033"/>
              <a:gd name="T6" fmla="*/ 5248 w 5788"/>
              <a:gd name="T7" fmla="*/ 500 h 1033"/>
              <a:gd name="T8" fmla="*/ 4458 w 5788"/>
              <a:gd name="T9" fmla="*/ 642 h 1033"/>
              <a:gd name="T10" fmla="*/ 3124 w 5788"/>
              <a:gd name="T11" fmla="*/ 771 h 1033"/>
              <a:gd name="T12" fmla="*/ 2210 w 5788"/>
              <a:gd name="T13" fmla="*/ 705 h 1033"/>
              <a:gd name="T14" fmla="*/ 1230 w 5788"/>
              <a:gd name="T15" fmla="*/ 587 h 1033"/>
              <a:gd name="T16" fmla="*/ 467 w 5788"/>
              <a:gd name="T17" fmla="*/ 567 h 1033"/>
              <a:gd name="T18" fmla="*/ 0 w 5788"/>
              <a:gd name="T19" fmla="*/ 580 h 1033"/>
              <a:gd name="T20" fmla="*/ 0 w 5788"/>
              <a:gd name="T21" fmla="*/ 0 h 10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5788" h="1033">
                <a:moveTo>
                  <a:pt x="0" y="0"/>
                </a:moveTo>
                <a:cubicBezTo>
                  <a:pt x="2894" y="0"/>
                  <a:pt x="5788" y="0"/>
                  <a:pt x="5788" y="0"/>
                </a:cubicBezTo>
                <a:cubicBezTo>
                  <a:pt x="5788" y="0"/>
                  <a:pt x="5788" y="145"/>
                  <a:pt x="5788" y="290"/>
                </a:cubicBezTo>
                <a:cubicBezTo>
                  <a:pt x="5729" y="442"/>
                  <a:pt x="5542" y="556"/>
                  <a:pt x="5248" y="500"/>
                </a:cubicBezTo>
                <a:cubicBezTo>
                  <a:pt x="4996" y="805"/>
                  <a:pt x="4563" y="734"/>
                  <a:pt x="4458" y="642"/>
                </a:cubicBezTo>
                <a:cubicBezTo>
                  <a:pt x="4041" y="1033"/>
                  <a:pt x="3536" y="978"/>
                  <a:pt x="3124" y="771"/>
                </a:cubicBezTo>
                <a:cubicBezTo>
                  <a:pt x="2749" y="982"/>
                  <a:pt x="2408" y="890"/>
                  <a:pt x="2210" y="705"/>
                </a:cubicBezTo>
                <a:cubicBezTo>
                  <a:pt x="1736" y="922"/>
                  <a:pt x="1408" y="804"/>
                  <a:pt x="1230" y="587"/>
                </a:cubicBezTo>
                <a:cubicBezTo>
                  <a:pt x="888" y="896"/>
                  <a:pt x="527" y="712"/>
                  <a:pt x="467" y="567"/>
                </a:cubicBezTo>
                <a:cubicBezTo>
                  <a:pt x="230" y="699"/>
                  <a:pt x="0" y="580"/>
                  <a:pt x="0" y="580"/>
                </a:cubicBezTo>
                <a:cubicBezTo>
                  <a:pt x="0" y="290"/>
                  <a:pt x="0" y="290"/>
                  <a:pt x="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 cmpd="sng">
                <a:solidFill>
                  <a:schemeClr val="tx1"/>
                </a:solidFill>
                <a:prstDash val="dash"/>
                <a:round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4139" name="AutoShape 43"/>
          <p:cNvSpPr>
            <a:spLocks noChangeArrowheads="1"/>
          </p:cNvSpPr>
          <p:nvPr userDrawn="1"/>
        </p:nvSpPr>
        <p:spPr bwMode="gray">
          <a:xfrm>
            <a:off x="4953000" y="198120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40" name="AutoShape 44"/>
          <p:cNvSpPr>
            <a:spLocks noChangeArrowheads="1"/>
          </p:cNvSpPr>
          <p:nvPr userDrawn="1"/>
        </p:nvSpPr>
        <p:spPr bwMode="gray">
          <a:xfrm>
            <a:off x="990600" y="281940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41" name="Rectangle 45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142" name="Rectangle 46"/>
          <p:cNvSpPr>
            <a:spLocks noGrp="1" noChangeArrowheads="1"/>
          </p:cNvSpPr>
          <p:nvPr>
            <p:ph type="dt" sz="half" idx="2"/>
          </p:nvPr>
        </p:nvSpPr>
        <p:spPr bwMode="gray">
          <a:xfrm>
            <a:off x="457200" y="6359525"/>
            <a:ext cx="213360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fld id="{2BCC803F-DB23-4E13-919D-1826782AF36C}" type="datetimeFigureOut">
              <a:rPr lang="en-US"/>
              <a:pPr/>
              <a:t>3/14/2016</a:t>
            </a:fld>
            <a:endParaRPr lang="en-US"/>
          </a:p>
        </p:txBody>
      </p:sp>
      <p:sp>
        <p:nvSpPr>
          <p:cNvPr id="4143" name="Rectangle 47"/>
          <p:cNvSpPr>
            <a:spLocks noGrp="1" noChangeArrowheads="1"/>
          </p:cNvSpPr>
          <p:nvPr>
            <p:ph type="ftr" sz="quarter" idx="3"/>
          </p:nvPr>
        </p:nvSpPr>
        <p:spPr bwMode="gray">
          <a:xfrm>
            <a:off x="3124200" y="6359525"/>
            <a:ext cx="289560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US"/>
          </a:p>
        </p:txBody>
      </p:sp>
      <p:sp>
        <p:nvSpPr>
          <p:cNvPr id="4144" name="Rectangle 48"/>
          <p:cNvSpPr>
            <a:spLocks noGrp="1" noChangeArrowheads="1"/>
          </p:cNvSpPr>
          <p:nvPr>
            <p:ph type="sldNum" sz="quarter" idx="4"/>
          </p:nvPr>
        </p:nvSpPr>
        <p:spPr bwMode="gray">
          <a:xfrm>
            <a:off x="6553200" y="6359525"/>
            <a:ext cx="2133600" cy="361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57611BB-D6F6-4CBF-9CE2-3E106304714E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4145" name="Freeform 49"/>
          <p:cNvSpPr>
            <a:spLocks/>
          </p:cNvSpPr>
          <p:nvPr userDrawn="1"/>
        </p:nvSpPr>
        <p:spPr bwMode="gray">
          <a:xfrm>
            <a:off x="0" y="457200"/>
            <a:ext cx="9142413" cy="1171575"/>
          </a:xfrm>
          <a:custGeom>
            <a:avLst/>
            <a:gdLst>
              <a:gd name="T0" fmla="*/ 5759 w 5759"/>
              <a:gd name="T1" fmla="*/ 0 h 738"/>
              <a:gd name="T2" fmla="*/ 5222 w 5759"/>
              <a:gd name="T3" fmla="*/ 209 h 738"/>
              <a:gd name="T4" fmla="*/ 4436 w 5759"/>
              <a:gd name="T5" fmla="*/ 350 h 738"/>
              <a:gd name="T6" fmla="*/ 3108 w 5759"/>
              <a:gd name="T7" fmla="*/ 478 h 738"/>
              <a:gd name="T8" fmla="*/ 2199 w 5759"/>
              <a:gd name="T9" fmla="*/ 412 h 738"/>
              <a:gd name="T10" fmla="*/ 1224 w 5759"/>
              <a:gd name="T11" fmla="*/ 295 h 738"/>
              <a:gd name="T12" fmla="*/ 465 w 5759"/>
              <a:gd name="T13" fmla="*/ 275 h 738"/>
              <a:gd name="T14" fmla="*/ 0 w 5759"/>
              <a:gd name="T15" fmla="*/ 288 h 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759" h="738">
                <a:moveTo>
                  <a:pt x="5759" y="0"/>
                </a:moveTo>
                <a:cubicBezTo>
                  <a:pt x="5700" y="151"/>
                  <a:pt x="5514" y="264"/>
                  <a:pt x="5222" y="209"/>
                </a:cubicBezTo>
                <a:cubicBezTo>
                  <a:pt x="4971" y="512"/>
                  <a:pt x="4540" y="441"/>
                  <a:pt x="4436" y="350"/>
                </a:cubicBezTo>
                <a:cubicBezTo>
                  <a:pt x="4021" y="738"/>
                  <a:pt x="3518" y="683"/>
                  <a:pt x="3108" y="478"/>
                </a:cubicBezTo>
                <a:cubicBezTo>
                  <a:pt x="2735" y="687"/>
                  <a:pt x="2396" y="596"/>
                  <a:pt x="2199" y="412"/>
                </a:cubicBezTo>
                <a:cubicBezTo>
                  <a:pt x="1727" y="628"/>
                  <a:pt x="1401" y="511"/>
                  <a:pt x="1224" y="295"/>
                </a:cubicBezTo>
                <a:cubicBezTo>
                  <a:pt x="884" y="602"/>
                  <a:pt x="524" y="419"/>
                  <a:pt x="465" y="275"/>
                </a:cubicBezTo>
                <a:cubicBezTo>
                  <a:pt x="229" y="406"/>
                  <a:pt x="0" y="288"/>
                  <a:pt x="0" y="288"/>
                </a:cubicBezTo>
              </a:path>
            </a:pathLst>
          </a:custGeom>
          <a:noFill/>
          <a:ln w="9525" cap="flat" cmpd="sng">
            <a:solidFill>
              <a:schemeClr val="tx1"/>
            </a:solidFill>
            <a:prstDash val="dash"/>
            <a:round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pic>
        <p:nvPicPr>
          <p:cNvPr id="4146" name="Picture 50" descr="2"/>
          <p:cNvPicPr>
            <a:picLocks noChangeAspect="1" noChangeArrowheads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286"/>
          <a:stretch>
            <a:fillRect/>
          </a:stretch>
        </p:blipFill>
        <p:spPr bwMode="gray">
          <a:xfrm>
            <a:off x="7781925" y="209550"/>
            <a:ext cx="1362075" cy="1065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7" name="Picture 51" descr="7"/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7454900" y="692150"/>
            <a:ext cx="241300" cy="422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8" name="Picture 52" descr="4"/>
          <p:cNvPicPr>
            <a:picLocks noChangeAspect="1" noChangeArrowheads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644"/>
          <a:stretch>
            <a:fillRect/>
          </a:stretch>
        </p:blipFill>
        <p:spPr bwMode="gray">
          <a:xfrm>
            <a:off x="55563" y="76200"/>
            <a:ext cx="1279525" cy="1477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9" name="Picture 53" descr="5"/>
          <p:cNvPicPr>
            <a:picLocks noChangeAspect="1" noChangeArrowheads="1"/>
          </p:cNvPicPr>
          <p:nvPr userDrawn="1"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211138" y="1066800"/>
            <a:ext cx="127000" cy="223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0" name="Picture 54" descr="6"/>
          <p:cNvPicPr>
            <a:picLocks noChangeAspect="1" noChangeArrowheads="1"/>
          </p:cNvPicPr>
          <p:nvPr userDrawn="1"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 rot="3458344">
            <a:off x="1174750" y="574675"/>
            <a:ext cx="119063" cy="188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51" name="AutoShape 55"/>
          <p:cNvSpPr>
            <a:spLocks noChangeArrowheads="1"/>
          </p:cNvSpPr>
          <p:nvPr userDrawn="1"/>
        </p:nvSpPr>
        <p:spPr bwMode="gray">
          <a:xfrm>
            <a:off x="7467600" y="1981200"/>
            <a:ext cx="185738" cy="185738"/>
          </a:xfrm>
          <a:prstGeom prst="star5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4152" name="Rectangle 56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109538"/>
            <a:ext cx="8229600" cy="95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pic>
        <p:nvPicPr>
          <p:cNvPr id="4153" name="Picture 57" descr="1"/>
          <p:cNvPicPr>
            <a:picLocks noChangeAspect="1" noChangeArrowheads="1"/>
          </p:cNvPicPr>
          <p:nvPr userDrawn="1"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8201025" y="730250"/>
            <a:ext cx="714375" cy="1243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31667 0.02222 C -0.28959 -0.01018 -0.26251 -0.04259 -0.22501 -0.04444 C -0.18751 -0.0463 -0.12917 0.0037 -0.09167 0.01111 C -0.05417 0.01852 -0.02709 0.00926 -5.83333E-6 -3.7037E-7 " pathEditMode="relative" ptsTypes="aaaA">
                                      <p:cBhvr>
                                        <p:cTn id="12" dur="3000" fill="hold"/>
                                        <p:tgtEl>
                                          <p:spTgt spid="41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52" grpId="0"/>
    </p:bld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800" b="1">
          <a:solidFill>
            <a:schemeClr val="tx2"/>
          </a:solidFill>
          <a:latin typeface="Candara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5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6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emf"/><Relationship Id="rId3" Type="http://schemas.openxmlformats.org/officeDocument/2006/relationships/image" Target="../media/image21.emf"/><Relationship Id="rId7" Type="http://schemas.openxmlformats.org/officeDocument/2006/relationships/image" Target="../media/image25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png"/><Relationship Id="rId5" Type="http://schemas.openxmlformats.org/officeDocument/2006/relationships/image" Target="../media/image23.emf"/><Relationship Id="rId4" Type="http://schemas.openxmlformats.org/officeDocument/2006/relationships/image" Target="../media/image2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emf"/><Relationship Id="rId4" Type="http://schemas.openxmlformats.org/officeDocument/2006/relationships/image" Target="../media/image12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600" b="0" smtClean="0">
                <a:solidFill>
                  <a:schemeClr val="accent1"/>
                </a:solidFill>
              </a:rPr>
              <a:t>Thêm tiêu đề</a:t>
            </a:r>
            <a:endParaRPr lang="en-U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50180" name="Text Box 4"/>
          <p:cNvSpPr txBox="1">
            <a:spLocks noChangeArrowheads="1"/>
          </p:cNvSpPr>
          <p:nvPr/>
        </p:nvSpPr>
        <p:spPr bwMode="auto">
          <a:xfrm>
            <a:off x="842963" y="5130800"/>
            <a:ext cx="13589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500" b="1">
                <a:latin typeface="Calibri" panose="020F0502020204030204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AutoShape 2"/>
          <p:cNvSpPr>
            <a:spLocks noChangeArrowheads="1"/>
          </p:cNvSpPr>
          <p:nvPr/>
        </p:nvSpPr>
        <p:spPr bwMode="gray">
          <a:xfrm flipV="1">
            <a:off x="1463675" y="2701925"/>
            <a:ext cx="2033588" cy="414338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wrap="none" anchor="ctr"/>
          <a:lstStyle/>
          <a:p>
            <a:pPr algn="ctr"/>
            <a:endParaRPr lang="vi-VN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Nội dung</a:t>
            </a:r>
            <a:endParaRPr lang="en-US" smtClean="0">
              <a:solidFill>
                <a:schemeClr val="accent1"/>
              </a:solidFill>
            </a:endParaRPr>
          </a:p>
        </p:txBody>
      </p:sp>
      <p:sp>
        <p:nvSpPr>
          <p:cNvPr id="51204" name="AutoShape 4"/>
          <p:cNvSpPr>
            <a:spLocks noChangeArrowheads="1"/>
          </p:cNvSpPr>
          <p:nvPr/>
        </p:nvSpPr>
        <p:spPr bwMode="gray">
          <a:xfrm>
            <a:off x="1454150" y="3206750"/>
            <a:ext cx="2051050" cy="3810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buFont typeface="Wingdings" panose="05000000000000000000" pitchFamily="2" charset="2"/>
              <a:buNone/>
            </a:pPr>
            <a:endParaRPr lang="vi-VN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05" name="AutoShape 5"/>
          <p:cNvSpPr>
            <a:spLocks noChangeArrowheads="1"/>
          </p:cNvSpPr>
          <p:nvPr/>
        </p:nvSpPr>
        <p:spPr bwMode="auto">
          <a:xfrm>
            <a:off x="1066800" y="1600200"/>
            <a:ext cx="7162800" cy="866775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 cap="rnd">
                <a:solidFill>
                  <a:srgbClr val="C0C0C0"/>
                </a:solidFill>
                <a:prstDash val="sysDot"/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06" name="Rectangle 6"/>
          <p:cNvSpPr>
            <a:spLocks noChangeArrowheads="1"/>
          </p:cNvSpPr>
          <p:nvPr/>
        </p:nvSpPr>
        <p:spPr bwMode="gray">
          <a:xfrm>
            <a:off x="1620838" y="2711450"/>
            <a:ext cx="1662112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07" name="Rectangle 7"/>
          <p:cNvSpPr>
            <a:spLocks noChangeArrowheads="1"/>
          </p:cNvSpPr>
          <p:nvPr/>
        </p:nvSpPr>
        <p:spPr bwMode="gray">
          <a:xfrm>
            <a:off x="3890963" y="2701925"/>
            <a:ext cx="332898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51208" name="Text Box 8"/>
          <p:cNvSpPr txBox="1">
            <a:spLocks noChangeArrowheads="1"/>
          </p:cNvSpPr>
          <p:nvPr/>
        </p:nvSpPr>
        <p:spPr bwMode="gray">
          <a:xfrm>
            <a:off x="1631950" y="3201988"/>
            <a:ext cx="1673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09" name="AutoShape 9"/>
          <p:cNvSpPr>
            <a:spLocks noChangeArrowheads="1"/>
          </p:cNvSpPr>
          <p:nvPr/>
        </p:nvSpPr>
        <p:spPr bwMode="gray">
          <a:xfrm>
            <a:off x="1446213" y="3657600"/>
            <a:ext cx="2051050" cy="3810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buFont typeface="Wingdings" panose="05000000000000000000" pitchFamily="2" charset="2"/>
              <a:buNone/>
            </a:pPr>
            <a:endParaRPr lang="vi-VN" sz="16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10" name="Text Box 10"/>
          <p:cNvSpPr txBox="1">
            <a:spLocks noChangeArrowheads="1"/>
          </p:cNvSpPr>
          <p:nvPr/>
        </p:nvSpPr>
        <p:spPr bwMode="gray">
          <a:xfrm>
            <a:off x="1624013" y="3652838"/>
            <a:ext cx="1673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11" name="AutoShape 11"/>
          <p:cNvSpPr>
            <a:spLocks noChangeArrowheads="1"/>
          </p:cNvSpPr>
          <p:nvPr/>
        </p:nvSpPr>
        <p:spPr bwMode="gray">
          <a:xfrm>
            <a:off x="1443038" y="4119563"/>
            <a:ext cx="2051050" cy="3810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buFont typeface="Wingdings" panose="05000000000000000000" pitchFamily="2" charset="2"/>
              <a:buNone/>
            </a:pPr>
            <a:endParaRPr lang="vi-VN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12" name="Text Box 12"/>
          <p:cNvSpPr txBox="1">
            <a:spLocks noChangeArrowheads="1"/>
          </p:cNvSpPr>
          <p:nvPr/>
        </p:nvSpPr>
        <p:spPr bwMode="gray">
          <a:xfrm>
            <a:off x="1620838" y="4114800"/>
            <a:ext cx="1673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13" name="AutoShape 13"/>
          <p:cNvSpPr>
            <a:spLocks noChangeArrowheads="1"/>
          </p:cNvSpPr>
          <p:nvPr/>
        </p:nvSpPr>
        <p:spPr bwMode="gray">
          <a:xfrm>
            <a:off x="1446213" y="4581525"/>
            <a:ext cx="2051050" cy="3810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buFont typeface="Wingdings" panose="05000000000000000000" pitchFamily="2" charset="2"/>
              <a:buNone/>
            </a:pPr>
            <a:endParaRPr lang="vi-VN" sz="16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14" name="Text Box 14"/>
          <p:cNvSpPr txBox="1">
            <a:spLocks noChangeArrowheads="1"/>
          </p:cNvSpPr>
          <p:nvPr/>
        </p:nvSpPr>
        <p:spPr bwMode="gray">
          <a:xfrm>
            <a:off x="1624013" y="4576763"/>
            <a:ext cx="1673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15" name="AutoShape 15"/>
          <p:cNvSpPr>
            <a:spLocks noChangeArrowheads="1"/>
          </p:cNvSpPr>
          <p:nvPr/>
        </p:nvSpPr>
        <p:spPr bwMode="gray">
          <a:xfrm>
            <a:off x="1439863" y="5038725"/>
            <a:ext cx="2051050" cy="3810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buFont typeface="Wingdings" panose="05000000000000000000" pitchFamily="2" charset="2"/>
              <a:buNone/>
            </a:pPr>
            <a:endParaRPr lang="vi-VN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16" name="Text Box 16"/>
          <p:cNvSpPr txBox="1">
            <a:spLocks noChangeArrowheads="1"/>
          </p:cNvSpPr>
          <p:nvPr/>
        </p:nvSpPr>
        <p:spPr bwMode="gray">
          <a:xfrm>
            <a:off x="1617663" y="5033963"/>
            <a:ext cx="16732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17" name="AutoShape 17"/>
          <p:cNvSpPr>
            <a:spLocks noChangeArrowheads="1"/>
          </p:cNvSpPr>
          <p:nvPr/>
        </p:nvSpPr>
        <p:spPr bwMode="gray">
          <a:xfrm>
            <a:off x="1443038" y="5500688"/>
            <a:ext cx="2051050" cy="38100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0" hangingPunct="0">
              <a:buFont typeface="Wingdings" panose="05000000000000000000" pitchFamily="2" charset="2"/>
              <a:buNone/>
            </a:pPr>
            <a:endParaRPr lang="vi-VN" sz="16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1218" name="Text Box 18"/>
          <p:cNvSpPr txBox="1">
            <a:spLocks noChangeArrowheads="1"/>
          </p:cNvSpPr>
          <p:nvPr/>
        </p:nvSpPr>
        <p:spPr bwMode="gray">
          <a:xfrm>
            <a:off x="1619250" y="5495925"/>
            <a:ext cx="16732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bg1"/>
                </a:solidFill>
                <a:latin typeface="Candara" panose="020E0502030303020204" pitchFamily="34" charset="0"/>
              </a:rPr>
              <a:t>Nội dung</a:t>
            </a:r>
            <a:endParaRPr lang="en-US" b="1">
              <a:solidFill>
                <a:schemeClr val="bg1"/>
              </a:solidFill>
              <a:latin typeface="Candara" panose="020E0502030303020204" pitchFamily="34" charset="0"/>
            </a:endParaRPr>
          </a:p>
        </p:txBody>
      </p:sp>
      <p:sp>
        <p:nvSpPr>
          <p:cNvPr id="51219" name="Text Box 19"/>
          <p:cNvSpPr txBox="1">
            <a:spLocks noChangeArrowheads="1"/>
          </p:cNvSpPr>
          <p:nvPr/>
        </p:nvSpPr>
        <p:spPr bwMode="gray">
          <a:xfrm>
            <a:off x="3886200" y="3219450"/>
            <a:ext cx="3352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51220" name="Text Box 20"/>
          <p:cNvSpPr txBox="1">
            <a:spLocks noChangeArrowheads="1"/>
          </p:cNvSpPr>
          <p:nvPr/>
        </p:nvSpPr>
        <p:spPr bwMode="gray">
          <a:xfrm>
            <a:off x="3878263" y="3670300"/>
            <a:ext cx="3352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51221" name="Text Box 21"/>
          <p:cNvSpPr txBox="1">
            <a:spLocks noChangeArrowheads="1"/>
          </p:cNvSpPr>
          <p:nvPr/>
        </p:nvSpPr>
        <p:spPr bwMode="gray">
          <a:xfrm>
            <a:off x="3875088" y="4132263"/>
            <a:ext cx="3352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51222" name="Text Box 22"/>
          <p:cNvSpPr txBox="1">
            <a:spLocks noChangeArrowheads="1"/>
          </p:cNvSpPr>
          <p:nvPr/>
        </p:nvSpPr>
        <p:spPr bwMode="gray">
          <a:xfrm>
            <a:off x="3878263" y="4594225"/>
            <a:ext cx="3352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51223" name="Text Box 23"/>
          <p:cNvSpPr txBox="1">
            <a:spLocks noChangeArrowheads="1"/>
          </p:cNvSpPr>
          <p:nvPr/>
        </p:nvSpPr>
        <p:spPr bwMode="gray">
          <a:xfrm>
            <a:off x="3871913" y="5051425"/>
            <a:ext cx="3352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51224" name="Text Box 24"/>
          <p:cNvSpPr txBox="1">
            <a:spLocks noChangeArrowheads="1"/>
          </p:cNvSpPr>
          <p:nvPr/>
        </p:nvSpPr>
        <p:spPr bwMode="gray">
          <a:xfrm>
            <a:off x="3875088" y="5513388"/>
            <a:ext cx="33528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buFont typeface="Wingdings" panose="05000000000000000000" pitchFamily="2" charset="2"/>
              <a:buNone/>
            </a:pPr>
            <a:r>
              <a:rPr lang="en-US" smtClean="0">
                <a:latin typeface="Candara" panose="020E0502030303020204" pitchFamily="34" charset="0"/>
              </a:rPr>
              <a:t>Thêm văn bản </a:t>
            </a:r>
            <a:endParaRPr lang="en-US">
              <a:latin typeface="Candara" panose="020E0502030303020204" pitchFamily="34" charset="0"/>
            </a:endParaRPr>
          </a:p>
        </p:txBody>
      </p:sp>
      <p:grpSp>
        <p:nvGrpSpPr>
          <p:cNvPr id="51225" name="Group 25"/>
          <p:cNvGrpSpPr>
            <a:grpSpLocks/>
          </p:cNvGrpSpPr>
          <p:nvPr/>
        </p:nvGrpSpPr>
        <p:grpSpPr bwMode="auto">
          <a:xfrm>
            <a:off x="3505200" y="3113088"/>
            <a:ext cx="4267200" cy="2765425"/>
            <a:chOff x="2531" y="1776"/>
            <a:chExt cx="2420" cy="1742"/>
          </a:xfrm>
        </p:grpSpPr>
        <p:sp>
          <p:nvSpPr>
            <p:cNvPr id="51226" name="Line 26"/>
            <p:cNvSpPr>
              <a:spLocks noChangeShapeType="1"/>
            </p:cNvSpPr>
            <p:nvPr/>
          </p:nvSpPr>
          <p:spPr bwMode="gray">
            <a:xfrm>
              <a:off x="2544" y="1776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27" name="Line 27"/>
            <p:cNvSpPr>
              <a:spLocks noChangeShapeType="1"/>
            </p:cNvSpPr>
            <p:nvPr/>
          </p:nvSpPr>
          <p:spPr bwMode="gray">
            <a:xfrm>
              <a:off x="2544" y="2064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2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28" name="Line 28"/>
            <p:cNvSpPr>
              <a:spLocks noChangeShapeType="1"/>
            </p:cNvSpPr>
            <p:nvPr/>
          </p:nvSpPr>
          <p:spPr bwMode="gray">
            <a:xfrm>
              <a:off x="2531" y="2352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29" name="Line 29"/>
            <p:cNvSpPr>
              <a:spLocks noChangeShapeType="1"/>
            </p:cNvSpPr>
            <p:nvPr/>
          </p:nvSpPr>
          <p:spPr bwMode="gray">
            <a:xfrm>
              <a:off x="2531" y="2647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2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30" name="Line 30"/>
            <p:cNvSpPr>
              <a:spLocks noChangeShapeType="1"/>
            </p:cNvSpPr>
            <p:nvPr/>
          </p:nvSpPr>
          <p:spPr bwMode="gray">
            <a:xfrm>
              <a:off x="2536" y="2928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31" name="Line 31"/>
            <p:cNvSpPr>
              <a:spLocks noChangeShapeType="1"/>
            </p:cNvSpPr>
            <p:nvPr/>
          </p:nvSpPr>
          <p:spPr bwMode="gray">
            <a:xfrm>
              <a:off x="2536" y="3223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2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1232" name="Line 32"/>
            <p:cNvSpPr>
              <a:spLocks noChangeShapeType="1"/>
            </p:cNvSpPr>
            <p:nvPr/>
          </p:nvSpPr>
          <p:spPr bwMode="gray">
            <a:xfrm>
              <a:off x="2551" y="3518"/>
              <a:ext cx="2400" cy="0"/>
            </a:xfrm>
            <a:prstGeom prst="line">
              <a:avLst/>
            </a:prstGeom>
            <a:noFill/>
            <a:ln w="19050" cap="rnd">
              <a:solidFill>
                <a:schemeClr val="accent1"/>
              </a:solidFill>
              <a:prstDash val="sysDot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sz="half" idx="1"/>
          </p:nvPr>
        </p:nvSpPr>
        <p:spPr bwMode="black">
          <a:xfrm>
            <a:off x="692150" y="1849438"/>
            <a:ext cx="7689850" cy="2901950"/>
          </a:xfrm>
        </p:spPr>
        <p:txBody>
          <a:bodyPr/>
          <a:lstStyle/>
          <a:p>
            <a:pPr>
              <a:lnSpc>
                <a:spcPct val="90000"/>
              </a:lnSpc>
              <a:buSzPct val="90000"/>
            </a:pPr>
            <a:r>
              <a:rPr lang="en-US" sz="3400" smtClean="0"/>
              <a:t>Thêm nội dung bằng văn bản của bạn tại đây.</a:t>
            </a:r>
            <a:endParaRPr lang="en-US" sz="2400" smtClean="0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1143000" y="5257800"/>
            <a:ext cx="6767513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0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0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2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3251" name="Freeform 3"/>
          <p:cNvSpPr>
            <a:spLocks/>
          </p:cNvSpPr>
          <p:nvPr/>
        </p:nvSpPr>
        <p:spPr bwMode="gray">
          <a:xfrm>
            <a:off x="2116138" y="2379663"/>
            <a:ext cx="4954587" cy="2822575"/>
          </a:xfrm>
          <a:custGeom>
            <a:avLst/>
            <a:gdLst>
              <a:gd name="T0" fmla="*/ 1560 w 3121"/>
              <a:gd name="T1" fmla="*/ 0 h 2043"/>
              <a:gd name="T2" fmla="*/ 219 w 3121"/>
              <a:gd name="T3" fmla="*/ 558 h 2043"/>
              <a:gd name="T4" fmla="*/ 808 w 3121"/>
              <a:gd name="T5" fmla="*/ 558 h 2043"/>
              <a:gd name="T6" fmla="*/ 0 w 3121"/>
              <a:gd name="T7" fmla="*/ 2043 h 2043"/>
              <a:gd name="T8" fmla="*/ 3121 w 3121"/>
              <a:gd name="T9" fmla="*/ 2043 h 2043"/>
              <a:gd name="T10" fmla="*/ 2329 w 3121"/>
              <a:gd name="T11" fmla="*/ 558 h 2043"/>
              <a:gd name="T12" fmla="*/ 2891 w 3121"/>
              <a:gd name="T13" fmla="*/ 558 h 2043"/>
              <a:gd name="T14" fmla="*/ 1560 w 3121"/>
              <a:gd name="T15" fmla="*/ 0 h 20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121" h="2043">
                <a:moveTo>
                  <a:pt x="1560" y="0"/>
                </a:moveTo>
                <a:lnTo>
                  <a:pt x="219" y="558"/>
                </a:lnTo>
                <a:lnTo>
                  <a:pt x="808" y="558"/>
                </a:lnTo>
                <a:lnTo>
                  <a:pt x="0" y="2043"/>
                </a:lnTo>
                <a:lnTo>
                  <a:pt x="3121" y="2043"/>
                </a:lnTo>
                <a:lnTo>
                  <a:pt x="2329" y="558"/>
                </a:lnTo>
                <a:lnTo>
                  <a:pt x="2891" y="558"/>
                </a:lnTo>
                <a:lnTo>
                  <a:pt x="1560" y="0"/>
                </a:lnTo>
                <a:close/>
              </a:path>
            </a:pathLst>
          </a:custGeom>
          <a:gradFill rotWithShape="1">
            <a:gsLst>
              <a:gs pos="0">
                <a:schemeClr val="accent1">
                  <a:alpha val="5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3252" name="Rectangle 30"/>
          <p:cNvSpPr>
            <a:spLocks noChangeArrowheads="1"/>
          </p:cNvSpPr>
          <p:nvPr/>
        </p:nvSpPr>
        <p:spPr bwMode="auto">
          <a:xfrm>
            <a:off x="436563" y="4637088"/>
            <a:ext cx="15240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53" name="Rectangle 31"/>
          <p:cNvSpPr>
            <a:spLocks noChangeArrowheads="1"/>
          </p:cNvSpPr>
          <p:nvPr/>
        </p:nvSpPr>
        <p:spPr bwMode="auto">
          <a:xfrm>
            <a:off x="1479550" y="5942013"/>
            <a:ext cx="147161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spcBef>
                <a:spcPct val="50000"/>
              </a:spcBef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54" name="Rectangle 34"/>
          <p:cNvSpPr>
            <a:spLocks noChangeArrowheads="1"/>
          </p:cNvSpPr>
          <p:nvPr/>
        </p:nvSpPr>
        <p:spPr bwMode="auto">
          <a:xfrm>
            <a:off x="6365875" y="5942013"/>
            <a:ext cx="14097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55" name="Rectangle 35"/>
          <p:cNvSpPr>
            <a:spLocks noChangeArrowheads="1"/>
          </p:cNvSpPr>
          <p:nvPr/>
        </p:nvSpPr>
        <p:spPr bwMode="auto">
          <a:xfrm>
            <a:off x="7272338" y="4600575"/>
            <a:ext cx="14859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56" name="AutoShape 8"/>
          <p:cNvSpPr>
            <a:spLocks noChangeArrowheads="1"/>
          </p:cNvSpPr>
          <p:nvPr/>
        </p:nvSpPr>
        <p:spPr bwMode="gray">
          <a:xfrm>
            <a:off x="1866900" y="1768475"/>
            <a:ext cx="5472113" cy="4445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9216"/>
                  <a:invGamma/>
                </a:schemeClr>
              </a:gs>
            </a:gsLst>
            <a:lin ang="5400000" scaled="1"/>
          </a:gradFill>
          <a:ln w="19050">
            <a:solidFill>
              <a:srgbClr val="FFFFFF"/>
            </a:solidFill>
            <a:round/>
            <a:headEnd/>
            <a:tailEnd/>
          </a:ln>
          <a:effectLst>
            <a:outerShdw dist="40161" dir="4293903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57" name="Text Box 9"/>
          <p:cNvSpPr txBox="1">
            <a:spLocks noChangeArrowheads="1"/>
          </p:cNvSpPr>
          <p:nvPr/>
        </p:nvSpPr>
        <p:spPr bwMode="gray">
          <a:xfrm>
            <a:off x="2794000" y="1752600"/>
            <a:ext cx="36099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4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2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58" name="AutoShape 10"/>
          <p:cNvSpPr>
            <a:spLocks noChangeArrowheads="1"/>
          </p:cNvSpPr>
          <p:nvPr/>
        </p:nvSpPr>
        <p:spPr bwMode="gray">
          <a:xfrm>
            <a:off x="2794000" y="3848100"/>
            <a:ext cx="692150" cy="488950"/>
          </a:xfrm>
          <a:prstGeom prst="rightArrow">
            <a:avLst>
              <a:gd name="adj1" fmla="val 50000"/>
              <a:gd name="adj2" fmla="val 3539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59" name="AutoShape 11"/>
          <p:cNvSpPr>
            <a:spLocks noChangeArrowheads="1"/>
          </p:cNvSpPr>
          <p:nvPr/>
        </p:nvSpPr>
        <p:spPr bwMode="gray">
          <a:xfrm rot="3342787" flipH="1">
            <a:off x="5064919" y="4682331"/>
            <a:ext cx="782638" cy="422275"/>
          </a:xfrm>
          <a:prstGeom prst="rightArrow">
            <a:avLst>
              <a:gd name="adj1" fmla="val 50000"/>
              <a:gd name="adj2" fmla="val 46335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0" name="AutoShape 12"/>
          <p:cNvSpPr>
            <a:spLocks noChangeArrowheads="1"/>
          </p:cNvSpPr>
          <p:nvPr/>
        </p:nvSpPr>
        <p:spPr bwMode="gray">
          <a:xfrm rot="-3342787">
            <a:off x="3425826" y="4660900"/>
            <a:ext cx="781050" cy="422275"/>
          </a:xfrm>
          <a:prstGeom prst="rightArrow">
            <a:avLst>
              <a:gd name="adj1" fmla="val 50000"/>
              <a:gd name="adj2" fmla="val 46241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1" name="Oval 13"/>
          <p:cNvSpPr>
            <a:spLocks noChangeArrowheads="1"/>
          </p:cNvSpPr>
          <p:nvPr/>
        </p:nvSpPr>
        <p:spPr bwMode="gray">
          <a:xfrm>
            <a:off x="1641475" y="3492500"/>
            <a:ext cx="1187450" cy="1184275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2" name="Oval 14"/>
          <p:cNvSpPr>
            <a:spLocks noChangeArrowheads="1"/>
          </p:cNvSpPr>
          <p:nvPr/>
        </p:nvSpPr>
        <p:spPr bwMode="gray">
          <a:xfrm>
            <a:off x="2843213" y="5021263"/>
            <a:ext cx="1187450" cy="1184275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3" name="Oval 15"/>
          <p:cNvSpPr>
            <a:spLocks noChangeArrowheads="1"/>
          </p:cNvSpPr>
          <p:nvPr/>
        </p:nvSpPr>
        <p:spPr bwMode="gray">
          <a:xfrm>
            <a:off x="5240338" y="5065713"/>
            <a:ext cx="1187450" cy="1184275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4" name="Rectangle 949"/>
          <p:cNvSpPr>
            <a:spLocks noChangeArrowheads="1"/>
          </p:cNvSpPr>
          <p:nvPr/>
        </p:nvSpPr>
        <p:spPr bwMode="gray">
          <a:xfrm>
            <a:off x="5367338" y="5332413"/>
            <a:ext cx="100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65" name="Rectangle 949"/>
          <p:cNvSpPr>
            <a:spLocks noChangeArrowheads="1"/>
          </p:cNvSpPr>
          <p:nvPr/>
        </p:nvSpPr>
        <p:spPr bwMode="gray">
          <a:xfrm>
            <a:off x="2900363" y="5286375"/>
            <a:ext cx="113030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66" name="Rectangle 949"/>
          <p:cNvSpPr>
            <a:spLocks noChangeArrowheads="1"/>
          </p:cNvSpPr>
          <p:nvPr/>
        </p:nvSpPr>
        <p:spPr bwMode="gray">
          <a:xfrm>
            <a:off x="1727200" y="3744913"/>
            <a:ext cx="100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67" name="AutoShape 19"/>
          <p:cNvSpPr>
            <a:spLocks noChangeArrowheads="1"/>
          </p:cNvSpPr>
          <p:nvPr/>
        </p:nvSpPr>
        <p:spPr bwMode="gray">
          <a:xfrm flipH="1">
            <a:off x="5721350" y="3848100"/>
            <a:ext cx="692150" cy="488950"/>
          </a:xfrm>
          <a:prstGeom prst="rightArrow">
            <a:avLst>
              <a:gd name="adj1" fmla="val 50000"/>
              <a:gd name="adj2" fmla="val 3539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8" name="Oval 20"/>
          <p:cNvSpPr>
            <a:spLocks noChangeArrowheads="1"/>
          </p:cNvSpPr>
          <p:nvPr/>
        </p:nvSpPr>
        <p:spPr bwMode="gray">
          <a:xfrm>
            <a:off x="6372225" y="3508375"/>
            <a:ext cx="1187450" cy="1184275"/>
          </a:xfrm>
          <a:prstGeom prst="ellipse">
            <a:avLst/>
          </a:prstGeom>
          <a:solidFill>
            <a:srgbClr val="FFFFFF"/>
          </a:solidFill>
          <a:ln w="28575">
            <a:solidFill>
              <a:schemeClr val="accent2"/>
            </a:solidFill>
            <a:round/>
            <a:headEnd/>
            <a:tailEnd/>
          </a:ln>
          <a:effectLst>
            <a:outerShdw dist="38100" dir="5400000" algn="ctr" rotWithShape="0">
              <a:srgbClr val="080808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69" name="Rectangle 949"/>
          <p:cNvSpPr>
            <a:spLocks noChangeArrowheads="1"/>
          </p:cNvSpPr>
          <p:nvPr/>
        </p:nvSpPr>
        <p:spPr bwMode="gray">
          <a:xfrm>
            <a:off x="6477000" y="3779838"/>
            <a:ext cx="1000125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3270" name="Oval 22"/>
          <p:cNvSpPr>
            <a:spLocks noChangeArrowheads="1"/>
          </p:cNvSpPr>
          <p:nvPr/>
        </p:nvSpPr>
        <p:spPr bwMode="gray">
          <a:xfrm>
            <a:off x="3806825" y="2959100"/>
            <a:ext cx="1571625" cy="1571625"/>
          </a:xfrm>
          <a:prstGeom prst="ellipse">
            <a:avLst/>
          </a:prstGeom>
          <a:gradFill rotWithShape="1">
            <a:gsLst>
              <a:gs pos="0">
                <a:schemeClr val="accent1">
                  <a:gamma/>
                  <a:shade val="85882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85882"/>
                  <a:invGamma/>
                </a:schemeClr>
              </a:gs>
            </a:gsLst>
            <a:lin ang="0" scaled="1"/>
          </a:gradFill>
          <a:ln w="28575">
            <a:solidFill>
              <a:srgbClr val="FFFFFF"/>
            </a:solidFill>
            <a:round/>
            <a:headEnd/>
            <a:tailEnd/>
          </a:ln>
          <a:effectLst>
            <a:outerShdw dist="52363" dir="4557825" algn="ctr" rotWithShape="0">
              <a:srgbClr val="5F5F5F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3271" name="Rectangle 949"/>
          <p:cNvSpPr>
            <a:spLocks noChangeArrowheads="1"/>
          </p:cNvSpPr>
          <p:nvPr/>
        </p:nvSpPr>
        <p:spPr bwMode="gray">
          <a:xfrm>
            <a:off x="3744913" y="3298825"/>
            <a:ext cx="17145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90000"/>
              </a:lnSpc>
            </a:pPr>
            <a:r>
              <a:rPr lang="en-US" sz="30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tiêu đề</a:t>
            </a:r>
            <a:endParaRPr lang="en-US" sz="30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4275" name="Rectangle 3"/>
          <p:cNvSpPr>
            <a:spLocks noChangeArrowheads="1"/>
          </p:cNvSpPr>
          <p:nvPr/>
        </p:nvSpPr>
        <p:spPr bwMode="black">
          <a:xfrm>
            <a:off x="3313200" y="1790700"/>
            <a:ext cx="24112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sz="2800" b="1" smtClean="0">
                <a:latin typeface="Candara" panose="020E0502030303020204" pitchFamily="34" charset="0"/>
              </a:rPr>
              <a:t>Thêm văn bản </a:t>
            </a:r>
            <a:endParaRPr lang="en-US" sz="2800" b="1">
              <a:latin typeface="Candara" panose="020E0502030303020204" pitchFamily="34" charset="0"/>
            </a:endParaRPr>
          </a:p>
        </p:txBody>
      </p:sp>
      <p:grpSp>
        <p:nvGrpSpPr>
          <p:cNvPr id="54276" name="Group 4"/>
          <p:cNvGrpSpPr>
            <a:grpSpLocks/>
          </p:cNvGrpSpPr>
          <p:nvPr/>
        </p:nvGrpSpPr>
        <p:grpSpPr bwMode="auto">
          <a:xfrm>
            <a:off x="577850" y="2819400"/>
            <a:ext cx="3276600" cy="3008313"/>
            <a:chOff x="624" y="1968"/>
            <a:chExt cx="2064" cy="1895"/>
          </a:xfrm>
        </p:grpSpPr>
        <p:sp>
          <p:nvSpPr>
            <p:cNvPr id="54277" name="AutoShape 5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4278" name="AutoShape 6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4279" name="AutoShape 7"/>
          <p:cNvSpPr>
            <a:spLocks noChangeArrowheads="1"/>
          </p:cNvSpPr>
          <p:nvPr/>
        </p:nvSpPr>
        <p:spPr bwMode="invGray">
          <a:xfrm>
            <a:off x="911225" y="264795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4280" name="Group 8"/>
          <p:cNvGrpSpPr>
            <a:grpSpLocks/>
          </p:cNvGrpSpPr>
          <p:nvPr/>
        </p:nvGrpSpPr>
        <p:grpSpPr bwMode="auto">
          <a:xfrm>
            <a:off x="5302250" y="2819400"/>
            <a:ext cx="3276600" cy="3008313"/>
            <a:chOff x="624" y="1968"/>
            <a:chExt cx="2064" cy="1895"/>
          </a:xfrm>
        </p:grpSpPr>
        <p:sp>
          <p:nvSpPr>
            <p:cNvPr id="54281" name="AutoShape 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solidFill>
              <a:schemeClr val="hlink">
                <a:alpha val="60001"/>
              </a:schemeClr>
            </a:soli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4282" name="AutoShape 1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4283" name="Rectangle 11"/>
          <p:cNvSpPr>
            <a:spLocks noChangeArrowheads="1"/>
          </p:cNvSpPr>
          <p:nvPr/>
        </p:nvSpPr>
        <p:spPr bwMode="gray">
          <a:xfrm>
            <a:off x="1216025" y="2638425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54284" name="Rectangle 12"/>
          <p:cNvSpPr>
            <a:spLocks noChangeArrowheads="1"/>
          </p:cNvSpPr>
          <p:nvPr/>
        </p:nvSpPr>
        <p:spPr bwMode="black">
          <a:xfrm>
            <a:off x="685800" y="3200400"/>
            <a:ext cx="3124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solidFill>
                  <a:schemeClr val="accent2"/>
                </a:solidFill>
                <a:latin typeface="Candara" panose="020E0502030303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4285" name="Rectangle 13"/>
          <p:cNvSpPr>
            <a:spLocks noChangeArrowheads="1"/>
          </p:cNvSpPr>
          <p:nvPr/>
        </p:nvSpPr>
        <p:spPr bwMode="black">
          <a:xfrm>
            <a:off x="685800" y="4256088"/>
            <a:ext cx="3124200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solidFill>
                  <a:schemeClr val="accent2"/>
                </a:solidFill>
                <a:latin typeface="Candara" panose="020E0502030303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4286" name="Rectangle 14"/>
          <p:cNvSpPr>
            <a:spLocks noChangeArrowheads="1"/>
          </p:cNvSpPr>
          <p:nvPr/>
        </p:nvSpPr>
        <p:spPr bwMode="black">
          <a:xfrm>
            <a:off x="5414963" y="3200400"/>
            <a:ext cx="3044825" cy="683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None/>
            </a:pPr>
            <a:r>
              <a:rPr lang="en-US" sz="1600" b="1" smtClean="0">
                <a:solidFill>
                  <a:srgbClr val="000000"/>
                </a:solidFill>
                <a:latin typeface="Candara" panose="020E0502030303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4287" name="Line 15"/>
          <p:cNvSpPr>
            <a:spLocks noChangeShapeType="1"/>
          </p:cNvSpPr>
          <p:nvPr/>
        </p:nvSpPr>
        <p:spPr bwMode="gray">
          <a:xfrm>
            <a:off x="5449888" y="4267200"/>
            <a:ext cx="2971800" cy="0"/>
          </a:xfrm>
          <a:prstGeom prst="line">
            <a:avLst/>
          </a:prstGeom>
          <a:noFill/>
          <a:ln w="12700">
            <a:solidFill>
              <a:srgbClr val="000000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54288" name="Rectangle 16"/>
          <p:cNvSpPr>
            <a:spLocks noChangeArrowheads="1"/>
          </p:cNvSpPr>
          <p:nvPr/>
        </p:nvSpPr>
        <p:spPr bwMode="gray">
          <a:xfrm>
            <a:off x="5449888" y="4419600"/>
            <a:ext cx="2971800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rgbClr val="7B9B63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4289" name="AutoShape 17"/>
          <p:cNvSpPr>
            <a:spLocks noChangeArrowheads="1"/>
          </p:cNvSpPr>
          <p:nvPr/>
        </p:nvSpPr>
        <p:spPr bwMode="gray">
          <a:xfrm rot="664313">
            <a:off x="3771900" y="3363913"/>
            <a:ext cx="1571625" cy="1447800"/>
          </a:xfrm>
          <a:custGeom>
            <a:avLst/>
            <a:gdLst>
              <a:gd name="G0" fmla="+- -4337933 0 0"/>
              <a:gd name="G1" fmla="+- -9945320 0 0"/>
              <a:gd name="G2" fmla="+- -4337933 0 -9945320"/>
              <a:gd name="G3" fmla="+- 10800 0 0"/>
              <a:gd name="G4" fmla="+- 0 0 -4337933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54 0 0"/>
              <a:gd name="G9" fmla="+- 0 0 -9945320"/>
              <a:gd name="G10" fmla="+- 8154 0 2700"/>
              <a:gd name="G11" fmla="cos G10 -4337933"/>
              <a:gd name="G12" fmla="sin G10 -4337933"/>
              <a:gd name="G13" fmla="cos 13500 -4337933"/>
              <a:gd name="G14" fmla="sin 13500 -4337933"/>
              <a:gd name="G15" fmla="+- G11 10800 0"/>
              <a:gd name="G16" fmla="+- G12 10800 0"/>
              <a:gd name="G17" fmla="+- G13 10800 0"/>
              <a:gd name="G18" fmla="+- G14 10800 0"/>
              <a:gd name="G19" fmla="*/ 8154 1 2"/>
              <a:gd name="G20" fmla="+- G19 5400 0"/>
              <a:gd name="G21" fmla="cos G20 -4337933"/>
              <a:gd name="G22" fmla="sin G20 -4337933"/>
              <a:gd name="G23" fmla="+- G21 10800 0"/>
              <a:gd name="G24" fmla="+- G12 G23 G22"/>
              <a:gd name="G25" fmla="+- G22 G23 G11"/>
              <a:gd name="G26" fmla="cos 10800 -4337933"/>
              <a:gd name="G27" fmla="sin 10800 -4337933"/>
              <a:gd name="G28" fmla="cos 8154 -4337933"/>
              <a:gd name="G29" fmla="sin 8154 -4337933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9945320"/>
              <a:gd name="G36" fmla="sin G34 -9945320"/>
              <a:gd name="G37" fmla="+/ -9945320 -4337933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54 G39"/>
              <a:gd name="G43" fmla="sin 8154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7288 w 21600"/>
              <a:gd name="T5" fmla="*/ 586 h 21600"/>
              <a:gd name="T6" fmla="*/ 2451 w 21600"/>
              <a:gd name="T7" fmla="*/ 6314 h 21600"/>
              <a:gd name="T8" fmla="*/ 8149 w 21600"/>
              <a:gd name="T9" fmla="*/ 3088 h 21600"/>
              <a:gd name="T10" fmla="*/ 16249 w 21600"/>
              <a:gd name="T11" fmla="*/ -1552 h 21600"/>
              <a:gd name="T12" fmla="*/ 18306 w 21600"/>
              <a:gd name="T13" fmla="*/ 3753 h 21600"/>
              <a:gd name="T14" fmla="*/ 13001 w 21600"/>
              <a:gd name="T15" fmla="*/ 581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091" y="3339"/>
                </a:moveTo>
                <a:cubicBezTo>
                  <a:pt x="13054" y="2882"/>
                  <a:pt x="11933" y="2646"/>
                  <a:pt x="10800" y="2646"/>
                </a:cubicBezTo>
                <a:cubicBezTo>
                  <a:pt x="7797" y="2645"/>
                  <a:pt x="5037" y="4296"/>
                  <a:pt x="3616" y="6940"/>
                </a:cubicBezTo>
                <a:lnTo>
                  <a:pt x="1286" y="5688"/>
                </a:lnTo>
                <a:cubicBezTo>
                  <a:pt x="3168" y="2185"/>
                  <a:pt x="6823" y="-1"/>
                  <a:pt x="10800" y="0"/>
                </a:cubicBezTo>
                <a:cubicBezTo>
                  <a:pt x="12301" y="0"/>
                  <a:pt x="13786" y="313"/>
                  <a:pt x="15159" y="919"/>
                </a:cubicBezTo>
                <a:lnTo>
                  <a:pt x="16249" y="-1552"/>
                </a:lnTo>
                <a:lnTo>
                  <a:pt x="18306" y="3753"/>
                </a:lnTo>
                <a:lnTo>
                  <a:pt x="13001" y="5810"/>
                </a:lnTo>
                <a:lnTo>
                  <a:pt x="14091" y="3339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90" name="AutoShape 18"/>
          <p:cNvSpPr>
            <a:spLocks noChangeArrowheads="1"/>
          </p:cNvSpPr>
          <p:nvPr/>
        </p:nvSpPr>
        <p:spPr bwMode="gray">
          <a:xfrm rot="634558" flipH="1" flipV="1">
            <a:off x="3778250" y="3343275"/>
            <a:ext cx="1544638" cy="1447800"/>
          </a:xfrm>
          <a:custGeom>
            <a:avLst/>
            <a:gdLst>
              <a:gd name="G0" fmla="+- -4337933 0 0"/>
              <a:gd name="G1" fmla="+- -10037183 0 0"/>
              <a:gd name="G2" fmla="+- -4337933 0 -10037183"/>
              <a:gd name="G3" fmla="+- 10800 0 0"/>
              <a:gd name="G4" fmla="+- 0 0 -4337933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8154 0 0"/>
              <a:gd name="G9" fmla="+- 0 0 -10037183"/>
              <a:gd name="G10" fmla="+- 8154 0 2700"/>
              <a:gd name="G11" fmla="cos G10 -4337933"/>
              <a:gd name="G12" fmla="sin G10 -4337933"/>
              <a:gd name="G13" fmla="cos 13500 -4337933"/>
              <a:gd name="G14" fmla="sin 13500 -4337933"/>
              <a:gd name="G15" fmla="+- G11 10800 0"/>
              <a:gd name="G16" fmla="+- G12 10800 0"/>
              <a:gd name="G17" fmla="+- G13 10800 0"/>
              <a:gd name="G18" fmla="+- G14 10800 0"/>
              <a:gd name="G19" fmla="*/ 8154 1 2"/>
              <a:gd name="G20" fmla="+- G19 5400 0"/>
              <a:gd name="G21" fmla="cos G20 -4337933"/>
              <a:gd name="G22" fmla="sin G20 -4337933"/>
              <a:gd name="G23" fmla="+- G21 10800 0"/>
              <a:gd name="G24" fmla="+- G12 G23 G22"/>
              <a:gd name="G25" fmla="+- G22 G23 G11"/>
              <a:gd name="G26" fmla="cos 10800 -4337933"/>
              <a:gd name="G27" fmla="sin 10800 -4337933"/>
              <a:gd name="G28" fmla="cos 8154 -4337933"/>
              <a:gd name="G29" fmla="sin 8154 -4337933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0037183"/>
              <a:gd name="G36" fmla="sin G34 -10037183"/>
              <a:gd name="G37" fmla="+/ -10037183 -4337933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8154 G39"/>
              <a:gd name="G43" fmla="sin 8154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7164 w 21600"/>
              <a:gd name="T5" fmla="*/ 630 h 21600"/>
              <a:gd name="T6" fmla="*/ 2344 w 21600"/>
              <a:gd name="T7" fmla="*/ 6520 h 21600"/>
              <a:gd name="T8" fmla="*/ 8054 w 21600"/>
              <a:gd name="T9" fmla="*/ 3121 h 21600"/>
              <a:gd name="T10" fmla="*/ 16249 w 21600"/>
              <a:gd name="T11" fmla="*/ -1552 h 21600"/>
              <a:gd name="T12" fmla="*/ 18306 w 21600"/>
              <a:gd name="T13" fmla="*/ 3753 h 21600"/>
              <a:gd name="T14" fmla="*/ 13001 w 21600"/>
              <a:gd name="T15" fmla="*/ 5810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14091" y="3339"/>
                </a:moveTo>
                <a:cubicBezTo>
                  <a:pt x="13054" y="2882"/>
                  <a:pt x="11933" y="2646"/>
                  <a:pt x="10800" y="2646"/>
                </a:cubicBezTo>
                <a:cubicBezTo>
                  <a:pt x="7725" y="2645"/>
                  <a:pt x="4912" y="4374"/>
                  <a:pt x="3524" y="7117"/>
                </a:cubicBezTo>
                <a:lnTo>
                  <a:pt x="1163" y="5922"/>
                </a:lnTo>
                <a:cubicBezTo>
                  <a:pt x="3002" y="2290"/>
                  <a:pt x="6728" y="-1"/>
                  <a:pt x="10800" y="0"/>
                </a:cubicBezTo>
                <a:cubicBezTo>
                  <a:pt x="12301" y="0"/>
                  <a:pt x="13786" y="313"/>
                  <a:pt x="15159" y="919"/>
                </a:cubicBezTo>
                <a:lnTo>
                  <a:pt x="16249" y="-1552"/>
                </a:lnTo>
                <a:lnTo>
                  <a:pt x="18306" y="3753"/>
                </a:lnTo>
                <a:lnTo>
                  <a:pt x="13001" y="5810"/>
                </a:lnTo>
                <a:lnTo>
                  <a:pt x="14091" y="3339"/>
                </a:lnTo>
                <a:close/>
              </a:path>
            </a:pathLst>
          </a:cu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91" name="Rectangle 19"/>
          <p:cNvSpPr>
            <a:spLocks noChangeArrowheads="1"/>
          </p:cNvSpPr>
          <p:nvPr/>
        </p:nvSpPr>
        <p:spPr bwMode="black">
          <a:xfrm>
            <a:off x="3806825" y="3871913"/>
            <a:ext cx="14859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latin typeface="Candara" panose="020E0502030303020204" pitchFamily="34" charset="0"/>
              </a:rPr>
              <a:t>Thêm chữ </a:t>
            </a:r>
            <a:endParaRPr lang="en-US" b="1">
              <a:latin typeface="Candara" panose="020E0502030303020204" pitchFamily="34" charset="0"/>
            </a:endParaRPr>
          </a:p>
        </p:txBody>
      </p:sp>
      <p:sp>
        <p:nvSpPr>
          <p:cNvPr id="54292" name="AutoShape 20"/>
          <p:cNvSpPr>
            <a:spLocks noChangeArrowheads="1"/>
          </p:cNvSpPr>
          <p:nvPr/>
        </p:nvSpPr>
        <p:spPr bwMode="gray">
          <a:xfrm>
            <a:off x="5635625" y="2647950"/>
            <a:ext cx="2590800" cy="354013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4293" name="Rectangle 21"/>
          <p:cNvSpPr>
            <a:spLocks noChangeArrowheads="1"/>
          </p:cNvSpPr>
          <p:nvPr/>
        </p:nvSpPr>
        <p:spPr bwMode="gray">
          <a:xfrm>
            <a:off x="6043613" y="2638425"/>
            <a:ext cx="1905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5299" name="Line 3"/>
          <p:cNvSpPr>
            <a:spLocks noChangeShapeType="1"/>
          </p:cNvSpPr>
          <p:nvPr/>
        </p:nvSpPr>
        <p:spPr bwMode="gray">
          <a:xfrm>
            <a:off x="5221288" y="3508375"/>
            <a:ext cx="0" cy="1830388"/>
          </a:xfrm>
          <a:prstGeom prst="line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0" name="Line 4"/>
          <p:cNvSpPr>
            <a:spLocks noChangeShapeType="1"/>
          </p:cNvSpPr>
          <p:nvPr/>
        </p:nvSpPr>
        <p:spPr bwMode="gray">
          <a:xfrm>
            <a:off x="2263775" y="3001963"/>
            <a:ext cx="0" cy="2727325"/>
          </a:xfrm>
          <a:prstGeom prst="line">
            <a:avLst/>
          </a:prstGeom>
          <a:noFill/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5301" name="Group 5"/>
          <p:cNvGrpSpPr>
            <a:grpSpLocks/>
          </p:cNvGrpSpPr>
          <p:nvPr/>
        </p:nvGrpSpPr>
        <p:grpSpPr bwMode="auto">
          <a:xfrm>
            <a:off x="1285875" y="2674938"/>
            <a:ext cx="1958975" cy="812800"/>
            <a:chOff x="656" y="1002"/>
            <a:chExt cx="1160" cy="443"/>
          </a:xfrm>
        </p:grpSpPr>
        <p:sp>
          <p:nvSpPr>
            <p:cNvPr id="55302" name="Oval 6"/>
            <p:cNvSpPr>
              <a:spLocks noChangeArrowheads="1"/>
            </p:cNvSpPr>
            <p:nvPr/>
          </p:nvSpPr>
          <p:spPr bwMode="gray">
            <a:xfrm>
              <a:off x="656" y="1002"/>
              <a:ext cx="1160" cy="443"/>
            </a:xfrm>
            <a:prstGeom prst="ellipse">
              <a:avLst/>
            </a:prstGeom>
            <a:solidFill>
              <a:schemeClr val="tx2"/>
            </a:soli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5303" name="Oval 7"/>
            <p:cNvSpPr>
              <a:spLocks noChangeArrowheads="1"/>
            </p:cNvSpPr>
            <p:nvPr/>
          </p:nvSpPr>
          <p:spPr bwMode="gray">
            <a:xfrm>
              <a:off x="706" y="1035"/>
              <a:ext cx="1060" cy="378"/>
            </a:xfrm>
            <a:prstGeom prst="ellipse">
              <a:avLst/>
            </a:prstGeom>
            <a:gradFill rotWithShape="1">
              <a:gsLst>
                <a:gs pos="0">
                  <a:schemeClr val="tx2">
                    <a:gamma/>
                    <a:shade val="89020"/>
                    <a:invGamma/>
                  </a:schemeClr>
                </a:gs>
                <a:gs pos="100000">
                  <a:schemeClr val="tx2"/>
                </a:gs>
              </a:gsLst>
              <a:lin ang="5400000" scaled="1"/>
            </a:gradFill>
            <a:ln w="19050" algn="ctr">
              <a:solidFill>
                <a:srgbClr val="FFFFFF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25400" dir="54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55304" name="AutoShape 8"/>
          <p:cNvSpPr>
            <a:spLocks noChangeArrowheads="1"/>
          </p:cNvSpPr>
          <p:nvPr/>
        </p:nvSpPr>
        <p:spPr bwMode="gray">
          <a:xfrm>
            <a:off x="747713" y="3694113"/>
            <a:ext cx="3033712" cy="457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5" name="AutoShape 9"/>
          <p:cNvSpPr>
            <a:spLocks noChangeArrowheads="1"/>
          </p:cNvSpPr>
          <p:nvPr/>
        </p:nvSpPr>
        <p:spPr bwMode="gray">
          <a:xfrm>
            <a:off x="747713" y="4416425"/>
            <a:ext cx="3033712" cy="457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6" name="AutoShape 10"/>
          <p:cNvSpPr>
            <a:spLocks noChangeArrowheads="1"/>
          </p:cNvSpPr>
          <p:nvPr/>
        </p:nvSpPr>
        <p:spPr bwMode="gray">
          <a:xfrm>
            <a:off x="747713" y="5097463"/>
            <a:ext cx="3033712" cy="457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07" name="AutoShape 11"/>
          <p:cNvSpPr>
            <a:spLocks noChangeArrowheads="1"/>
          </p:cNvSpPr>
          <p:nvPr/>
        </p:nvSpPr>
        <p:spPr bwMode="gray">
          <a:xfrm>
            <a:off x="747713" y="5749925"/>
            <a:ext cx="3033712" cy="457200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905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100383" name="Rectangle 31"/>
          <p:cNvSpPr>
            <a:spLocks noChangeArrowheads="1"/>
          </p:cNvSpPr>
          <p:nvPr/>
        </p:nvSpPr>
        <p:spPr bwMode="white">
          <a:xfrm>
            <a:off x="1339850" y="2852738"/>
            <a:ext cx="186055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0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09" name="Text Box 29"/>
          <p:cNvSpPr txBox="1">
            <a:spLocks noChangeArrowheads="1"/>
          </p:cNvSpPr>
          <p:nvPr/>
        </p:nvSpPr>
        <p:spPr bwMode="gray">
          <a:xfrm>
            <a:off x="941388" y="3749675"/>
            <a:ext cx="26590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2713" indent="-1127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Tx/>
              <a:buChar char="•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10" name="Text Box 29"/>
          <p:cNvSpPr txBox="1">
            <a:spLocks noChangeArrowheads="1"/>
          </p:cNvSpPr>
          <p:nvPr/>
        </p:nvSpPr>
        <p:spPr bwMode="gray">
          <a:xfrm>
            <a:off x="941388" y="4473575"/>
            <a:ext cx="26590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2713" indent="-1127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Tx/>
              <a:buChar char="•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11" name="Text Box 29"/>
          <p:cNvSpPr txBox="1">
            <a:spLocks noChangeArrowheads="1"/>
          </p:cNvSpPr>
          <p:nvPr/>
        </p:nvSpPr>
        <p:spPr bwMode="gray">
          <a:xfrm>
            <a:off x="941388" y="5156200"/>
            <a:ext cx="26590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2713" indent="-1127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Tx/>
              <a:buChar char="•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12" name="Text Box 29"/>
          <p:cNvSpPr txBox="1">
            <a:spLocks noChangeArrowheads="1"/>
          </p:cNvSpPr>
          <p:nvPr/>
        </p:nvSpPr>
        <p:spPr bwMode="gray">
          <a:xfrm>
            <a:off x="941388" y="5797550"/>
            <a:ext cx="265906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112713" indent="-112713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SzPct val="80000"/>
              <a:buFontTx/>
              <a:buChar char="•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13" name="Rectangle 17"/>
          <p:cNvSpPr>
            <a:spLocks noChangeArrowheads="1"/>
          </p:cNvSpPr>
          <p:nvPr/>
        </p:nvSpPr>
        <p:spPr bwMode="auto">
          <a:xfrm>
            <a:off x="533400" y="2106613"/>
            <a:ext cx="380206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pSp>
        <p:nvGrpSpPr>
          <p:cNvPr id="55314" name="Group 18"/>
          <p:cNvGrpSpPr>
            <a:grpSpLocks/>
          </p:cNvGrpSpPr>
          <p:nvPr/>
        </p:nvGrpSpPr>
        <p:grpSpPr bwMode="auto">
          <a:xfrm>
            <a:off x="727075" y="1625600"/>
            <a:ext cx="3494088" cy="427038"/>
            <a:chOff x="485" y="851"/>
            <a:chExt cx="2201" cy="269"/>
          </a:xfrm>
        </p:grpSpPr>
        <p:grpSp>
          <p:nvGrpSpPr>
            <p:cNvPr id="55315" name="Group 19"/>
            <p:cNvGrpSpPr>
              <a:grpSpLocks/>
            </p:cNvGrpSpPr>
            <p:nvPr/>
          </p:nvGrpSpPr>
          <p:grpSpPr bwMode="auto">
            <a:xfrm>
              <a:off x="485" y="935"/>
              <a:ext cx="110" cy="115"/>
              <a:chOff x="590" y="895"/>
              <a:chExt cx="110" cy="115"/>
            </a:xfrm>
          </p:grpSpPr>
          <p:pic>
            <p:nvPicPr>
              <p:cNvPr id="55316" name="Picture 20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" y="970"/>
                <a:ext cx="106" cy="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55317" name="Group 21"/>
              <p:cNvGrpSpPr>
                <a:grpSpLocks/>
              </p:cNvGrpSpPr>
              <p:nvPr/>
            </p:nvGrpSpPr>
            <p:grpSpPr bwMode="auto">
              <a:xfrm>
                <a:off x="590" y="895"/>
                <a:ext cx="110" cy="110"/>
                <a:chOff x="2406" y="2636"/>
                <a:chExt cx="882" cy="883"/>
              </a:xfrm>
            </p:grpSpPr>
            <p:pic>
              <p:nvPicPr>
                <p:cNvPr id="55318" name="Picture 22" descr="shadow_1_m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6" y="2834"/>
                  <a:ext cx="882" cy="6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55319" name="Group 23"/>
                <p:cNvGrpSpPr>
                  <a:grpSpLocks/>
                </p:cNvGrpSpPr>
                <p:nvPr/>
              </p:nvGrpSpPr>
              <p:grpSpPr bwMode="auto">
                <a:xfrm>
                  <a:off x="2458" y="2636"/>
                  <a:ext cx="792" cy="794"/>
                  <a:chOff x="2495" y="1778"/>
                  <a:chExt cx="792" cy="794"/>
                </a:xfrm>
              </p:grpSpPr>
              <p:sp>
                <p:nvSpPr>
                  <p:cNvPr id="55320" name="Oval 24"/>
                  <p:cNvSpPr>
                    <a:spLocks noChangeArrowheads="1"/>
                  </p:cNvSpPr>
                  <p:nvPr/>
                </p:nvSpPr>
                <p:spPr bwMode="gray">
                  <a:xfrm rot="76022" flipH="1">
                    <a:off x="2495" y="1778"/>
                    <a:ext cx="792" cy="79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69696">
                          <a:gamma/>
                          <a:tint val="25490"/>
                          <a:invGamma/>
                        </a:srgbClr>
                      </a:gs>
                      <a:gs pos="100000">
                        <a:srgbClr val="969696"/>
                      </a:gs>
                    </a:gsLst>
                    <a:path path="shape">
                      <a:fillToRect l="50000" t="50000" r="50000" b="50000"/>
                    </a:path>
                  </a:gradFill>
                  <a:ln w="19050" algn="ctr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pic>
                <p:nvPicPr>
                  <p:cNvPr id="55321" name="Picture 25" descr="light_shadow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757" r="5331" b="2487"/>
                  <a:stretch>
                    <a:fillRect/>
                  </a:stretch>
                </p:blipFill>
                <p:spPr bwMode="auto">
                  <a:xfrm>
                    <a:off x="2562" y="2123"/>
                    <a:ext cx="636" cy="44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55322" name="Picture 26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gray">
                  <a:xfrm>
                    <a:off x="2585" y="1792"/>
                    <a:ext cx="620" cy="28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  <p:sp>
          <p:nvSpPr>
            <p:cNvPr id="55323" name="Text Box 29"/>
            <p:cNvSpPr txBox="1">
              <a:spLocks noChangeArrowheads="1"/>
            </p:cNvSpPr>
            <p:nvPr/>
          </p:nvSpPr>
          <p:spPr bwMode="auto">
            <a:xfrm>
              <a:off x="608" y="851"/>
              <a:ext cx="207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 3" panose="05040102010807070707" pitchFamily="18" charset="2"/>
                <a:buNone/>
              </a:pPr>
              <a:r>
                <a:rPr lang="en-US" sz="2200" b="1" smtClean="0">
                  <a:latin typeface="Candara" panose="020E0502030303020204" pitchFamily="34" charset="0"/>
                  <a:cs typeface="Arial" panose="020B0604020202020204" pitchFamily="34" charset="0"/>
                </a:rPr>
                <a:t>Thêm tiêu đề </a:t>
              </a:r>
              <a:endParaRPr lang="en-US" sz="2200" b="1"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5324" name="AutoShape 28"/>
          <p:cNvSpPr>
            <a:spLocks noChangeArrowheads="1"/>
          </p:cNvSpPr>
          <p:nvPr/>
        </p:nvSpPr>
        <p:spPr bwMode="invGray">
          <a:xfrm>
            <a:off x="4241800" y="3379788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25" name="AutoShape 29"/>
          <p:cNvSpPr>
            <a:spLocks noChangeArrowheads="1"/>
          </p:cNvSpPr>
          <p:nvPr/>
        </p:nvSpPr>
        <p:spPr bwMode="invGray">
          <a:xfrm>
            <a:off x="4241800" y="3983038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26" name="AutoShape 30"/>
          <p:cNvSpPr>
            <a:spLocks noChangeArrowheads="1"/>
          </p:cNvSpPr>
          <p:nvPr/>
        </p:nvSpPr>
        <p:spPr bwMode="invGray">
          <a:xfrm>
            <a:off x="4241800" y="4627563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27" name="AutoShape 31"/>
          <p:cNvSpPr>
            <a:spLocks noChangeArrowheads="1"/>
          </p:cNvSpPr>
          <p:nvPr/>
        </p:nvSpPr>
        <p:spPr bwMode="invGray">
          <a:xfrm>
            <a:off x="4241800" y="5230813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28" name="Rectangle 949"/>
          <p:cNvSpPr>
            <a:spLocks noChangeArrowheads="1"/>
          </p:cNvSpPr>
          <p:nvPr/>
        </p:nvSpPr>
        <p:spPr bwMode="gray">
          <a:xfrm>
            <a:off x="4433888" y="3386138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29" name="Rectangle 949"/>
          <p:cNvSpPr>
            <a:spLocks noChangeArrowheads="1"/>
          </p:cNvSpPr>
          <p:nvPr/>
        </p:nvSpPr>
        <p:spPr bwMode="gray">
          <a:xfrm>
            <a:off x="4433888" y="3989388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30" name="Rectangle 949"/>
          <p:cNvSpPr>
            <a:spLocks noChangeArrowheads="1"/>
          </p:cNvSpPr>
          <p:nvPr/>
        </p:nvSpPr>
        <p:spPr bwMode="gray">
          <a:xfrm>
            <a:off x="4433888" y="4635500"/>
            <a:ext cx="157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31" name="Rectangle 949"/>
          <p:cNvSpPr>
            <a:spLocks noChangeArrowheads="1"/>
          </p:cNvSpPr>
          <p:nvPr/>
        </p:nvSpPr>
        <p:spPr bwMode="gray">
          <a:xfrm>
            <a:off x="4433888" y="5237163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32" name="AutoShape 36"/>
          <p:cNvSpPr>
            <a:spLocks noChangeArrowheads="1"/>
          </p:cNvSpPr>
          <p:nvPr/>
        </p:nvSpPr>
        <p:spPr bwMode="gray">
          <a:xfrm>
            <a:off x="6507163" y="3379788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33" name="AutoShape 37"/>
          <p:cNvSpPr>
            <a:spLocks noChangeArrowheads="1"/>
          </p:cNvSpPr>
          <p:nvPr/>
        </p:nvSpPr>
        <p:spPr bwMode="gray">
          <a:xfrm>
            <a:off x="6507163" y="3983038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34" name="AutoShape 38"/>
          <p:cNvSpPr>
            <a:spLocks noChangeArrowheads="1"/>
          </p:cNvSpPr>
          <p:nvPr/>
        </p:nvSpPr>
        <p:spPr bwMode="gray">
          <a:xfrm>
            <a:off x="6507163" y="4627563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35" name="AutoShape 39"/>
          <p:cNvSpPr>
            <a:spLocks noChangeArrowheads="1"/>
          </p:cNvSpPr>
          <p:nvPr/>
        </p:nvSpPr>
        <p:spPr bwMode="gray">
          <a:xfrm>
            <a:off x="6507163" y="5230813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36" name="Rectangle 949"/>
          <p:cNvSpPr>
            <a:spLocks noChangeArrowheads="1"/>
          </p:cNvSpPr>
          <p:nvPr/>
        </p:nvSpPr>
        <p:spPr bwMode="gray">
          <a:xfrm>
            <a:off x="6699250" y="3386138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37" name="Rectangle 949"/>
          <p:cNvSpPr>
            <a:spLocks noChangeArrowheads="1"/>
          </p:cNvSpPr>
          <p:nvPr/>
        </p:nvSpPr>
        <p:spPr bwMode="gray">
          <a:xfrm>
            <a:off x="6699250" y="3989388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38" name="Rectangle 949"/>
          <p:cNvSpPr>
            <a:spLocks noChangeArrowheads="1"/>
          </p:cNvSpPr>
          <p:nvPr/>
        </p:nvSpPr>
        <p:spPr bwMode="gray">
          <a:xfrm>
            <a:off x="6699250" y="4635500"/>
            <a:ext cx="1574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39" name="Rectangle 949"/>
          <p:cNvSpPr>
            <a:spLocks noChangeArrowheads="1"/>
          </p:cNvSpPr>
          <p:nvPr/>
        </p:nvSpPr>
        <p:spPr bwMode="gray">
          <a:xfrm>
            <a:off x="6699250" y="5237163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cxnSp>
        <p:nvCxnSpPr>
          <p:cNvPr id="55340" name="AutoShape 44"/>
          <p:cNvCxnSpPr>
            <a:cxnSpLocks noChangeShapeType="1"/>
            <a:stCxn id="55324" idx="3"/>
            <a:endCxn id="55332" idx="1"/>
          </p:cNvCxnSpPr>
          <p:nvPr/>
        </p:nvCxnSpPr>
        <p:spPr bwMode="gray">
          <a:xfrm>
            <a:off x="6200775" y="3571875"/>
            <a:ext cx="296863" cy="0"/>
          </a:xfrm>
          <a:prstGeom prst="straightConnector1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5341" name="AutoShape 45"/>
          <p:cNvCxnSpPr>
            <a:cxnSpLocks noChangeShapeType="1"/>
            <a:stCxn id="55325" idx="3"/>
            <a:endCxn id="55333" idx="1"/>
          </p:cNvCxnSpPr>
          <p:nvPr/>
        </p:nvCxnSpPr>
        <p:spPr bwMode="gray">
          <a:xfrm>
            <a:off x="6200775" y="4175125"/>
            <a:ext cx="296863" cy="0"/>
          </a:xfrm>
          <a:prstGeom prst="straightConnector1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5342" name="AutoShape 46"/>
          <p:cNvCxnSpPr>
            <a:cxnSpLocks noChangeShapeType="1"/>
            <a:stCxn id="55326" idx="3"/>
            <a:endCxn id="55334" idx="1"/>
          </p:cNvCxnSpPr>
          <p:nvPr/>
        </p:nvCxnSpPr>
        <p:spPr bwMode="gray">
          <a:xfrm>
            <a:off x="6200775" y="4819650"/>
            <a:ext cx="296863" cy="0"/>
          </a:xfrm>
          <a:prstGeom prst="straightConnector1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5343" name="AutoShape 47"/>
          <p:cNvCxnSpPr>
            <a:cxnSpLocks noChangeShapeType="1"/>
            <a:stCxn id="55327" idx="3"/>
            <a:endCxn id="55335" idx="1"/>
          </p:cNvCxnSpPr>
          <p:nvPr/>
        </p:nvCxnSpPr>
        <p:spPr bwMode="gray">
          <a:xfrm>
            <a:off x="6200775" y="5422900"/>
            <a:ext cx="296863" cy="0"/>
          </a:xfrm>
          <a:prstGeom prst="straightConnector1">
            <a:avLst/>
          </a:prstGeom>
          <a:noFill/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55344" name="AutoShape 48"/>
          <p:cNvSpPr>
            <a:spLocks noChangeArrowheads="1"/>
          </p:cNvSpPr>
          <p:nvPr/>
        </p:nvSpPr>
        <p:spPr bwMode="gray">
          <a:xfrm>
            <a:off x="6507163" y="2798763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45" name="Rectangle 949"/>
          <p:cNvSpPr>
            <a:spLocks noChangeArrowheads="1"/>
          </p:cNvSpPr>
          <p:nvPr/>
        </p:nvSpPr>
        <p:spPr bwMode="gray">
          <a:xfrm>
            <a:off x="6699250" y="2805113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46" name="AutoShape 50"/>
          <p:cNvSpPr>
            <a:spLocks noChangeArrowheads="1"/>
          </p:cNvSpPr>
          <p:nvPr/>
        </p:nvSpPr>
        <p:spPr bwMode="gray">
          <a:xfrm>
            <a:off x="6507163" y="5843588"/>
            <a:ext cx="1958975" cy="384175"/>
          </a:xfrm>
          <a:prstGeom prst="roundRect">
            <a:avLst>
              <a:gd name="adj" fmla="val 50000"/>
            </a:avLst>
          </a:prstGeom>
          <a:solidFill>
            <a:schemeClr val="hlink"/>
          </a:solidFill>
          <a:ln w="19050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5347" name="Rectangle 949"/>
          <p:cNvSpPr>
            <a:spLocks noChangeArrowheads="1"/>
          </p:cNvSpPr>
          <p:nvPr/>
        </p:nvSpPr>
        <p:spPr bwMode="gray">
          <a:xfrm>
            <a:off x="6699250" y="5849938"/>
            <a:ext cx="15748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5348" name="Rectangle 52"/>
          <p:cNvSpPr>
            <a:spLocks noChangeArrowheads="1"/>
          </p:cNvSpPr>
          <p:nvPr/>
        </p:nvSpPr>
        <p:spPr bwMode="auto">
          <a:xfrm>
            <a:off x="4565650" y="2106613"/>
            <a:ext cx="380206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pSp>
        <p:nvGrpSpPr>
          <p:cNvPr id="55349" name="Group 53"/>
          <p:cNvGrpSpPr>
            <a:grpSpLocks/>
          </p:cNvGrpSpPr>
          <p:nvPr/>
        </p:nvGrpSpPr>
        <p:grpSpPr bwMode="auto">
          <a:xfrm>
            <a:off x="4759325" y="1625600"/>
            <a:ext cx="3494088" cy="427038"/>
            <a:chOff x="485" y="851"/>
            <a:chExt cx="2201" cy="269"/>
          </a:xfrm>
        </p:grpSpPr>
        <p:grpSp>
          <p:nvGrpSpPr>
            <p:cNvPr id="55350" name="Group 54"/>
            <p:cNvGrpSpPr>
              <a:grpSpLocks/>
            </p:cNvGrpSpPr>
            <p:nvPr/>
          </p:nvGrpSpPr>
          <p:grpSpPr bwMode="auto">
            <a:xfrm>
              <a:off x="485" y="935"/>
              <a:ext cx="110" cy="115"/>
              <a:chOff x="590" y="895"/>
              <a:chExt cx="110" cy="115"/>
            </a:xfrm>
          </p:grpSpPr>
          <p:pic>
            <p:nvPicPr>
              <p:cNvPr id="55351" name="Picture 55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" y="970"/>
                <a:ext cx="106" cy="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55352" name="Group 56"/>
              <p:cNvGrpSpPr>
                <a:grpSpLocks/>
              </p:cNvGrpSpPr>
              <p:nvPr/>
            </p:nvGrpSpPr>
            <p:grpSpPr bwMode="auto">
              <a:xfrm>
                <a:off x="590" y="895"/>
                <a:ext cx="110" cy="110"/>
                <a:chOff x="2406" y="2636"/>
                <a:chExt cx="882" cy="883"/>
              </a:xfrm>
            </p:grpSpPr>
            <p:pic>
              <p:nvPicPr>
                <p:cNvPr id="55353" name="Picture 57" descr="shadow_1_m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6" y="2834"/>
                  <a:ext cx="882" cy="6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55354" name="Group 58"/>
                <p:cNvGrpSpPr>
                  <a:grpSpLocks/>
                </p:cNvGrpSpPr>
                <p:nvPr/>
              </p:nvGrpSpPr>
              <p:grpSpPr bwMode="auto">
                <a:xfrm>
                  <a:off x="2458" y="2636"/>
                  <a:ext cx="792" cy="794"/>
                  <a:chOff x="2495" y="1778"/>
                  <a:chExt cx="792" cy="794"/>
                </a:xfrm>
              </p:grpSpPr>
              <p:sp>
                <p:nvSpPr>
                  <p:cNvPr id="55355" name="Oval 59"/>
                  <p:cNvSpPr>
                    <a:spLocks noChangeArrowheads="1"/>
                  </p:cNvSpPr>
                  <p:nvPr/>
                </p:nvSpPr>
                <p:spPr bwMode="gray">
                  <a:xfrm rot="76022" flipH="1">
                    <a:off x="2495" y="1778"/>
                    <a:ext cx="792" cy="79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69696">
                          <a:gamma/>
                          <a:tint val="25490"/>
                          <a:invGamma/>
                        </a:srgbClr>
                      </a:gs>
                      <a:gs pos="100000">
                        <a:srgbClr val="969696"/>
                      </a:gs>
                    </a:gsLst>
                    <a:path path="shape">
                      <a:fillToRect l="50000" t="50000" r="50000" b="50000"/>
                    </a:path>
                  </a:gradFill>
                  <a:ln w="19050" algn="ctr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pic>
                <p:nvPicPr>
                  <p:cNvPr id="55356" name="Picture 60" descr="light_shadow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757" r="5331" b="2487"/>
                  <a:stretch>
                    <a:fillRect/>
                  </a:stretch>
                </p:blipFill>
                <p:spPr bwMode="auto">
                  <a:xfrm>
                    <a:off x="2562" y="2123"/>
                    <a:ext cx="636" cy="44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55357" name="Picture 61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gray">
                  <a:xfrm>
                    <a:off x="2585" y="1792"/>
                    <a:ext cx="620" cy="28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  <p:sp>
          <p:nvSpPr>
            <p:cNvPr id="55358" name="Text Box 29"/>
            <p:cNvSpPr txBox="1">
              <a:spLocks noChangeArrowheads="1"/>
            </p:cNvSpPr>
            <p:nvPr/>
          </p:nvSpPr>
          <p:spPr bwMode="auto">
            <a:xfrm>
              <a:off x="608" y="851"/>
              <a:ext cx="2078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 3" panose="05040102010807070707" pitchFamily="18" charset="2"/>
                <a:buNone/>
              </a:pPr>
              <a:r>
                <a:rPr lang="en-US" sz="2200" b="1" smtClean="0">
                  <a:latin typeface="Candara" panose="020E0502030303020204" pitchFamily="34" charset="0"/>
                  <a:cs typeface="Arial" panose="020B0604020202020204" pitchFamily="34" charset="0"/>
                </a:rPr>
                <a:t>Thêm tiêu đề </a:t>
              </a:r>
              <a:endParaRPr lang="en-US" sz="2200" b="1"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55359" name="AutoShape 63"/>
          <p:cNvCxnSpPr>
            <a:cxnSpLocks noChangeShapeType="1"/>
            <a:stCxn id="55345" idx="2"/>
            <a:endCxn id="55336" idx="0"/>
          </p:cNvCxnSpPr>
          <p:nvPr/>
        </p:nvCxnSpPr>
        <p:spPr bwMode="gray">
          <a:xfrm>
            <a:off x="7486650" y="3171825"/>
            <a:ext cx="0" cy="214313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360" name="AutoShape 64"/>
          <p:cNvCxnSpPr>
            <a:cxnSpLocks noChangeShapeType="1"/>
            <a:stCxn id="55336" idx="2"/>
            <a:endCxn id="55337" idx="0"/>
          </p:cNvCxnSpPr>
          <p:nvPr/>
        </p:nvCxnSpPr>
        <p:spPr bwMode="gray">
          <a:xfrm>
            <a:off x="7486650" y="3752850"/>
            <a:ext cx="0" cy="236538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361" name="AutoShape 65"/>
          <p:cNvCxnSpPr>
            <a:cxnSpLocks noChangeShapeType="1"/>
            <a:stCxn id="55337" idx="2"/>
            <a:endCxn id="55338" idx="0"/>
          </p:cNvCxnSpPr>
          <p:nvPr/>
        </p:nvCxnSpPr>
        <p:spPr bwMode="gray">
          <a:xfrm>
            <a:off x="7486650" y="4356100"/>
            <a:ext cx="0" cy="279400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362" name="AutoShape 66"/>
          <p:cNvCxnSpPr>
            <a:cxnSpLocks noChangeShapeType="1"/>
            <a:stCxn id="55338" idx="2"/>
            <a:endCxn id="55339" idx="0"/>
          </p:cNvCxnSpPr>
          <p:nvPr/>
        </p:nvCxnSpPr>
        <p:spPr bwMode="gray">
          <a:xfrm>
            <a:off x="7486650" y="5002213"/>
            <a:ext cx="0" cy="234950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55363" name="AutoShape 67"/>
          <p:cNvCxnSpPr>
            <a:cxnSpLocks noChangeShapeType="1"/>
            <a:stCxn id="55339" idx="2"/>
            <a:endCxn id="55347" idx="0"/>
          </p:cNvCxnSpPr>
          <p:nvPr/>
        </p:nvCxnSpPr>
        <p:spPr bwMode="gray">
          <a:xfrm>
            <a:off x="7486650" y="5603875"/>
            <a:ext cx="0" cy="246063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gray">
          <a:xfrm>
            <a:off x="635000" y="2851150"/>
            <a:ext cx="3819525" cy="307975"/>
          </a:xfrm>
          <a:prstGeom prst="rect">
            <a:avLst/>
          </a:prstGeom>
          <a:gradFill rotWithShape="1">
            <a:gsLst>
              <a:gs pos="0">
                <a:schemeClr val="accent1">
                  <a:alpha val="30000"/>
                </a:schemeClr>
              </a:gs>
              <a:gs pos="100000">
                <a:schemeClr val="accent1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56324" name="Group 4"/>
          <p:cNvGrpSpPr>
            <a:grpSpLocks/>
          </p:cNvGrpSpPr>
          <p:nvPr/>
        </p:nvGrpSpPr>
        <p:grpSpPr bwMode="auto">
          <a:xfrm>
            <a:off x="635000" y="1662113"/>
            <a:ext cx="3817938" cy="1174750"/>
            <a:chOff x="459" y="1096"/>
            <a:chExt cx="2720" cy="740"/>
          </a:xfrm>
        </p:grpSpPr>
        <p:sp>
          <p:nvSpPr>
            <p:cNvPr id="56325" name="Freeform 5"/>
            <p:cNvSpPr>
              <a:spLocks/>
            </p:cNvSpPr>
            <p:nvPr/>
          </p:nvSpPr>
          <p:spPr bwMode="gray">
            <a:xfrm>
              <a:off x="461" y="1096"/>
              <a:ext cx="2716" cy="239"/>
            </a:xfrm>
            <a:custGeom>
              <a:avLst/>
              <a:gdLst>
                <a:gd name="T0" fmla="*/ 0 w 2716"/>
                <a:gd name="T1" fmla="*/ 104 h 239"/>
                <a:gd name="T2" fmla="*/ 0 w 2716"/>
                <a:gd name="T3" fmla="*/ 239 h 239"/>
                <a:gd name="T4" fmla="*/ 2716 w 2716"/>
                <a:gd name="T5" fmla="*/ 239 h 239"/>
                <a:gd name="T6" fmla="*/ 2716 w 2716"/>
                <a:gd name="T7" fmla="*/ 101 h 239"/>
                <a:gd name="T8" fmla="*/ 2678 w 2716"/>
                <a:gd name="T9" fmla="*/ 24 h 239"/>
                <a:gd name="T10" fmla="*/ 2572 w 2716"/>
                <a:gd name="T11" fmla="*/ 5 h 239"/>
                <a:gd name="T12" fmla="*/ 130 w 2716"/>
                <a:gd name="T13" fmla="*/ 6 h 239"/>
                <a:gd name="T14" fmla="*/ 36 w 2716"/>
                <a:gd name="T15" fmla="*/ 27 h 239"/>
                <a:gd name="T16" fmla="*/ 0 w 2716"/>
                <a:gd name="T17" fmla="*/ 10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716" h="239">
                  <a:moveTo>
                    <a:pt x="0" y="104"/>
                  </a:moveTo>
                  <a:cubicBezTo>
                    <a:pt x="0" y="202"/>
                    <a:pt x="0" y="239"/>
                    <a:pt x="0" y="239"/>
                  </a:cubicBezTo>
                  <a:lnTo>
                    <a:pt x="2716" y="239"/>
                  </a:lnTo>
                  <a:lnTo>
                    <a:pt x="2716" y="101"/>
                  </a:lnTo>
                  <a:cubicBezTo>
                    <a:pt x="2716" y="103"/>
                    <a:pt x="2716" y="48"/>
                    <a:pt x="2678" y="24"/>
                  </a:cubicBezTo>
                  <a:cubicBezTo>
                    <a:pt x="2640" y="0"/>
                    <a:pt x="2570" y="5"/>
                    <a:pt x="2572" y="5"/>
                  </a:cubicBezTo>
                  <a:lnTo>
                    <a:pt x="130" y="6"/>
                  </a:lnTo>
                  <a:cubicBezTo>
                    <a:pt x="130" y="8"/>
                    <a:pt x="68" y="0"/>
                    <a:pt x="36" y="27"/>
                  </a:cubicBezTo>
                  <a:cubicBezTo>
                    <a:pt x="4" y="54"/>
                    <a:pt x="6" y="69"/>
                    <a:pt x="0" y="104"/>
                  </a:cubicBezTo>
                  <a:close/>
                </a:path>
              </a:pathLst>
            </a:custGeom>
            <a:solidFill>
              <a:schemeClr val="accent1"/>
            </a:solidFill>
            <a:ln w="3175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56326" name="Rectangle 6"/>
            <p:cNvSpPr>
              <a:spLocks noChangeArrowheads="1"/>
            </p:cNvSpPr>
            <p:nvPr/>
          </p:nvSpPr>
          <p:spPr bwMode="gray">
            <a:xfrm>
              <a:off x="459" y="1329"/>
              <a:ext cx="2720" cy="507"/>
            </a:xfrm>
            <a:prstGeom prst="rect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FFFFFF">
                    <a:gamma/>
                    <a:shade val="85882"/>
                    <a:invGamma/>
                  </a:srgbClr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aphicFrame>
        <p:nvGraphicFramePr>
          <p:cNvPr id="56327" name="Group 7"/>
          <p:cNvGraphicFramePr>
            <a:graphicFrameLocks noGrp="1"/>
          </p:cNvGraphicFramePr>
          <p:nvPr/>
        </p:nvGraphicFramePr>
        <p:xfrm>
          <a:off x="682625" y="2095500"/>
          <a:ext cx="3729038" cy="692150"/>
        </p:xfrm>
        <a:graphic>
          <a:graphicData uri="http://schemas.openxmlformats.org/drawingml/2006/table">
            <a:tbl>
              <a:tblPr/>
              <a:tblGrid>
                <a:gridCol w="1243013"/>
                <a:gridCol w="1243012"/>
                <a:gridCol w="1243013"/>
              </a:tblGrid>
              <a:tr h="346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Text in here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9999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Text in here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9999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Text in here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>
                        <a:alpha val="39999"/>
                      </a:schemeClr>
                    </a:solidFill>
                  </a:tcPr>
                </a:tc>
              </a:tr>
              <a:tr h="346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41" name="Freeform 21"/>
          <p:cNvSpPr>
            <a:spLocks/>
          </p:cNvSpPr>
          <p:nvPr/>
        </p:nvSpPr>
        <p:spPr bwMode="gray">
          <a:xfrm>
            <a:off x="4597400" y="1662113"/>
            <a:ext cx="3811588" cy="379412"/>
          </a:xfrm>
          <a:custGeom>
            <a:avLst/>
            <a:gdLst>
              <a:gd name="T0" fmla="*/ 0 w 2716"/>
              <a:gd name="T1" fmla="*/ 104 h 239"/>
              <a:gd name="T2" fmla="*/ 0 w 2716"/>
              <a:gd name="T3" fmla="*/ 239 h 239"/>
              <a:gd name="T4" fmla="*/ 2716 w 2716"/>
              <a:gd name="T5" fmla="*/ 239 h 239"/>
              <a:gd name="T6" fmla="*/ 2716 w 2716"/>
              <a:gd name="T7" fmla="*/ 101 h 239"/>
              <a:gd name="T8" fmla="*/ 2678 w 2716"/>
              <a:gd name="T9" fmla="*/ 24 h 239"/>
              <a:gd name="T10" fmla="*/ 2572 w 2716"/>
              <a:gd name="T11" fmla="*/ 5 h 239"/>
              <a:gd name="T12" fmla="*/ 130 w 2716"/>
              <a:gd name="T13" fmla="*/ 6 h 239"/>
              <a:gd name="T14" fmla="*/ 36 w 2716"/>
              <a:gd name="T15" fmla="*/ 27 h 239"/>
              <a:gd name="T16" fmla="*/ 0 w 2716"/>
              <a:gd name="T17" fmla="*/ 104 h 2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16" h="239">
                <a:moveTo>
                  <a:pt x="0" y="104"/>
                </a:moveTo>
                <a:cubicBezTo>
                  <a:pt x="0" y="202"/>
                  <a:pt x="0" y="239"/>
                  <a:pt x="0" y="239"/>
                </a:cubicBezTo>
                <a:lnTo>
                  <a:pt x="2716" y="239"/>
                </a:lnTo>
                <a:lnTo>
                  <a:pt x="2716" y="101"/>
                </a:lnTo>
                <a:cubicBezTo>
                  <a:pt x="2716" y="103"/>
                  <a:pt x="2716" y="48"/>
                  <a:pt x="2678" y="24"/>
                </a:cubicBezTo>
                <a:cubicBezTo>
                  <a:pt x="2640" y="0"/>
                  <a:pt x="2570" y="5"/>
                  <a:pt x="2572" y="5"/>
                </a:cubicBezTo>
                <a:lnTo>
                  <a:pt x="130" y="6"/>
                </a:lnTo>
                <a:cubicBezTo>
                  <a:pt x="130" y="8"/>
                  <a:pt x="68" y="0"/>
                  <a:pt x="36" y="27"/>
                </a:cubicBezTo>
                <a:cubicBezTo>
                  <a:pt x="4" y="54"/>
                  <a:pt x="6" y="69"/>
                  <a:pt x="0" y="104"/>
                </a:cubicBezTo>
                <a:close/>
              </a:path>
            </a:pathLst>
          </a:custGeom>
          <a:solidFill>
            <a:schemeClr val="accent2"/>
          </a:solidFill>
          <a:ln w="3175" cap="flat" cmpd="sng">
            <a:solidFill>
              <a:schemeClr val="accent2"/>
            </a:solidFill>
            <a:prstDash val="solid"/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42" name="Rectangle 22"/>
          <p:cNvSpPr>
            <a:spLocks noChangeArrowheads="1"/>
          </p:cNvSpPr>
          <p:nvPr/>
        </p:nvSpPr>
        <p:spPr bwMode="gray">
          <a:xfrm>
            <a:off x="4594225" y="2032000"/>
            <a:ext cx="3817938" cy="80486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FFFF">
                  <a:gamma/>
                  <a:shade val="85882"/>
                  <a:invGamma/>
                </a:srgbClr>
              </a:gs>
            </a:gsLst>
            <a:lin ang="5400000" scaled="1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aphicFrame>
        <p:nvGraphicFramePr>
          <p:cNvPr id="56343" name="Group 23"/>
          <p:cNvGraphicFramePr>
            <a:graphicFrameLocks noGrp="1"/>
          </p:cNvGraphicFramePr>
          <p:nvPr/>
        </p:nvGraphicFramePr>
        <p:xfrm>
          <a:off x="4657725" y="2095500"/>
          <a:ext cx="3703638" cy="692150"/>
        </p:xfrm>
        <a:graphic>
          <a:graphicData uri="http://schemas.openxmlformats.org/drawingml/2006/table">
            <a:tbl>
              <a:tblPr/>
              <a:tblGrid>
                <a:gridCol w="1235075"/>
                <a:gridCol w="1233488"/>
                <a:gridCol w="1235075"/>
              </a:tblGrid>
              <a:tr h="346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Text in here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Text in here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Text in here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60001"/>
                      </a:schemeClr>
                    </a:solidFill>
                  </a:tcPr>
                </a:tc>
              </a:tr>
              <a:tr h="346075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3,000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6357" name="Text Box 29"/>
          <p:cNvSpPr txBox="1">
            <a:spLocks noChangeArrowheads="1"/>
          </p:cNvSpPr>
          <p:nvPr/>
        </p:nvSpPr>
        <p:spPr bwMode="gray">
          <a:xfrm>
            <a:off x="942975" y="1677988"/>
            <a:ext cx="3187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Wingdings 3" panose="05040102010807070707" pitchFamily="18" charset="2"/>
              <a:buNone/>
            </a:pPr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tiêu đề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58" name="Text Box 29"/>
          <p:cNvSpPr txBox="1">
            <a:spLocks noChangeArrowheads="1"/>
          </p:cNvSpPr>
          <p:nvPr/>
        </p:nvSpPr>
        <p:spPr bwMode="gray">
          <a:xfrm>
            <a:off x="4911725" y="1677988"/>
            <a:ext cx="3187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Wingdings 3" panose="05040102010807070707" pitchFamily="18" charset="2"/>
              <a:buNone/>
            </a:pPr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tiêu đề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59" name="AutoShape 39"/>
          <p:cNvSpPr>
            <a:spLocks noChangeArrowheads="1"/>
          </p:cNvSpPr>
          <p:nvPr/>
        </p:nvSpPr>
        <p:spPr bwMode="gray">
          <a:xfrm>
            <a:off x="5551488" y="3236913"/>
            <a:ext cx="2843212" cy="2879725"/>
          </a:xfrm>
          <a:prstGeom prst="roundRect">
            <a:avLst>
              <a:gd name="adj" fmla="val 6699"/>
            </a:avLst>
          </a:prstGeom>
          <a:gradFill rotWithShape="1">
            <a:gsLst>
              <a:gs pos="0">
                <a:srgbClr val="E8E8E4">
                  <a:gamma/>
                  <a:tint val="0"/>
                  <a:invGamma/>
                </a:srgbClr>
              </a:gs>
              <a:gs pos="100000">
                <a:srgbClr val="E8E8E4"/>
              </a:gs>
            </a:gsLst>
            <a:lin ang="5400000" scaled="1"/>
          </a:gradFill>
          <a:ln w="19050" algn="ctr">
            <a:solidFill>
              <a:srgbClr val="C0C0C0"/>
            </a:solidFill>
            <a:round/>
            <a:headEnd/>
            <a:tailEnd/>
          </a:ln>
          <a:effectLst>
            <a:outerShdw dist="25400" dir="54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60" name="AutoShape 40"/>
          <p:cNvSpPr>
            <a:spLocks noChangeArrowheads="1"/>
          </p:cNvSpPr>
          <p:nvPr/>
        </p:nvSpPr>
        <p:spPr bwMode="gray">
          <a:xfrm>
            <a:off x="657225" y="3236913"/>
            <a:ext cx="2535238" cy="2879725"/>
          </a:xfrm>
          <a:prstGeom prst="roundRect">
            <a:avLst>
              <a:gd name="adj" fmla="val 8190"/>
            </a:avLst>
          </a:prstGeom>
          <a:gradFill rotWithShape="1">
            <a:gsLst>
              <a:gs pos="0">
                <a:srgbClr val="E8E8E4">
                  <a:gamma/>
                  <a:tint val="0"/>
                  <a:invGamma/>
                </a:srgbClr>
              </a:gs>
              <a:gs pos="100000">
                <a:srgbClr val="E8E8E4"/>
              </a:gs>
            </a:gsLst>
            <a:lin ang="5400000" scaled="1"/>
          </a:gradFill>
          <a:ln w="19050" algn="ctr">
            <a:solidFill>
              <a:srgbClr val="C0C0C0"/>
            </a:solidFill>
            <a:round/>
            <a:headEnd/>
            <a:tailEnd/>
          </a:ln>
          <a:effectLst>
            <a:outerShdw dist="25400" dir="54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61" name="AutoShape 41"/>
          <p:cNvSpPr>
            <a:spLocks noChangeArrowheads="1"/>
          </p:cNvSpPr>
          <p:nvPr/>
        </p:nvSpPr>
        <p:spPr bwMode="ltGray">
          <a:xfrm>
            <a:off x="811213" y="4043363"/>
            <a:ext cx="3111500" cy="1920875"/>
          </a:xfrm>
          <a:prstGeom prst="roundRect">
            <a:avLst>
              <a:gd name="adj" fmla="val 5787"/>
            </a:avLst>
          </a:prstGeom>
          <a:solidFill>
            <a:schemeClr val="accent1"/>
          </a:solidFill>
          <a:ln w="19050" algn="ctr">
            <a:solidFill>
              <a:schemeClr val="bg1"/>
            </a:solidFill>
            <a:round/>
            <a:headEnd/>
            <a:tailEnd/>
          </a:ln>
          <a:effectLst>
            <a:outerShdw dist="25400" dir="54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62" name="AutoShape 42"/>
          <p:cNvSpPr>
            <a:spLocks noChangeArrowheads="1"/>
          </p:cNvSpPr>
          <p:nvPr/>
        </p:nvSpPr>
        <p:spPr bwMode="ltGray">
          <a:xfrm>
            <a:off x="4937125" y="4033838"/>
            <a:ext cx="3302000" cy="1920875"/>
          </a:xfrm>
          <a:prstGeom prst="roundRect">
            <a:avLst>
              <a:gd name="adj" fmla="val 6199"/>
            </a:avLst>
          </a:prstGeom>
          <a:solidFill>
            <a:schemeClr val="accent2"/>
          </a:solidFill>
          <a:ln w="19050" algn="ctr">
            <a:solidFill>
              <a:schemeClr val="bg1"/>
            </a:solidFill>
            <a:round/>
            <a:headEnd/>
            <a:tailEnd/>
          </a:ln>
          <a:effectLst>
            <a:outerShdw dist="25400" dir="5400000" algn="ctr" rotWithShape="0">
              <a:srgbClr val="00000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63" name="Rectangle 43"/>
          <p:cNvSpPr>
            <a:spLocks noChangeArrowheads="1"/>
          </p:cNvSpPr>
          <p:nvPr/>
        </p:nvSpPr>
        <p:spPr bwMode="auto">
          <a:xfrm>
            <a:off x="957263" y="3298825"/>
            <a:ext cx="1933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BBB59"/>
                    </a:gs>
                    <a:gs pos="92999">
                      <a:srgbClr val="C3D69B"/>
                    </a:gs>
                    <a:gs pos="100000">
                      <a:srgbClr val="C3D69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accent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b="1">
              <a:solidFill>
                <a:schemeClr val="accent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64" name="Rectangle 44"/>
          <p:cNvSpPr>
            <a:spLocks noChangeArrowheads="1"/>
          </p:cNvSpPr>
          <p:nvPr/>
        </p:nvSpPr>
        <p:spPr bwMode="auto">
          <a:xfrm>
            <a:off x="6005513" y="3298825"/>
            <a:ext cx="19335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BBB59"/>
                    </a:gs>
                    <a:gs pos="92999">
                      <a:srgbClr val="C3D69B"/>
                    </a:gs>
                    <a:gs pos="100000">
                      <a:srgbClr val="C3D69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accent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b="1">
              <a:solidFill>
                <a:schemeClr val="accent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65" name="Rectangle 45"/>
          <p:cNvSpPr>
            <a:spLocks noChangeArrowheads="1"/>
          </p:cNvSpPr>
          <p:nvPr/>
        </p:nvSpPr>
        <p:spPr bwMode="auto">
          <a:xfrm>
            <a:off x="676275" y="3621088"/>
            <a:ext cx="249713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BBB59"/>
                    </a:gs>
                    <a:gs pos="92999">
                      <a:srgbClr val="C3D69B"/>
                    </a:gs>
                    <a:gs pos="100000">
                      <a:srgbClr val="C3D69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SzPct val="80000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66" name="Rectangle 46"/>
          <p:cNvSpPr>
            <a:spLocks noChangeArrowheads="1"/>
          </p:cNvSpPr>
          <p:nvPr/>
        </p:nvSpPr>
        <p:spPr bwMode="auto">
          <a:xfrm>
            <a:off x="5643563" y="3621088"/>
            <a:ext cx="26574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BBB59"/>
                    </a:gs>
                    <a:gs pos="92999">
                      <a:srgbClr val="C3D69B"/>
                    </a:gs>
                    <a:gs pos="100000">
                      <a:srgbClr val="C3D69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SzPct val="80000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67" name="Text Box 9"/>
          <p:cNvSpPr txBox="1">
            <a:spLocks noChangeArrowheads="1"/>
          </p:cNvSpPr>
          <p:nvPr/>
        </p:nvSpPr>
        <p:spPr bwMode="auto">
          <a:xfrm>
            <a:off x="1069975" y="4246563"/>
            <a:ext cx="25733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1600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68" name="Text Box 9"/>
          <p:cNvSpPr txBox="1">
            <a:spLocks noChangeArrowheads="1"/>
          </p:cNvSpPr>
          <p:nvPr/>
        </p:nvSpPr>
        <p:spPr bwMode="auto">
          <a:xfrm>
            <a:off x="5332413" y="4246563"/>
            <a:ext cx="25733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1600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6369" name="Oval 49"/>
          <p:cNvSpPr>
            <a:spLocks noChangeAspect="1" noChangeArrowheads="1"/>
          </p:cNvSpPr>
          <p:nvPr/>
        </p:nvSpPr>
        <p:spPr bwMode="gray">
          <a:xfrm flipV="1">
            <a:off x="871538" y="4103688"/>
            <a:ext cx="92075" cy="92075"/>
          </a:xfrm>
          <a:prstGeom prst="ellipse">
            <a:avLst/>
          </a:prstGeom>
          <a:solidFill>
            <a:srgbClr val="000000">
              <a:alpha val="25000"/>
            </a:srgbClr>
          </a:solidFill>
          <a:ln w="38100" cmpd="dbl">
            <a:solidFill>
              <a:srgbClr val="000000">
                <a:alpha val="3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70" name="Oval 50"/>
          <p:cNvSpPr>
            <a:spLocks noChangeAspect="1" noChangeArrowheads="1"/>
          </p:cNvSpPr>
          <p:nvPr/>
        </p:nvSpPr>
        <p:spPr bwMode="gray">
          <a:xfrm flipV="1">
            <a:off x="871538" y="5802313"/>
            <a:ext cx="92075" cy="92075"/>
          </a:xfrm>
          <a:prstGeom prst="ellipse">
            <a:avLst/>
          </a:prstGeom>
          <a:solidFill>
            <a:srgbClr val="000000">
              <a:alpha val="25000"/>
            </a:srgbClr>
          </a:solidFill>
          <a:ln w="38100" cmpd="dbl">
            <a:solidFill>
              <a:srgbClr val="000000">
                <a:alpha val="3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71" name="Oval 51"/>
          <p:cNvSpPr>
            <a:spLocks noChangeAspect="1" noChangeArrowheads="1"/>
          </p:cNvSpPr>
          <p:nvPr/>
        </p:nvSpPr>
        <p:spPr bwMode="gray">
          <a:xfrm flipV="1">
            <a:off x="8070850" y="4095750"/>
            <a:ext cx="92075" cy="92075"/>
          </a:xfrm>
          <a:prstGeom prst="ellipse">
            <a:avLst/>
          </a:prstGeom>
          <a:solidFill>
            <a:srgbClr val="000000">
              <a:alpha val="25000"/>
            </a:srgbClr>
          </a:solidFill>
          <a:ln w="38100" cmpd="dbl">
            <a:solidFill>
              <a:srgbClr val="000000">
                <a:alpha val="3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72" name="Oval 52"/>
          <p:cNvSpPr>
            <a:spLocks noChangeAspect="1" noChangeArrowheads="1"/>
          </p:cNvSpPr>
          <p:nvPr/>
        </p:nvSpPr>
        <p:spPr bwMode="gray">
          <a:xfrm flipV="1">
            <a:off x="8070850" y="5802313"/>
            <a:ext cx="92075" cy="92075"/>
          </a:xfrm>
          <a:prstGeom prst="ellipse">
            <a:avLst/>
          </a:prstGeom>
          <a:solidFill>
            <a:srgbClr val="000000">
              <a:alpha val="25000"/>
            </a:srgbClr>
          </a:solidFill>
          <a:ln w="38100" cmpd="dbl">
            <a:solidFill>
              <a:srgbClr val="000000">
                <a:alpha val="30000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56373" name="Rectangle 53"/>
          <p:cNvSpPr>
            <a:spLocks noChangeArrowheads="1"/>
          </p:cNvSpPr>
          <p:nvPr/>
        </p:nvSpPr>
        <p:spPr bwMode="gray">
          <a:xfrm>
            <a:off x="4591050" y="2852738"/>
            <a:ext cx="3821113" cy="307975"/>
          </a:xfrm>
          <a:prstGeom prst="rect">
            <a:avLst/>
          </a:prstGeom>
          <a:gradFill rotWithShape="1">
            <a:gsLst>
              <a:gs pos="0">
                <a:schemeClr val="accent2">
                  <a:alpha val="30000"/>
                </a:schemeClr>
              </a:gs>
              <a:gs pos="100000">
                <a:schemeClr val="accent2">
                  <a:gamma/>
                  <a:tint val="0"/>
                  <a:invGamma/>
                  <a:alpha val="0"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57347" name="Rectangle 949"/>
          <p:cNvSpPr>
            <a:spLocks noChangeArrowheads="1"/>
          </p:cNvSpPr>
          <p:nvPr/>
        </p:nvSpPr>
        <p:spPr bwMode="gray">
          <a:xfrm>
            <a:off x="1093788" y="2894013"/>
            <a:ext cx="26400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pSp>
        <p:nvGrpSpPr>
          <p:cNvPr id="57348" name="Group 80"/>
          <p:cNvGrpSpPr>
            <a:grpSpLocks/>
          </p:cNvGrpSpPr>
          <p:nvPr/>
        </p:nvGrpSpPr>
        <p:grpSpPr bwMode="auto">
          <a:xfrm>
            <a:off x="914400" y="2795588"/>
            <a:ext cx="3106738" cy="2611437"/>
            <a:chOff x="801859" y="2200275"/>
            <a:chExt cx="2812368" cy="2611438"/>
          </a:xfrm>
        </p:grpSpPr>
        <p:cxnSp>
          <p:nvCxnSpPr>
            <p:cNvPr id="57349" name="Straight Connector 49"/>
            <p:cNvCxnSpPr>
              <a:cxnSpLocks noChangeShapeType="1"/>
            </p:cNvCxnSpPr>
            <p:nvPr/>
          </p:nvCxnSpPr>
          <p:spPr bwMode="auto">
            <a:xfrm>
              <a:off x="801859" y="2714625"/>
              <a:ext cx="2781300" cy="1588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57350" name="Straight Connector 52"/>
            <p:cNvCxnSpPr>
              <a:cxnSpLocks noChangeShapeType="1"/>
            </p:cNvCxnSpPr>
            <p:nvPr/>
          </p:nvCxnSpPr>
          <p:spPr bwMode="auto">
            <a:xfrm>
              <a:off x="832927" y="3238500"/>
              <a:ext cx="2781300" cy="1588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57351" name="Straight Connector 53"/>
            <p:cNvCxnSpPr>
              <a:cxnSpLocks noChangeShapeType="1"/>
            </p:cNvCxnSpPr>
            <p:nvPr/>
          </p:nvCxnSpPr>
          <p:spPr bwMode="auto">
            <a:xfrm>
              <a:off x="809625" y="3762375"/>
              <a:ext cx="2781300" cy="1588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57352" name="Straight Connector 54"/>
            <p:cNvCxnSpPr>
              <a:cxnSpLocks noChangeShapeType="1"/>
            </p:cNvCxnSpPr>
            <p:nvPr/>
          </p:nvCxnSpPr>
          <p:spPr bwMode="auto">
            <a:xfrm>
              <a:off x="819150" y="4303712"/>
              <a:ext cx="2781300" cy="1588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57353" name="Straight Connector 55"/>
            <p:cNvCxnSpPr>
              <a:cxnSpLocks noChangeShapeType="1"/>
            </p:cNvCxnSpPr>
            <p:nvPr/>
          </p:nvCxnSpPr>
          <p:spPr bwMode="auto">
            <a:xfrm>
              <a:off x="828675" y="4810125"/>
              <a:ext cx="2781300" cy="1588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  <p:cxnSp>
          <p:nvCxnSpPr>
            <p:cNvPr id="57354" name="Straight Connector 77"/>
            <p:cNvCxnSpPr>
              <a:cxnSpLocks noChangeShapeType="1"/>
            </p:cNvCxnSpPr>
            <p:nvPr/>
          </p:nvCxnSpPr>
          <p:spPr bwMode="auto">
            <a:xfrm>
              <a:off x="814899" y="2200275"/>
              <a:ext cx="2781300" cy="1588"/>
            </a:xfrm>
            <a:prstGeom prst="line">
              <a:avLst/>
            </a:prstGeom>
            <a:noFill/>
            <a:ln w="6350" algn="ctr">
              <a:solidFill>
                <a:schemeClr val="tx1"/>
              </a:solidFill>
              <a:prstDash val="dash"/>
              <a:round/>
              <a:headEnd/>
              <a:tailEnd/>
            </a:ln>
          </p:spPr>
        </p:cxnSp>
      </p:grpSp>
      <p:sp>
        <p:nvSpPr>
          <p:cNvPr id="57355" name="Rectangle 949"/>
          <p:cNvSpPr>
            <a:spLocks noChangeArrowheads="1"/>
          </p:cNvSpPr>
          <p:nvPr/>
        </p:nvSpPr>
        <p:spPr bwMode="gray">
          <a:xfrm>
            <a:off x="876300" y="5434013"/>
            <a:ext cx="3097213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1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(Nhãn)</a:t>
            </a:r>
            <a:endParaRPr lang="en-US" sz="11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56" name="TextBox 81"/>
          <p:cNvSpPr txBox="1">
            <a:spLocks noChangeArrowheads="1"/>
          </p:cNvSpPr>
          <p:nvPr/>
        </p:nvSpPr>
        <p:spPr bwMode="auto">
          <a:xfrm>
            <a:off x="5772150" y="2881313"/>
            <a:ext cx="685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sz="1400" i="1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370%</a:t>
            </a:r>
          </a:p>
        </p:txBody>
      </p:sp>
      <p:sp>
        <p:nvSpPr>
          <p:cNvPr id="57357" name="TextBox 82"/>
          <p:cNvSpPr txBox="1">
            <a:spLocks noChangeArrowheads="1"/>
          </p:cNvSpPr>
          <p:nvPr/>
        </p:nvSpPr>
        <p:spPr bwMode="auto">
          <a:xfrm>
            <a:off x="6629400" y="3414713"/>
            <a:ext cx="685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sz="1400" b="1" i="1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500%</a:t>
            </a:r>
          </a:p>
        </p:txBody>
      </p:sp>
      <p:sp>
        <p:nvSpPr>
          <p:cNvPr id="57358" name="TextBox 83"/>
          <p:cNvSpPr txBox="1">
            <a:spLocks noChangeArrowheads="1"/>
          </p:cNvSpPr>
          <p:nvPr/>
        </p:nvSpPr>
        <p:spPr bwMode="auto">
          <a:xfrm>
            <a:off x="4610100" y="3948113"/>
            <a:ext cx="685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sz="1400" i="1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200%</a:t>
            </a:r>
          </a:p>
        </p:txBody>
      </p:sp>
      <p:sp>
        <p:nvSpPr>
          <p:cNvPr id="57359" name="TextBox 84"/>
          <p:cNvSpPr txBox="1">
            <a:spLocks noChangeArrowheads="1"/>
          </p:cNvSpPr>
          <p:nvPr/>
        </p:nvSpPr>
        <p:spPr bwMode="auto">
          <a:xfrm>
            <a:off x="4914900" y="4481513"/>
            <a:ext cx="685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sz="1400" i="1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240%</a:t>
            </a:r>
          </a:p>
        </p:txBody>
      </p:sp>
      <p:sp>
        <p:nvSpPr>
          <p:cNvPr id="57360" name="TextBox 85"/>
          <p:cNvSpPr txBox="1">
            <a:spLocks noChangeArrowheads="1"/>
          </p:cNvSpPr>
          <p:nvPr/>
        </p:nvSpPr>
        <p:spPr bwMode="auto">
          <a:xfrm>
            <a:off x="6172200" y="5014913"/>
            <a:ext cx="685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/>
            <a:r>
              <a:rPr lang="en-US" sz="1400" i="1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430%</a:t>
            </a:r>
          </a:p>
        </p:txBody>
      </p:sp>
      <p:sp>
        <p:nvSpPr>
          <p:cNvPr id="57361" name="Rectangle 26"/>
          <p:cNvSpPr>
            <a:spLocks noChangeArrowheads="1"/>
          </p:cNvSpPr>
          <p:nvPr/>
        </p:nvSpPr>
        <p:spPr bwMode="auto">
          <a:xfrm>
            <a:off x="1374009" y="1716088"/>
            <a:ext cx="20954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smtClean="0">
                <a:solidFill>
                  <a:schemeClr val="tx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2400" b="1">
              <a:solidFill>
                <a:schemeClr val="tx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62" name="Text Box 955"/>
          <p:cNvSpPr txBox="1">
            <a:spLocks noChangeArrowheads="1"/>
          </p:cNvSpPr>
          <p:nvPr/>
        </p:nvSpPr>
        <p:spPr bwMode="auto">
          <a:xfrm>
            <a:off x="914400" y="2216150"/>
            <a:ext cx="72771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63" name="Rectangle 949"/>
          <p:cNvSpPr>
            <a:spLocks noChangeArrowheads="1"/>
          </p:cNvSpPr>
          <p:nvPr/>
        </p:nvSpPr>
        <p:spPr bwMode="gray">
          <a:xfrm>
            <a:off x="1093788" y="3405188"/>
            <a:ext cx="2640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64" name="Rectangle 949"/>
          <p:cNvSpPr>
            <a:spLocks noChangeArrowheads="1"/>
          </p:cNvSpPr>
          <p:nvPr/>
        </p:nvSpPr>
        <p:spPr bwMode="gray">
          <a:xfrm>
            <a:off x="1093788" y="3938588"/>
            <a:ext cx="2640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65" name="Rectangle 949"/>
          <p:cNvSpPr>
            <a:spLocks noChangeArrowheads="1"/>
          </p:cNvSpPr>
          <p:nvPr/>
        </p:nvSpPr>
        <p:spPr bwMode="gray">
          <a:xfrm>
            <a:off x="1093788" y="4467225"/>
            <a:ext cx="264001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66" name="Rectangle 949"/>
          <p:cNvSpPr>
            <a:spLocks noChangeArrowheads="1"/>
          </p:cNvSpPr>
          <p:nvPr/>
        </p:nvSpPr>
        <p:spPr bwMode="gray">
          <a:xfrm>
            <a:off x="1093788" y="4999038"/>
            <a:ext cx="2640012" cy="306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7367" name="Rectangle 23"/>
          <p:cNvSpPr>
            <a:spLocks noChangeArrowheads="1"/>
          </p:cNvSpPr>
          <p:nvPr/>
        </p:nvSpPr>
        <p:spPr bwMode="gray">
          <a:xfrm>
            <a:off x="995363" y="2898775"/>
            <a:ext cx="92075" cy="30162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76078"/>
                  <a:invGamma/>
                </a:schemeClr>
              </a:gs>
            </a:gsLst>
            <a:lin ang="5400000" scaled="1"/>
          </a:gradFill>
          <a:ln w="9525" algn="ctr">
            <a:solidFill>
              <a:schemeClr val="accent1"/>
            </a:solidFill>
            <a:miter lim="800000"/>
            <a:headEnd/>
            <a:tailEnd/>
          </a:ln>
          <a:effectLst>
            <a:outerShdw dist="25400" dir="54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68" name="Rectangle 24"/>
          <p:cNvSpPr>
            <a:spLocks noChangeArrowheads="1"/>
          </p:cNvSpPr>
          <p:nvPr/>
        </p:nvSpPr>
        <p:spPr bwMode="gray">
          <a:xfrm>
            <a:off x="995363" y="3403600"/>
            <a:ext cx="92075" cy="301625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79216"/>
                  <a:invGamma/>
                </a:schemeClr>
              </a:gs>
            </a:gsLst>
            <a:lin ang="5400000" scaled="1"/>
          </a:gradFill>
          <a:ln w="9525" algn="ctr">
            <a:solidFill>
              <a:schemeClr val="accent2"/>
            </a:solidFill>
            <a:miter lim="800000"/>
            <a:headEnd/>
            <a:tailEnd/>
          </a:ln>
          <a:effectLst>
            <a:outerShdw dist="25400" dir="54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69" name="Rectangle 25"/>
          <p:cNvSpPr>
            <a:spLocks noChangeArrowheads="1"/>
          </p:cNvSpPr>
          <p:nvPr/>
        </p:nvSpPr>
        <p:spPr bwMode="gray">
          <a:xfrm>
            <a:off x="995363" y="3941763"/>
            <a:ext cx="92075" cy="301625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79216"/>
                  <a:invGamma/>
                </a:schemeClr>
              </a:gs>
            </a:gsLst>
            <a:lin ang="5400000" scaled="1"/>
          </a:gradFill>
          <a:ln w="9525" algn="ctr">
            <a:solidFill>
              <a:schemeClr val="hlink"/>
            </a:solidFill>
            <a:miter lim="800000"/>
            <a:headEnd/>
            <a:tailEnd/>
          </a:ln>
          <a:effectLst>
            <a:outerShdw dist="25400" dir="54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70" name="Rectangle 26"/>
          <p:cNvSpPr>
            <a:spLocks noChangeArrowheads="1"/>
          </p:cNvSpPr>
          <p:nvPr/>
        </p:nvSpPr>
        <p:spPr bwMode="gray">
          <a:xfrm>
            <a:off x="995363" y="4445000"/>
            <a:ext cx="92075" cy="301625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79216"/>
                  <a:invGamma/>
                </a:schemeClr>
              </a:gs>
            </a:gsLst>
            <a:lin ang="5400000" scaled="1"/>
          </a:gradFill>
          <a:ln w="9525" algn="ctr">
            <a:solidFill>
              <a:schemeClr val="folHlink"/>
            </a:solidFill>
            <a:miter lim="800000"/>
            <a:headEnd/>
            <a:tailEnd/>
          </a:ln>
          <a:effectLst>
            <a:outerShdw dist="25400" dir="54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57371" name="Rectangle 27"/>
          <p:cNvSpPr>
            <a:spLocks noChangeArrowheads="1"/>
          </p:cNvSpPr>
          <p:nvPr/>
        </p:nvSpPr>
        <p:spPr bwMode="gray">
          <a:xfrm>
            <a:off x="995363" y="4995863"/>
            <a:ext cx="92075" cy="301625"/>
          </a:xfrm>
          <a:prstGeom prst="rect">
            <a:avLst/>
          </a:prstGeom>
          <a:gradFill rotWithShape="1">
            <a:gsLst>
              <a:gs pos="0">
                <a:srgbClr val="969696"/>
              </a:gs>
              <a:gs pos="100000">
                <a:srgbClr val="969696">
                  <a:gamma/>
                  <a:shade val="79216"/>
                  <a:invGamma/>
                </a:srgbClr>
              </a:gs>
            </a:gsLst>
            <a:lin ang="5400000" scaled="1"/>
          </a:gradFill>
          <a:ln w="9525" algn="ctr">
            <a:solidFill>
              <a:srgbClr val="969696"/>
            </a:solidFill>
            <a:miter lim="800000"/>
            <a:headEnd/>
            <a:tailEnd/>
          </a:ln>
          <a:effectLst>
            <a:outerShdw dist="25400" dir="5400000" algn="ctr" rotWithShape="0">
              <a:srgbClr val="808080">
                <a:alpha val="50000"/>
              </a:srgbClr>
            </a:outerShdw>
          </a:effectLst>
        </p:spPr>
        <p:txBody>
          <a:bodyPr wrap="none" anchor="ctr"/>
          <a:lstStyle/>
          <a:p>
            <a:endParaRPr lang="vi-VN"/>
          </a:p>
        </p:txBody>
      </p:sp>
      <p:graphicFrame>
        <p:nvGraphicFramePr>
          <p:cNvPr id="57372" name="Object 28"/>
          <p:cNvGraphicFramePr>
            <a:graphicFrameLocks noChangeAspect="1"/>
          </p:cNvGraphicFramePr>
          <p:nvPr/>
        </p:nvGraphicFramePr>
        <p:xfrm>
          <a:off x="3725863" y="2682875"/>
          <a:ext cx="4752975" cy="3260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75" name="Microsoft Graph Chart" r:id="rId3" imgW="4752848" imgH="4067251" progId="MSGraph.Chart.8">
                  <p:embed followColorScheme="full"/>
                </p:oleObj>
              </mc:Choice>
              <mc:Fallback>
                <p:oleObj name="Microsoft Graph Chart" r:id="rId3" imgW="4752848" imgH="4067251" progId="MSGraph.Chart.8">
                  <p:embed followColorScheme="full"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3725863" y="2682875"/>
                        <a:ext cx="4752975" cy="3260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7373" name="Line 29"/>
          <p:cNvSpPr>
            <a:spLocks noChangeShapeType="1"/>
          </p:cNvSpPr>
          <p:nvPr/>
        </p:nvSpPr>
        <p:spPr bwMode="auto">
          <a:xfrm>
            <a:off x="962025" y="2162175"/>
            <a:ext cx="7065963" cy="0"/>
          </a:xfrm>
          <a:prstGeom prst="line">
            <a:avLst/>
          </a:prstGeom>
          <a:noFill/>
          <a:ln w="9525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121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aphicFrame>
        <p:nvGraphicFramePr>
          <p:cNvPr id="58371" name="Group 3"/>
          <p:cNvGraphicFramePr>
            <a:graphicFrameLocks noGrp="1"/>
          </p:cNvGraphicFramePr>
          <p:nvPr/>
        </p:nvGraphicFramePr>
        <p:xfrm>
          <a:off x="693738" y="2241550"/>
          <a:ext cx="7672387" cy="3309938"/>
        </p:xfrm>
        <a:graphic>
          <a:graphicData uri="http://schemas.openxmlformats.org/drawingml/2006/table">
            <a:tbl>
              <a:tblPr/>
              <a:tblGrid>
                <a:gridCol w="2152650"/>
                <a:gridCol w="1103312"/>
                <a:gridCol w="1104900"/>
                <a:gridCol w="1103313"/>
                <a:gridCol w="1104900"/>
                <a:gridCol w="1103312"/>
              </a:tblGrid>
              <a:tr h="368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Subject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Text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Result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90%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8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20.4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50%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15.2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30.6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70%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80000"/>
                      </a:schemeClr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80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20.3%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20.6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45.6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60%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8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18.6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51.2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2">
                        <a:alpha val="10001"/>
                      </a:scheme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6.3%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  <a:tr h="366713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70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21.5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ndara" panose="020E0502030303020204" pitchFamily="34" charset="0"/>
                        </a:rPr>
                        <a:t>-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B2B2">
                        <a:alpha val="39999"/>
                      </a:srgbClr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50%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alpha val="80000"/>
                      </a:schemeClr>
                    </a:solidFill>
                  </a:tcPr>
                </a:tc>
              </a:tr>
              <a:tr h="368300"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Add title in here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63.2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190.5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130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115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rgbClr val="080808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Candara" panose="020E0502030303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ndara" panose="020E0502030303020204" pitchFamily="34" charset="0"/>
                        </a:rPr>
                        <a:t>50%</a:t>
                      </a:r>
                      <a:endParaRPr kumimoji="0" lang="en-U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/>
                    </a:solidFill>
                  </a:tcPr>
                </a:tc>
              </a:tr>
            </a:tbl>
          </a:graphicData>
        </a:graphic>
      </p:graphicFrame>
      <p:sp>
        <p:nvSpPr>
          <p:cNvPr id="58443" name="Text Box 9"/>
          <p:cNvSpPr txBox="1">
            <a:spLocks noChangeArrowheads="1"/>
          </p:cNvSpPr>
          <p:nvPr/>
        </p:nvSpPr>
        <p:spPr bwMode="gray">
          <a:xfrm>
            <a:off x="685800" y="5624513"/>
            <a:ext cx="76676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8444" name="Rectangle 26"/>
          <p:cNvSpPr>
            <a:spLocks noChangeArrowheads="1"/>
          </p:cNvSpPr>
          <p:nvPr/>
        </p:nvSpPr>
        <p:spPr bwMode="auto">
          <a:xfrm>
            <a:off x="1166046" y="1747838"/>
            <a:ext cx="209544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400" b="1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24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5030788" y="2362200"/>
            <a:ext cx="3598862" cy="3348038"/>
            <a:chOff x="672" y="999"/>
            <a:chExt cx="2645" cy="2460"/>
          </a:xfrm>
        </p:grpSpPr>
        <p:sp>
          <p:nvSpPr>
            <p:cNvPr id="59395" name="Freeform 3"/>
            <p:cNvSpPr>
              <a:spLocks/>
            </p:cNvSpPr>
            <p:nvPr/>
          </p:nvSpPr>
          <p:spPr bwMode="gray">
            <a:xfrm>
              <a:off x="672" y="1012"/>
              <a:ext cx="2645" cy="2136"/>
            </a:xfrm>
            <a:custGeom>
              <a:avLst/>
              <a:gdLst>
                <a:gd name="T0" fmla="*/ 1494 w 2645"/>
                <a:gd name="T1" fmla="*/ 104 h 2136"/>
                <a:gd name="T2" fmla="*/ 1301 w 2645"/>
                <a:gd name="T3" fmla="*/ 299 h 2136"/>
                <a:gd name="T4" fmla="*/ 1205 w 2645"/>
                <a:gd name="T5" fmla="*/ 249 h 2136"/>
                <a:gd name="T6" fmla="*/ 1211 w 2645"/>
                <a:gd name="T7" fmla="*/ 389 h 2136"/>
                <a:gd name="T8" fmla="*/ 1212 w 2645"/>
                <a:gd name="T9" fmla="*/ 500 h 2136"/>
                <a:gd name="T10" fmla="*/ 1152 w 2645"/>
                <a:gd name="T11" fmla="*/ 482 h 2136"/>
                <a:gd name="T12" fmla="*/ 1176 w 2645"/>
                <a:gd name="T13" fmla="*/ 266 h 2136"/>
                <a:gd name="T14" fmla="*/ 1091 w 2645"/>
                <a:gd name="T15" fmla="*/ 384 h 2136"/>
                <a:gd name="T16" fmla="*/ 1004 w 2645"/>
                <a:gd name="T17" fmla="*/ 399 h 2136"/>
                <a:gd name="T18" fmla="*/ 824 w 2645"/>
                <a:gd name="T19" fmla="*/ 462 h 2136"/>
                <a:gd name="T20" fmla="*/ 785 w 2645"/>
                <a:gd name="T21" fmla="*/ 489 h 2136"/>
                <a:gd name="T22" fmla="*/ 687 w 2645"/>
                <a:gd name="T23" fmla="*/ 543 h 2136"/>
                <a:gd name="T24" fmla="*/ 720 w 2645"/>
                <a:gd name="T25" fmla="*/ 393 h 2136"/>
                <a:gd name="T26" fmla="*/ 616 w 2645"/>
                <a:gd name="T27" fmla="*/ 315 h 2136"/>
                <a:gd name="T28" fmla="*/ 345 w 2645"/>
                <a:gd name="T29" fmla="*/ 579 h 2136"/>
                <a:gd name="T30" fmla="*/ 397 w 2645"/>
                <a:gd name="T31" fmla="*/ 741 h 2136"/>
                <a:gd name="T32" fmla="*/ 522 w 2645"/>
                <a:gd name="T33" fmla="*/ 557 h 2136"/>
                <a:gd name="T34" fmla="*/ 598 w 2645"/>
                <a:gd name="T35" fmla="*/ 653 h 2136"/>
                <a:gd name="T36" fmla="*/ 507 w 2645"/>
                <a:gd name="T37" fmla="*/ 746 h 2136"/>
                <a:gd name="T38" fmla="*/ 373 w 2645"/>
                <a:gd name="T39" fmla="*/ 726 h 2136"/>
                <a:gd name="T40" fmla="*/ 186 w 2645"/>
                <a:gd name="T41" fmla="*/ 932 h 2136"/>
                <a:gd name="T42" fmla="*/ 153 w 2645"/>
                <a:gd name="T43" fmla="*/ 1137 h 2136"/>
                <a:gd name="T44" fmla="*/ 342 w 2645"/>
                <a:gd name="T45" fmla="*/ 1025 h 2136"/>
                <a:gd name="T46" fmla="*/ 444 w 2645"/>
                <a:gd name="T47" fmla="*/ 1115 h 2136"/>
                <a:gd name="T48" fmla="*/ 493 w 2645"/>
                <a:gd name="T49" fmla="*/ 1062 h 2136"/>
                <a:gd name="T50" fmla="*/ 624 w 2645"/>
                <a:gd name="T51" fmla="*/ 1152 h 2136"/>
                <a:gd name="T52" fmla="*/ 489 w 2645"/>
                <a:gd name="T53" fmla="*/ 1211 h 2136"/>
                <a:gd name="T54" fmla="*/ 388 w 2645"/>
                <a:gd name="T55" fmla="*/ 1152 h 2136"/>
                <a:gd name="T56" fmla="*/ 91 w 2645"/>
                <a:gd name="T57" fmla="*/ 1256 h 2136"/>
                <a:gd name="T58" fmla="*/ 0 w 2645"/>
                <a:gd name="T59" fmla="*/ 1439 h 2136"/>
                <a:gd name="T60" fmla="*/ 339 w 2645"/>
                <a:gd name="T61" fmla="*/ 1658 h 2136"/>
                <a:gd name="T62" fmla="*/ 451 w 2645"/>
                <a:gd name="T63" fmla="*/ 2121 h 2136"/>
                <a:gd name="T64" fmla="*/ 682 w 2645"/>
                <a:gd name="T65" fmla="*/ 1916 h 2136"/>
                <a:gd name="T66" fmla="*/ 775 w 2645"/>
                <a:gd name="T67" fmla="*/ 1661 h 2136"/>
                <a:gd name="T68" fmla="*/ 760 w 2645"/>
                <a:gd name="T69" fmla="*/ 1460 h 2136"/>
                <a:gd name="T70" fmla="*/ 682 w 2645"/>
                <a:gd name="T71" fmla="*/ 1266 h 2136"/>
                <a:gd name="T72" fmla="*/ 873 w 2645"/>
                <a:gd name="T73" fmla="*/ 1464 h 2136"/>
                <a:gd name="T74" fmla="*/ 975 w 2645"/>
                <a:gd name="T75" fmla="*/ 1329 h 2136"/>
                <a:gd name="T76" fmla="*/ 819 w 2645"/>
                <a:gd name="T77" fmla="*/ 1259 h 2136"/>
                <a:gd name="T78" fmla="*/ 996 w 2645"/>
                <a:gd name="T79" fmla="*/ 1331 h 2136"/>
                <a:gd name="T80" fmla="*/ 1120 w 2645"/>
                <a:gd name="T81" fmla="*/ 1379 h 2136"/>
                <a:gd name="T82" fmla="*/ 1240 w 2645"/>
                <a:gd name="T83" fmla="*/ 1469 h 2136"/>
                <a:gd name="T84" fmla="*/ 1425 w 2645"/>
                <a:gd name="T85" fmla="*/ 1419 h 2136"/>
                <a:gd name="T86" fmla="*/ 1561 w 2645"/>
                <a:gd name="T87" fmla="*/ 1644 h 2136"/>
                <a:gd name="T88" fmla="*/ 1543 w 2645"/>
                <a:gd name="T89" fmla="*/ 1515 h 2136"/>
                <a:gd name="T90" fmla="*/ 1621 w 2645"/>
                <a:gd name="T91" fmla="*/ 1371 h 2136"/>
                <a:gd name="T92" fmla="*/ 1780 w 2645"/>
                <a:gd name="T93" fmla="*/ 1248 h 2136"/>
                <a:gd name="T94" fmla="*/ 1740 w 2645"/>
                <a:gd name="T95" fmla="*/ 1097 h 2136"/>
                <a:gd name="T96" fmla="*/ 1828 w 2645"/>
                <a:gd name="T97" fmla="*/ 1169 h 2136"/>
                <a:gd name="T98" fmla="*/ 1962 w 2645"/>
                <a:gd name="T99" fmla="*/ 998 h 2136"/>
                <a:gd name="T100" fmla="*/ 2120 w 2645"/>
                <a:gd name="T101" fmla="*/ 689 h 2136"/>
                <a:gd name="T102" fmla="*/ 2308 w 2645"/>
                <a:gd name="T103" fmla="*/ 624 h 2136"/>
                <a:gd name="T104" fmla="*/ 2228 w 2645"/>
                <a:gd name="T105" fmla="*/ 884 h 2136"/>
                <a:gd name="T106" fmla="*/ 2396 w 2645"/>
                <a:gd name="T107" fmla="*/ 665 h 2136"/>
                <a:gd name="T108" fmla="*/ 2591 w 2645"/>
                <a:gd name="T109" fmla="*/ 555 h 2136"/>
                <a:gd name="T110" fmla="*/ 2465 w 2645"/>
                <a:gd name="T111" fmla="*/ 381 h 2136"/>
                <a:gd name="T112" fmla="*/ 2354 w 2645"/>
                <a:gd name="T113" fmla="*/ 390 h 2136"/>
                <a:gd name="T114" fmla="*/ 2100 w 2645"/>
                <a:gd name="T115" fmla="*/ 305 h 2136"/>
                <a:gd name="T116" fmla="*/ 1923 w 2645"/>
                <a:gd name="T117" fmla="*/ 302 h 2136"/>
                <a:gd name="T118" fmla="*/ 1668 w 2645"/>
                <a:gd name="T119" fmla="*/ 207 h 2136"/>
                <a:gd name="T120" fmla="*/ 1674 w 2645"/>
                <a:gd name="T121" fmla="*/ 80 h 2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645" h="2136">
                  <a:moveTo>
                    <a:pt x="1572" y="3"/>
                  </a:moveTo>
                  <a:cubicBezTo>
                    <a:pt x="1539" y="0"/>
                    <a:pt x="1543" y="39"/>
                    <a:pt x="1530" y="51"/>
                  </a:cubicBezTo>
                  <a:lnTo>
                    <a:pt x="1514" y="75"/>
                  </a:lnTo>
                  <a:lnTo>
                    <a:pt x="1493" y="75"/>
                  </a:lnTo>
                  <a:lnTo>
                    <a:pt x="1526" y="105"/>
                  </a:lnTo>
                  <a:lnTo>
                    <a:pt x="1521" y="135"/>
                  </a:lnTo>
                  <a:cubicBezTo>
                    <a:pt x="1516" y="135"/>
                    <a:pt x="1504" y="111"/>
                    <a:pt x="1494" y="104"/>
                  </a:cubicBezTo>
                  <a:cubicBezTo>
                    <a:pt x="1484" y="97"/>
                    <a:pt x="1476" y="91"/>
                    <a:pt x="1460" y="92"/>
                  </a:cubicBezTo>
                  <a:cubicBezTo>
                    <a:pt x="1436" y="86"/>
                    <a:pt x="1416" y="96"/>
                    <a:pt x="1397" y="108"/>
                  </a:cubicBezTo>
                  <a:lnTo>
                    <a:pt x="1343" y="165"/>
                  </a:lnTo>
                  <a:lnTo>
                    <a:pt x="1323" y="204"/>
                  </a:lnTo>
                  <a:lnTo>
                    <a:pt x="1271" y="227"/>
                  </a:lnTo>
                  <a:lnTo>
                    <a:pt x="1271" y="282"/>
                  </a:lnTo>
                  <a:lnTo>
                    <a:pt x="1301" y="299"/>
                  </a:lnTo>
                  <a:lnTo>
                    <a:pt x="1311" y="344"/>
                  </a:lnTo>
                  <a:lnTo>
                    <a:pt x="1300" y="384"/>
                  </a:lnTo>
                  <a:lnTo>
                    <a:pt x="1284" y="366"/>
                  </a:lnTo>
                  <a:lnTo>
                    <a:pt x="1290" y="303"/>
                  </a:lnTo>
                  <a:lnTo>
                    <a:pt x="1259" y="294"/>
                  </a:lnTo>
                  <a:lnTo>
                    <a:pt x="1215" y="284"/>
                  </a:lnTo>
                  <a:lnTo>
                    <a:pt x="1205" y="249"/>
                  </a:lnTo>
                  <a:lnTo>
                    <a:pt x="1188" y="254"/>
                  </a:lnTo>
                  <a:lnTo>
                    <a:pt x="1194" y="293"/>
                  </a:lnTo>
                  <a:lnTo>
                    <a:pt x="1173" y="309"/>
                  </a:lnTo>
                  <a:lnTo>
                    <a:pt x="1190" y="347"/>
                  </a:lnTo>
                  <a:lnTo>
                    <a:pt x="1173" y="372"/>
                  </a:lnTo>
                  <a:cubicBezTo>
                    <a:pt x="1170" y="382"/>
                    <a:pt x="1169" y="404"/>
                    <a:pt x="1175" y="407"/>
                  </a:cubicBezTo>
                  <a:cubicBezTo>
                    <a:pt x="1181" y="410"/>
                    <a:pt x="1202" y="390"/>
                    <a:pt x="1211" y="389"/>
                  </a:cubicBezTo>
                  <a:lnTo>
                    <a:pt x="1227" y="402"/>
                  </a:lnTo>
                  <a:lnTo>
                    <a:pt x="1239" y="453"/>
                  </a:lnTo>
                  <a:lnTo>
                    <a:pt x="1272" y="467"/>
                  </a:lnTo>
                  <a:lnTo>
                    <a:pt x="1250" y="483"/>
                  </a:lnTo>
                  <a:lnTo>
                    <a:pt x="1252" y="528"/>
                  </a:lnTo>
                  <a:lnTo>
                    <a:pt x="1229" y="476"/>
                  </a:lnTo>
                  <a:lnTo>
                    <a:pt x="1212" y="500"/>
                  </a:lnTo>
                  <a:lnTo>
                    <a:pt x="1221" y="428"/>
                  </a:lnTo>
                  <a:lnTo>
                    <a:pt x="1214" y="404"/>
                  </a:lnTo>
                  <a:lnTo>
                    <a:pt x="1184" y="422"/>
                  </a:lnTo>
                  <a:lnTo>
                    <a:pt x="1179" y="486"/>
                  </a:lnTo>
                  <a:lnTo>
                    <a:pt x="1152" y="501"/>
                  </a:lnTo>
                  <a:lnTo>
                    <a:pt x="1115" y="492"/>
                  </a:lnTo>
                  <a:lnTo>
                    <a:pt x="1152" y="482"/>
                  </a:lnTo>
                  <a:lnTo>
                    <a:pt x="1151" y="458"/>
                  </a:lnTo>
                  <a:lnTo>
                    <a:pt x="1175" y="423"/>
                  </a:lnTo>
                  <a:lnTo>
                    <a:pt x="1163" y="419"/>
                  </a:lnTo>
                  <a:lnTo>
                    <a:pt x="1161" y="402"/>
                  </a:lnTo>
                  <a:lnTo>
                    <a:pt x="1164" y="344"/>
                  </a:lnTo>
                  <a:lnTo>
                    <a:pt x="1157" y="296"/>
                  </a:lnTo>
                  <a:lnTo>
                    <a:pt x="1176" y="266"/>
                  </a:lnTo>
                  <a:lnTo>
                    <a:pt x="1167" y="252"/>
                  </a:lnTo>
                  <a:lnTo>
                    <a:pt x="1145" y="254"/>
                  </a:lnTo>
                  <a:lnTo>
                    <a:pt x="1122" y="257"/>
                  </a:lnTo>
                  <a:lnTo>
                    <a:pt x="1112" y="294"/>
                  </a:lnTo>
                  <a:lnTo>
                    <a:pt x="1097" y="300"/>
                  </a:lnTo>
                  <a:lnTo>
                    <a:pt x="1082" y="335"/>
                  </a:lnTo>
                  <a:lnTo>
                    <a:pt x="1091" y="384"/>
                  </a:lnTo>
                  <a:lnTo>
                    <a:pt x="1089" y="410"/>
                  </a:lnTo>
                  <a:lnTo>
                    <a:pt x="1060" y="384"/>
                  </a:lnTo>
                  <a:lnTo>
                    <a:pt x="1029" y="374"/>
                  </a:lnTo>
                  <a:lnTo>
                    <a:pt x="1014" y="383"/>
                  </a:lnTo>
                  <a:lnTo>
                    <a:pt x="1022" y="405"/>
                  </a:lnTo>
                  <a:lnTo>
                    <a:pt x="1004" y="419"/>
                  </a:lnTo>
                  <a:lnTo>
                    <a:pt x="1004" y="399"/>
                  </a:lnTo>
                  <a:lnTo>
                    <a:pt x="989" y="398"/>
                  </a:lnTo>
                  <a:lnTo>
                    <a:pt x="978" y="420"/>
                  </a:lnTo>
                  <a:lnTo>
                    <a:pt x="938" y="422"/>
                  </a:lnTo>
                  <a:lnTo>
                    <a:pt x="930" y="407"/>
                  </a:lnTo>
                  <a:lnTo>
                    <a:pt x="863" y="437"/>
                  </a:lnTo>
                  <a:lnTo>
                    <a:pt x="852" y="473"/>
                  </a:lnTo>
                  <a:lnTo>
                    <a:pt x="824" y="462"/>
                  </a:lnTo>
                  <a:lnTo>
                    <a:pt x="843" y="441"/>
                  </a:lnTo>
                  <a:lnTo>
                    <a:pt x="831" y="411"/>
                  </a:lnTo>
                  <a:lnTo>
                    <a:pt x="797" y="411"/>
                  </a:lnTo>
                  <a:lnTo>
                    <a:pt x="803" y="429"/>
                  </a:lnTo>
                  <a:lnTo>
                    <a:pt x="801" y="461"/>
                  </a:lnTo>
                  <a:lnTo>
                    <a:pt x="813" y="494"/>
                  </a:lnTo>
                  <a:lnTo>
                    <a:pt x="785" y="489"/>
                  </a:lnTo>
                  <a:lnTo>
                    <a:pt x="747" y="521"/>
                  </a:lnTo>
                  <a:lnTo>
                    <a:pt x="762" y="543"/>
                  </a:lnTo>
                  <a:lnTo>
                    <a:pt x="740" y="543"/>
                  </a:lnTo>
                  <a:lnTo>
                    <a:pt x="716" y="515"/>
                  </a:lnTo>
                  <a:lnTo>
                    <a:pt x="708" y="525"/>
                  </a:lnTo>
                  <a:lnTo>
                    <a:pt x="724" y="576"/>
                  </a:lnTo>
                  <a:lnTo>
                    <a:pt x="687" y="543"/>
                  </a:lnTo>
                  <a:lnTo>
                    <a:pt x="692" y="504"/>
                  </a:lnTo>
                  <a:lnTo>
                    <a:pt x="662" y="480"/>
                  </a:lnTo>
                  <a:lnTo>
                    <a:pt x="722" y="507"/>
                  </a:lnTo>
                  <a:lnTo>
                    <a:pt x="767" y="494"/>
                  </a:lnTo>
                  <a:lnTo>
                    <a:pt x="771" y="449"/>
                  </a:lnTo>
                  <a:lnTo>
                    <a:pt x="743" y="426"/>
                  </a:lnTo>
                  <a:lnTo>
                    <a:pt x="720" y="393"/>
                  </a:lnTo>
                  <a:lnTo>
                    <a:pt x="675" y="389"/>
                  </a:lnTo>
                  <a:lnTo>
                    <a:pt x="658" y="377"/>
                  </a:lnTo>
                  <a:lnTo>
                    <a:pt x="673" y="375"/>
                  </a:lnTo>
                  <a:lnTo>
                    <a:pt x="660" y="359"/>
                  </a:lnTo>
                  <a:lnTo>
                    <a:pt x="622" y="357"/>
                  </a:lnTo>
                  <a:lnTo>
                    <a:pt x="646" y="347"/>
                  </a:lnTo>
                  <a:lnTo>
                    <a:pt x="616" y="315"/>
                  </a:lnTo>
                  <a:lnTo>
                    <a:pt x="564" y="315"/>
                  </a:lnTo>
                  <a:lnTo>
                    <a:pt x="520" y="348"/>
                  </a:lnTo>
                  <a:lnTo>
                    <a:pt x="498" y="345"/>
                  </a:lnTo>
                  <a:lnTo>
                    <a:pt x="466" y="375"/>
                  </a:lnTo>
                  <a:lnTo>
                    <a:pt x="441" y="435"/>
                  </a:lnTo>
                  <a:lnTo>
                    <a:pt x="396" y="537"/>
                  </a:lnTo>
                  <a:lnTo>
                    <a:pt x="345" y="579"/>
                  </a:lnTo>
                  <a:lnTo>
                    <a:pt x="309" y="632"/>
                  </a:lnTo>
                  <a:lnTo>
                    <a:pt x="319" y="657"/>
                  </a:lnTo>
                  <a:lnTo>
                    <a:pt x="312" y="690"/>
                  </a:lnTo>
                  <a:lnTo>
                    <a:pt x="340" y="729"/>
                  </a:lnTo>
                  <a:lnTo>
                    <a:pt x="366" y="708"/>
                  </a:lnTo>
                  <a:lnTo>
                    <a:pt x="394" y="668"/>
                  </a:lnTo>
                  <a:lnTo>
                    <a:pt x="397" y="741"/>
                  </a:lnTo>
                  <a:lnTo>
                    <a:pt x="420" y="785"/>
                  </a:lnTo>
                  <a:lnTo>
                    <a:pt x="459" y="759"/>
                  </a:lnTo>
                  <a:lnTo>
                    <a:pt x="468" y="708"/>
                  </a:lnTo>
                  <a:lnTo>
                    <a:pt x="495" y="674"/>
                  </a:lnTo>
                  <a:lnTo>
                    <a:pt x="477" y="627"/>
                  </a:lnTo>
                  <a:lnTo>
                    <a:pt x="490" y="585"/>
                  </a:lnTo>
                  <a:lnTo>
                    <a:pt x="522" y="557"/>
                  </a:lnTo>
                  <a:cubicBezTo>
                    <a:pt x="527" y="548"/>
                    <a:pt x="514" y="536"/>
                    <a:pt x="520" y="528"/>
                  </a:cubicBezTo>
                  <a:cubicBezTo>
                    <a:pt x="526" y="520"/>
                    <a:pt x="552" y="504"/>
                    <a:pt x="559" y="507"/>
                  </a:cubicBezTo>
                  <a:cubicBezTo>
                    <a:pt x="572" y="502"/>
                    <a:pt x="571" y="529"/>
                    <a:pt x="564" y="543"/>
                  </a:cubicBezTo>
                  <a:lnTo>
                    <a:pt x="516" y="591"/>
                  </a:lnTo>
                  <a:lnTo>
                    <a:pt x="517" y="654"/>
                  </a:lnTo>
                  <a:lnTo>
                    <a:pt x="547" y="669"/>
                  </a:lnTo>
                  <a:lnTo>
                    <a:pt x="598" y="653"/>
                  </a:lnTo>
                  <a:lnTo>
                    <a:pt x="628" y="672"/>
                  </a:lnTo>
                  <a:lnTo>
                    <a:pt x="592" y="677"/>
                  </a:lnTo>
                  <a:lnTo>
                    <a:pt x="546" y="684"/>
                  </a:lnTo>
                  <a:lnTo>
                    <a:pt x="550" y="714"/>
                  </a:lnTo>
                  <a:lnTo>
                    <a:pt x="552" y="743"/>
                  </a:lnTo>
                  <a:lnTo>
                    <a:pt x="525" y="726"/>
                  </a:lnTo>
                  <a:lnTo>
                    <a:pt x="507" y="746"/>
                  </a:lnTo>
                  <a:lnTo>
                    <a:pt x="508" y="788"/>
                  </a:lnTo>
                  <a:lnTo>
                    <a:pt x="471" y="797"/>
                  </a:lnTo>
                  <a:lnTo>
                    <a:pt x="429" y="812"/>
                  </a:lnTo>
                  <a:lnTo>
                    <a:pt x="409" y="798"/>
                  </a:lnTo>
                  <a:lnTo>
                    <a:pt x="388" y="816"/>
                  </a:lnTo>
                  <a:lnTo>
                    <a:pt x="379" y="746"/>
                  </a:lnTo>
                  <a:cubicBezTo>
                    <a:pt x="377" y="731"/>
                    <a:pt x="379" y="725"/>
                    <a:pt x="373" y="726"/>
                  </a:cubicBezTo>
                  <a:cubicBezTo>
                    <a:pt x="367" y="727"/>
                    <a:pt x="350" y="737"/>
                    <a:pt x="345" y="752"/>
                  </a:cubicBezTo>
                  <a:lnTo>
                    <a:pt x="358" y="813"/>
                  </a:lnTo>
                  <a:lnTo>
                    <a:pt x="312" y="821"/>
                  </a:lnTo>
                  <a:lnTo>
                    <a:pt x="292" y="864"/>
                  </a:lnTo>
                  <a:lnTo>
                    <a:pt x="250" y="897"/>
                  </a:lnTo>
                  <a:lnTo>
                    <a:pt x="199" y="912"/>
                  </a:lnTo>
                  <a:lnTo>
                    <a:pt x="186" y="932"/>
                  </a:lnTo>
                  <a:lnTo>
                    <a:pt x="226" y="963"/>
                  </a:lnTo>
                  <a:lnTo>
                    <a:pt x="228" y="1007"/>
                  </a:lnTo>
                  <a:lnTo>
                    <a:pt x="204" y="1016"/>
                  </a:lnTo>
                  <a:lnTo>
                    <a:pt x="148" y="1008"/>
                  </a:lnTo>
                  <a:lnTo>
                    <a:pt x="126" y="1026"/>
                  </a:lnTo>
                  <a:lnTo>
                    <a:pt x="124" y="1107"/>
                  </a:lnTo>
                  <a:lnTo>
                    <a:pt x="153" y="1137"/>
                  </a:lnTo>
                  <a:lnTo>
                    <a:pt x="220" y="1130"/>
                  </a:lnTo>
                  <a:lnTo>
                    <a:pt x="244" y="1104"/>
                  </a:lnTo>
                  <a:lnTo>
                    <a:pt x="247" y="1071"/>
                  </a:lnTo>
                  <a:lnTo>
                    <a:pt x="270" y="1059"/>
                  </a:lnTo>
                  <a:lnTo>
                    <a:pt x="292" y="1046"/>
                  </a:lnTo>
                  <a:lnTo>
                    <a:pt x="304" y="1028"/>
                  </a:lnTo>
                  <a:lnTo>
                    <a:pt x="342" y="1025"/>
                  </a:lnTo>
                  <a:lnTo>
                    <a:pt x="369" y="1014"/>
                  </a:lnTo>
                  <a:lnTo>
                    <a:pt x="391" y="1044"/>
                  </a:lnTo>
                  <a:lnTo>
                    <a:pt x="447" y="1091"/>
                  </a:lnTo>
                  <a:lnTo>
                    <a:pt x="433" y="1106"/>
                  </a:lnTo>
                  <a:lnTo>
                    <a:pt x="397" y="1116"/>
                  </a:lnTo>
                  <a:lnTo>
                    <a:pt x="429" y="1137"/>
                  </a:lnTo>
                  <a:lnTo>
                    <a:pt x="444" y="1115"/>
                  </a:lnTo>
                  <a:lnTo>
                    <a:pt x="454" y="1121"/>
                  </a:lnTo>
                  <a:lnTo>
                    <a:pt x="468" y="1091"/>
                  </a:lnTo>
                  <a:lnTo>
                    <a:pt x="484" y="1104"/>
                  </a:lnTo>
                  <a:lnTo>
                    <a:pt x="469" y="1068"/>
                  </a:lnTo>
                  <a:lnTo>
                    <a:pt x="405" y="1001"/>
                  </a:lnTo>
                  <a:lnTo>
                    <a:pt x="418" y="996"/>
                  </a:lnTo>
                  <a:lnTo>
                    <a:pt x="493" y="1062"/>
                  </a:lnTo>
                  <a:lnTo>
                    <a:pt x="505" y="1122"/>
                  </a:lnTo>
                  <a:lnTo>
                    <a:pt x="532" y="1152"/>
                  </a:lnTo>
                  <a:lnTo>
                    <a:pt x="555" y="1088"/>
                  </a:lnTo>
                  <a:lnTo>
                    <a:pt x="579" y="1082"/>
                  </a:lnTo>
                  <a:lnTo>
                    <a:pt x="579" y="1106"/>
                  </a:lnTo>
                  <a:lnTo>
                    <a:pt x="589" y="1137"/>
                  </a:lnTo>
                  <a:lnTo>
                    <a:pt x="624" y="1152"/>
                  </a:lnTo>
                  <a:lnTo>
                    <a:pt x="685" y="1151"/>
                  </a:lnTo>
                  <a:lnTo>
                    <a:pt x="694" y="1176"/>
                  </a:lnTo>
                  <a:lnTo>
                    <a:pt x="678" y="1223"/>
                  </a:lnTo>
                  <a:lnTo>
                    <a:pt x="633" y="1224"/>
                  </a:lnTo>
                  <a:lnTo>
                    <a:pt x="591" y="1227"/>
                  </a:lnTo>
                  <a:lnTo>
                    <a:pt x="540" y="1209"/>
                  </a:lnTo>
                  <a:lnTo>
                    <a:pt x="489" y="1211"/>
                  </a:lnTo>
                  <a:lnTo>
                    <a:pt x="484" y="1248"/>
                  </a:lnTo>
                  <a:lnTo>
                    <a:pt x="445" y="1236"/>
                  </a:lnTo>
                  <a:lnTo>
                    <a:pt x="427" y="1200"/>
                  </a:lnTo>
                  <a:lnTo>
                    <a:pt x="394" y="1190"/>
                  </a:lnTo>
                  <a:lnTo>
                    <a:pt x="370" y="1181"/>
                  </a:lnTo>
                  <a:lnTo>
                    <a:pt x="373" y="1158"/>
                  </a:lnTo>
                  <a:lnTo>
                    <a:pt x="388" y="1152"/>
                  </a:lnTo>
                  <a:lnTo>
                    <a:pt x="355" y="1121"/>
                  </a:lnTo>
                  <a:lnTo>
                    <a:pt x="333" y="1128"/>
                  </a:lnTo>
                  <a:lnTo>
                    <a:pt x="256" y="1134"/>
                  </a:lnTo>
                  <a:lnTo>
                    <a:pt x="192" y="1163"/>
                  </a:lnTo>
                  <a:lnTo>
                    <a:pt x="151" y="1152"/>
                  </a:lnTo>
                  <a:lnTo>
                    <a:pt x="135" y="1179"/>
                  </a:lnTo>
                  <a:lnTo>
                    <a:pt x="91" y="1256"/>
                  </a:lnTo>
                  <a:lnTo>
                    <a:pt x="72" y="1253"/>
                  </a:lnTo>
                  <a:lnTo>
                    <a:pt x="48" y="1290"/>
                  </a:lnTo>
                  <a:lnTo>
                    <a:pt x="37" y="1326"/>
                  </a:lnTo>
                  <a:lnTo>
                    <a:pt x="16" y="1341"/>
                  </a:lnTo>
                  <a:lnTo>
                    <a:pt x="6" y="1385"/>
                  </a:lnTo>
                  <a:lnTo>
                    <a:pt x="19" y="1412"/>
                  </a:lnTo>
                  <a:lnTo>
                    <a:pt x="0" y="1439"/>
                  </a:lnTo>
                  <a:lnTo>
                    <a:pt x="19" y="1482"/>
                  </a:lnTo>
                  <a:lnTo>
                    <a:pt x="109" y="1581"/>
                  </a:lnTo>
                  <a:lnTo>
                    <a:pt x="174" y="1580"/>
                  </a:lnTo>
                  <a:lnTo>
                    <a:pt x="249" y="1571"/>
                  </a:lnTo>
                  <a:lnTo>
                    <a:pt x="337" y="1589"/>
                  </a:lnTo>
                  <a:lnTo>
                    <a:pt x="364" y="1611"/>
                  </a:lnTo>
                  <a:lnTo>
                    <a:pt x="339" y="1658"/>
                  </a:lnTo>
                  <a:lnTo>
                    <a:pt x="352" y="1680"/>
                  </a:lnTo>
                  <a:lnTo>
                    <a:pt x="382" y="1742"/>
                  </a:lnTo>
                  <a:lnTo>
                    <a:pt x="402" y="1793"/>
                  </a:lnTo>
                  <a:lnTo>
                    <a:pt x="370" y="1887"/>
                  </a:lnTo>
                  <a:lnTo>
                    <a:pt x="406" y="1979"/>
                  </a:lnTo>
                  <a:lnTo>
                    <a:pt x="448" y="2079"/>
                  </a:lnTo>
                  <a:lnTo>
                    <a:pt x="451" y="2121"/>
                  </a:lnTo>
                  <a:lnTo>
                    <a:pt x="484" y="2136"/>
                  </a:lnTo>
                  <a:lnTo>
                    <a:pt x="531" y="2123"/>
                  </a:lnTo>
                  <a:lnTo>
                    <a:pt x="580" y="2112"/>
                  </a:lnTo>
                  <a:lnTo>
                    <a:pt x="657" y="2018"/>
                  </a:lnTo>
                  <a:lnTo>
                    <a:pt x="658" y="1997"/>
                  </a:lnTo>
                  <a:lnTo>
                    <a:pt x="682" y="1985"/>
                  </a:lnTo>
                  <a:lnTo>
                    <a:pt x="682" y="1916"/>
                  </a:lnTo>
                  <a:lnTo>
                    <a:pt x="717" y="1886"/>
                  </a:lnTo>
                  <a:lnTo>
                    <a:pt x="753" y="1860"/>
                  </a:lnTo>
                  <a:lnTo>
                    <a:pt x="747" y="1800"/>
                  </a:lnTo>
                  <a:lnTo>
                    <a:pt x="727" y="1770"/>
                  </a:lnTo>
                  <a:lnTo>
                    <a:pt x="723" y="1725"/>
                  </a:lnTo>
                  <a:lnTo>
                    <a:pt x="745" y="1695"/>
                  </a:lnTo>
                  <a:lnTo>
                    <a:pt x="775" y="1661"/>
                  </a:lnTo>
                  <a:lnTo>
                    <a:pt x="847" y="1583"/>
                  </a:lnTo>
                  <a:lnTo>
                    <a:pt x="883" y="1497"/>
                  </a:lnTo>
                  <a:lnTo>
                    <a:pt x="858" y="1496"/>
                  </a:lnTo>
                  <a:lnTo>
                    <a:pt x="775" y="1512"/>
                  </a:lnTo>
                  <a:lnTo>
                    <a:pt x="765" y="1494"/>
                  </a:lnTo>
                  <a:lnTo>
                    <a:pt x="778" y="1485"/>
                  </a:lnTo>
                  <a:lnTo>
                    <a:pt x="760" y="1460"/>
                  </a:lnTo>
                  <a:lnTo>
                    <a:pt x="738" y="1440"/>
                  </a:lnTo>
                  <a:lnTo>
                    <a:pt x="717" y="1398"/>
                  </a:lnTo>
                  <a:lnTo>
                    <a:pt x="699" y="1356"/>
                  </a:lnTo>
                  <a:lnTo>
                    <a:pt x="676" y="1296"/>
                  </a:lnTo>
                  <a:lnTo>
                    <a:pt x="661" y="1269"/>
                  </a:lnTo>
                  <a:lnTo>
                    <a:pt x="678" y="1280"/>
                  </a:lnTo>
                  <a:lnTo>
                    <a:pt x="682" y="1266"/>
                  </a:lnTo>
                  <a:lnTo>
                    <a:pt x="718" y="1326"/>
                  </a:lnTo>
                  <a:lnTo>
                    <a:pt x="774" y="1436"/>
                  </a:lnTo>
                  <a:lnTo>
                    <a:pt x="783" y="1464"/>
                  </a:lnTo>
                  <a:lnTo>
                    <a:pt x="793" y="1488"/>
                  </a:lnTo>
                  <a:lnTo>
                    <a:pt x="820" y="1488"/>
                  </a:lnTo>
                  <a:lnTo>
                    <a:pt x="849" y="1469"/>
                  </a:lnTo>
                  <a:lnTo>
                    <a:pt x="873" y="1464"/>
                  </a:lnTo>
                  <a:lnTo>
                    <a:pt x="894" y="1439"/>
                  </a:lnTo>
                  <a:lnTo>
                    <a:pt x="934" y="1427"/>
                  </a:lnTo>
                  <a:lnTo>
                    <a:pt x="961" y="1403"/>
                  </a:lnTo>
                  <a:lnTo>
                    <a:pt x="991" y="1368"/>
                  </a:lnTo>
                  <a:lnTo>
                    <a:pt x="996" y="1350"/>
                  </a:lnTo>
                  <a:lnTo>
                    <a:pt x="981" y="1340"/>
                  </a:lnTo>
                  <a:lnTo>
                    <a:pt x="975" y="1329"/>
                  </a:lnTo>
                  <a:lnTo>
                    <a:pt x="955" y="1335"/>
                  </a:lnTo>
                  <a:lnTo>
                    <a:pt x="925" y="1340"/>
                  </a:lnTo>
                  <a:lnTo>
                    <a:pt x="912" y="1337"/>
                  </a:lnTo>
                  <a:lnTo>
                    <a:pt x="910" y="1323"/>
                  </a:lnTo>
                  <a:lnTo>
                    <a:pt x="891" y="1323"/>
                  </a:lnTo>
                  <a:lnTo>
                    <a:pt x="853" y="1271"/>
                  </a:lnTo>
                  <a:lnTo>
                    <a:pt x="819" y="1259"/>
                  </a:lnTo>
                  <a:lnTo>
                    <a:pt x="865" y="1247"/>
                  </a:lnTo>
                  <a:lnTo>
                    <a:pt x="903" y="1287"/>
                  </a:lnTo>
                  <a:lnTo>
                    <a:pt x="942" y="1295"/>
                  </a:lnTo>
                  <a:lnTo>
                    <a:pt x="951" y="1293"/>
                  </a:lnTo>
                  <a:lnTo>
                    <a:pt x="963" y="1319"/>
                  </a:lnTo>
                  <a:lnTo>
                    <a:pt x="976" y="1316"/>
                  </a:lnTo>
                  <a:lnTo>
                    <a:pt x="996" y="1331"/>
                  </a:lnTo>
                  <a:lnTo>
                    <a:pt x="1027" y="1317"/>
                  </a:lnTo>
                  <a:lnTo>
                    <a:pt x="1062" y="1320"/>
                  </a:lnTo>
                  <a:lnTo>
                    <a:pt x="1087" y="1341"/>
                  </a:lnTo>
                  <a:lnTo>
                    <a:pt x="1116" y="1337"/>
                  </a:lnTo>
                  <a:lnTo>
                    <a:pt x="1099" y="1358"/>
                  </a:lnTo>
                  <a:lnTo>
                    <a:pt x="1107" y="1377"/>
                  </a:lnTo>
                  <a:lnTo>
                    <a:pt x="1120" y="1379"/>
                  </a:lnTo>
                  <a:lnTo>
                    <a:pt x="1135" y="1370"/>
                  </a:lnTo>
                  <a:lnTo>
                    <a:pt x="1144" y="1436"/>
                  </a:lnTo>
                  <a:lnTo>
                    <a:pt x="1191" y="1535"/>
                  </a:lnTo>
                  <a:lnTo>
                    <a:pt x="1216" y="1545"/>
                  </a:lnTo>
                  <a:lnTo>
                    <a:pt x="1239" y="1509"/>
                  </a:lnTo>
                  <a:lnTo>
                    <a:pt x="1249" y="1491"/>
                  </a:lnTo>
                  <a:lnTo>
                    <a:pt x="1240" y="1469"/>
                  </a:lnTo>
                  <a:lnTo>
                    <a:pt x="1249" y="1440"/>
                  </a:lnTo>
                  <a:lnTo>
                    <a:pt x="1308" y="1409"/>
                  </a:lnTo>
                  <a:lnTo>
                    <a:pt x="1342" y="1364"/>
                  </a:lnTo>
                  <a:lnTo>
                    <a:pt x="1374" y="1361"/>
                  </a:lnTo>
                  <a:lnTo>
                    <a:pt x="1392" y="1358"/>
                  </a:lnTo>
                  <a:lnTo>
                    <a:pt x="1410" y="1406"/>
                  </a:lnTo>
                  <a:lnTo>
                    <a:pt x="1425" y="1419"/>
                  </a:lnTo>
                  <a:lnTo>
                    <a:pt x="1426" y="1454"/>
                  </a:lnTo>
                  <a:lnTo>
                    <a:pt x="1458" y="1436"/>
                  </a:lnTo>
                  <a:lnTo>
                    <a:pt x="1471" y="1457"/>
                  </a:lnTo>
                  <a:lnTo>
                    <a:pt x="1467" y="1547"/>
                  </a:lnTo>
                  <a:lnTo>
                    <a:pt x="1500" y="1605"/>
                  </a:lnTo>
                  <a:lnTo>
                    <a:pt x="1540" y="1632"/>
                  </a:lnTo>
                  <a:lnTo>
                    <a:pt x="1561" y="1644"/>
                  </a:lnTo>
                  <a:lnTo>
                    <a:pt x="1545" y="1613"/>
                  </a:lnTo>
                  <a:lnTo>
                    <a:pt x="1533" y="1578"/>
                  </a:lnTo>
                  <a:lnTo>
                    <a:pt x="1492" y="1536"/>
                  </a:lnTo>
                  <a:lnTo>
                    <a:pt x="1492" y="1508"/>
                  </a:lnTo>
                  <a:lnTo>
                    <a:pt x="1500" y="1463"/>
                  </a:lnTo>
                  <a:lnTo>
                    <a:pt x="1521" y="1500"/>
                  </a:lnTo>
                  <a:lnTo>
                    <a:pt x="1543" y="1515"/>
                  </a:lnTo>
                  <a:lnTo>
                    <a:pt x="1585" y="1514"/>
                  </a:lnTo>
                  <a:lnTo>
                    <a:pt x="1614" y="1478"/>
                  </a:lnTo>
                  <a:lnTo>
                    <a:pt x="1609" y="1440"/>
                  </a:lnTo>
                  <a:lnTo>
                    <a:pt x="1588" y="1416"/>
                  </a:lnTo>
                  <a:lnTo>
                    <a:pt x="1566" y="1392"/>
                  </a:lnTo>
                  <a:lnTo>
                    <a:pt x="1596" y="1365"/>
                  </a:lnTo>
                  <a:lnTo>
                    <a:pt x="1621" y="1371"/>
                  </a:lnTo>
                  <a:lnTo>
                    <a:pt x="1608" y="1400"/>
                  </a:lnTo>
                  <a:lnTo>
                    <a:pt x="1632" y="1403"/>
                  </a:lnTo>
                  <a:lnTo>
                    <a:pt x="1635" y="1370"/>
                  </a:lnTo>
                  <a:lnTo>
                    <a:pt x="1666" y="1355"/>
                  </a:lnTo>
                  <a:lnTo>
                    <a:pt x="1707" y="1349"/>
                  </a:lnTo>
                  <a:lnTo>
                    <a:pt x="1749" y="1314"/>
                  </a:lnTo>
                  <a:lnTo>
                    <a:pt x="1780" y="1248"/>
                  </a:lnTo>
                  <a:lnTo>
                    <a:pt x="1764" y="1191"/>
                  </a:lnTo>
                  <a:lnTo>
                    <a:pt x="1741" y="1163"/>
                  </a:lnTo>
                  <a:lnTo>
                    <a:pt x="1785" y="1133"/>
                  </a:lnTo>
                  <a:lnTo>
                    <a:pt x="1777" y="1118"/>
                  </a:lnTo>
                  <a:lnTo>
                    <a:pt x="1744" y="1125"/>
                  </a:lnTo>
                  <a:lnTo>
                    <a:pt x="1708" y="1100"/>
                  </a:lnTo>
                  <a:lnTo>
                    <a:pt x="1740" y="1097"/>
                  </a:lnTo>
                  <a:lnTo>
                    <a:pt x="1765" y="1082"/>
                  </a:lnTo>
                  <a:lnTo>
                    <a:pt x="1761" y="1104"/>
                  </a:lnTo>
                  <a:lnTo>
                    <a:pt x="1780" y="1104"/>
                  </a:lnTo>
                  <a:lnTo>
                    <a:pt x="1798" y="1089"/>
                  </a:lnTo>
                  <a:lnTo>
                    <a:pt x="1804" y="1110"/>
                  </a:lnTo>
                  <a:lnTo>
                    <a:pt x="1831" y="1127"/>
                  </a:lnTo>
                  <a:lnTo>
                    <a:pt x="1828" y="1169"/>
                  </a:lnTo>
                  <a:lnTo>
                    <a:pt x="1866" y="1166"/>
                  </a:lnTo>
                  <a:lnTo>
                    <a:pt x="1872" y="1125"/>
                  </a:lnTo>
                  <a:lnTo>
                    <a:pt x="1843" y="1092"/>
                  </a:lnTo>
                  <a:lnTo>
                    <a:pt x="1876" y="1056"/>
                  </a:lnTo>
                  <a:lnTo>
                    <a:pt x="1900" y="1022"/>
                  </a:lnTo>
                  <a:lnTo>
                    <a:pt x="1923" y="1043"/>
                  </a:lnTo>
                  <a:lnTo>
                    <a:pt x="1962" y="998"/>
                  </a:lnTo>
                  <a:lnTo>
                    <a:pt x="2020" y="864"/>
                  </a:lnTo>
                  <a:lnTo>
                    <a:pt x="2020" y="816"/>
                  </a:lnTo>
                  <a:lnTo>
                    <a:pt x="1984" y="815"/>
                  </a:lnTo>
                  <a:lnTo>
                    <a:pt x="1956" y="797"/>
                  </a:lnTo>
                  <a:lnTo>
                    <a:pt x="2048" y="696"/>
                  </a:lnTo>
                  <a:lnTo>
                    <a:pt x="2121" y="705"/>
                  </a:lnTo>
                  <a:lnTo>
                    <a:pt x="2120" y="689"/>
                  </a:lnTo>
                  <a:lnTo>
                    <a:pt x="2145" y="687"/>
                  </a:lnTo>
                  <a:lnTo>
                    <a:pt x="2160" y="710"/>
                  </a:lnTo>
                  <a:lnTo>
                    <a:pt x="2199" y="690"/>
                  </a:lnTo>
                  <a:lnTo>
                    <a:pt x="2265" y="630"/>
                  </a:lnTo>
                  <a:lnTo>
                    <a:pt x="2255" y="663"/>
                  </a:lnTo>
                  <a:lnTo>
                    <a:pt x="2273" y="660"/>
                  </a:lnTo>
                  <a:lnTo>
                    <a:pt x="2308" y="624"/>
                  </a:lnTo>
                  <a:lnTo>
                    <a:pt x="2294" y="660"/>
                  </a:lnTo>
                  <a:lnTo>
                    <a:pt x="2265" y="681"/>
                  </a:lnTo>
                  <a:lnTo>
                    <a:pt x="2253" y="717"/>
                  </a:lnTo>
                  <a:lnTo>
                    <a:pt x="2216" y="747"/>
                  </a:lnTo>
                  <a:lnTo>
                    <a:pt x="2201" y="794"/>
                  </a:lnTo>
                  <a:lnTo>
                    <a:pt x="2212" y="864"/>
                  </a:lnTo>
                  <a:lnTo>
                    <a:pt x="2228" y="884"/>
                  </a:lnTo>
                  <a:lnTo>
                    <a:pt x="2271" y="809"/>
                  </a:lnTo>
                  <a:lnTo>
                    <a:pt x="2288" y="806"/>
                  </a:lnTo>
                  <a:lnTo>
                    <a:pt x="2295" y="756"/>
                  </a:lnTo>
                  <a:lnTo>
                    <a:pt x="2298" y="707"/>
                  </a:lnTo>
                  <a:lnTo>
                    <a:pt x="2331" y="684"/>
                  </a:lnTo>
                  <a:lnTo>
                    <a:pt x="2373" y="659"/>
                  </a:lnTo>
                  <a:lnTo>
                    <a:pt x="2396" y="665"/>
                  </a:lnTo>
                  <a:lnTo>
                    <a:pt x="2436" y="633"/>
                  </a:lnTo>
                  <a:lnTo>
                    <a:pt x="2456" y="617"/>
                  </a:lnTo>
                  <a:lnTo>
                    <a:pt x="2500" y="624"/>
                  </a:lnTo>
                  <a:lnTo>
                    <a:pt x="2510" y="600"/>
                  </a:lnTo>
                  <a:lnTo>
                    <a:pt x="2483" y="566"/>
                  </a:lnTo>
                  <a:lnTo>
                    <a:pt x="2525" y="504"/>
                  </a:lnTo>
                  <a:lnTo>
                    <a:pt x="2591" y="555"/>
                  </a:lnTo>
                  <a:lnTo>
                    <a:pt x="2607" y="558"/>
                  </a:lnTo>
                  <a:cubicBezTo>
                    <a:pt x="2610" y="553"/>
                    <a:pt x="2584" y="523"/>
                    <a:pt x="2607" y="524"/>
                  </a:cubicBezTo>
                  <a:cubicBezTo>
                    <a:pt x="2630" y="525"/>
                    <a:pt x="2645" y="512"/>
                    <a:pt x="2640" y="504"/>
                  </a:cubicBezTo>
                  <a:lnTo>
                    <a:pt x="2577" y="476"/>
                  </a:lnTo>
                  <a:lnTo>
                    <a:pt x="2548" y="432"/>
                  </a:lnTo>
                  <a:lnTo>
                    <a:pt x="2498" y="413"/>
                  </a:lnTo>
                  <a:lnTo>
                    <a:pt x="2465" y="381"/>
                  </a:lnTo>
                  <a:lnTo>
                    <a:pt x="2438" y="378"/>
                  </a:lnTo>
                  <a:lnTo>
                    <a:pt x="2409" y="366"/>
                  </a:lnTo>
                  <a:lnTo>
                    <a:pt x="2393" y="420"/>
                  </a:lnTo>
                  <a:lnTo>
                    <a:pt x="2376" y="405"/>
                  </a:lnTo>
                  <a:lnTo>
                    <a:pt x="2391" y="384"/>
                  </a:lnTo>
                  <a:lnTo>
                    <a:pt x="2387" y="374"/>
                  </a:lnTo>
                  <a:lnTo>
                    <a:pt x="2354" y="390"/>
                  </a:lnTo>
                  <a:lnTo>
                    <a:pt x="2304" y="380"/>
                  </a:lnTo>
                  <a:lnTo>
                    <a:pt x="2279" y="398"/>
                  </a:lnTo>
                  <a:lnTo>
                    <a:pt x="2265" y="342"/>
                  </a:lnTo>
                  <a:lnTo>
                    <a:pt x="2237" y="332"/>
                  </a:lnTo>
                  <a:lnTo>
                    <a:pt x="2154" y="329"/>
                  </a:lnTo>
                  <a:lnTo>
                    <a:pt x="2130" y="276"/>
                  </a:lnTo>
                  <a:lnTo>
                    <a:pt x="2100" y="305"/>
                  </a:lnTo>
                  <a:lnTo>
                    <a:pt x="2091" y="272"/>
                  </a:lnTo>
                  <a:lnTo>
                    <a:pt x="2040" y="260"/>
                  </a:lnTo>
                  <a:lnTo>
                    <a:pt x="2013" y="278"/>
                  </a:lnTo>
                  <a:lnTo>
                    <a:pt x="2006" y="320"/>
                  </a:lnTo>
                  <a:lnTo>
                    <a:pt x="1967" y="306"/>
                  </a:lnTo>
                  <a:lnTo>
                    <a:pt x="1949" y="315"/>
                  </a:lnTo>
                  <a:lnTo>
                    <a:pt x="1923" y="302"/>
                  </a:lnTo>
                  <a:lnTo>
                    <a:pt x="1899" y="336"/>
                  </a:lnTo>
                  <a:cubicBezTo>
                    <a:pt x="1894" y="328"/>
                    <a:pt x="1898" y="266"/>
                    <a:pt x="1893" y="251"/>
                  </a:cubicBezTo>
                  <a:cubicBezTo>
                    <a:pt x="1888" y="234"/>
                    <a:pt x="1880" y="249"/>
                    <a:pt x="1869" y="246"/>
                  </a:cubicBezTo>
                  <a:cubicBezTo>
                    <a:pt x="1858" y="243"/>
                    <a:pt x="1840" y="230"/>
                    <a:pt x="1827" y="231"/>
                  </a:cubicBezTo>
                  <a:lnTo>
                    <a:pt x="1793" y="249"/>
                  </a:lnTo>
                  <a:lnTo>
                    <a:pt x="1730" y="222"/>
                  </a:lnTo>
                  <a:lnTo>
                    <a:pt x="1668" y="207"/>
                  </a:lnTo>
                  <a:cubicBezTo>
                    <a:pt x="1658" y="200"/>
                    <a:pt x="1676" y="177"/>
                    <a:pt x="1671" y="177"/>
                  </a:cubicBezTo>
                  <a:cubicBezTo>
                    <a:pt x="1651" y="159"/>
                    <a:pt x="1646" y="197"/>
                    <a:pt x="1635" y="206"/>
                  </a:cubicBezTo>
                  <a:lnTo>
                    <a:pt x="1607" y="234"/>
                  </a:lnTo>
                  <a:lnTo>
                    <a:pt x="1598" y="201"/>
                  </a:lnTo>
                  <a:lnTo>
                    <a:pt x="1623" y="198"/>
                  </a:lnTo>
                  <a:lnTo>
                    <a:pt x="1668" y="125"/>
                  </a:lnTo>
                  <a:lnTo>
                    <a:pt x="1674" y="80"/>
                  </a:lnTo>
                  <a:lnTo>
                    <a:pt x="1649" y="53"/>
                  </a:lnTo>
                  <a:lnTo>
                    <a:pt x="1584" y="77"/>
                  </a:lnTo>
                  <a:lnTo>
                    <a:pt x="1588" y="48"/>
                  </a:lnTo>
                  <a:cubicBezTo>
                    <a:pt x="1586" y="36"/>
                    <a:pt x="1605" y="6"/>
                    <a:pt x="1572" y="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396" name="Freeform 4"/>
            <p:cNvSpPr>
              <a:spLocks/>
            </p:cNvSpPr>
            <p:nvPr/>
          </p:nvSpPr>
          <p:spPr bwMode="gray">
            <a:xfrm>
              <a:off x="2340" y="2831"/>
              <a:ext cx="510" cy="422"/>
            </a:xfrm>
            <a:custGeom>
              <a:avLst/>
              <a:gdLst>
                <a:gd name="T0" fmla="*/ 227 w 510"/>
                <a:gd name="T1" fmla="*/ 7 h 422"/>
                <a:gd name="T2" fmla="*/ 233 w 510"/>
                <a:gd name="T3" fmla="*/ 28 h 422"/>
                <a:gd name="T4" fmla="*/ 206 w 510"/>
                <a:gd name="T5" fmla="*/ 32 h 422"/>
                <a:gd name="T6" fmla="*/ 204 w 510"/>
                <a:gd name="T7" fmla="*/ 53 h 422"/>
                <a:gd name="T8" fmla="*/ 195 w 510"/>
                <a:gd name="T9" fmla="*/ 73 h 422"/>
                <a:gd name="T10" fmla="*/ 162 w 510"/>
                <a:gd name="T11" fmla="*/ 56 h 422"/>
                <a:gd name="T12" fmla="*/ 135 w 510"/>
                <a:gd name="T13" fmla="*/ 80 h 422"/>
                <a:gd name="T14" fmla="*/ 108 w 510"/>
                <a:gd name="T15" fmla="*/ 101 h 422"/>
                <a:gd name="T16" fmla="*/ 98 w 510"/>
                <a:gd name="T17" fmla="*/ 142 h 422"/>
                <a:gd name="T18" fmla="*/ 42 w 510"/>
                <a:gd name="T19" fmla="*/ 149 h 422"/>
                <a:gd name="T20" fmla="*/ 0 w 510"/>
                <a:gd name="T21" fmla="*/ 172 h 422"/>
                <a:gd name="T22" fmla="*/ 5 w 510"/>
                <a:gd name="T23" fmla="*/ 218 h 422"/>
                <a:gd name="T24" fmla="*/ 0 w 510"/>
                <a:gd name="T25" fmla="*/ 259 h 422"/>
                <a:gd name="T26" fmla="*/ 32 w 510"/>
                <a:gd name="T27" fmla="*/ 311 h 422"/>
                <a:gd name="T28" fmla="*/ 14 w 510"/>
                <a:gd name="T29" fmla="*/ 352 h 422"/>
                <a:gd name="T30" fmla="*/ 53 w 510"/>
                <a:gd name="T31" fmla="*/ 364 h 422"/>
                <a:gd name="T32" fmla="*/ 110 w 510"/>
                <a:gd name="T33" fmla="*/ 352 h 422"/>
                <a:gd name="T34" fmla="*/ 177 w 510"/>
                <a:gd name="T35" fmla="*/ 316 h 422"/>
                <a:gd name="T36" fmla="*/ 242 w 510"/>
                <a:gd name="T37" fmla="*/ 307 h 422"/>
                <a:gd name="T38" fmla="*/ 282 w 510"/>
                <a:gd name="T39" fmla="*/ 341 h 422"/>
                <a:gd name="T40" fmla="*/ 318 w 510"/>
                <a:gd name="T41" fmla="*/ 344 h 422"/>
                <a:gd name="T42" fmla="*/ 347 w 510"/>
                <a:gd name="T43" fmla="*/ 406 h 422"/>
                <a:gd name="T44" fmla="*/ 390 w 510"/>
                <a:gd name="T45" fmla="*/ 409 h 422"/>
                <a:gd name="T46" fmla="*/ 416 w 510"/>
                <a:gd name="T47" fmla="*/ 422 h 422"/>
                <a:gd name="T48" fmla="*/ 470 w 510"/>
                <a:gd name="T49" fmla="*/ 392 h 422"/>
                <a:gd name="T50" fmla="*/ 462 w 510"/>
                <a:gd name="T51" fmla="*/ 352 h 422"/>
                <a:gd name="T52" fmla="*/ 494 w 510"/>
                <a:gd name="T53" fmla="*/ 304 h 422"/>
                <a:gd name="T54" fmla="*/ 510 w 510"/>
                <a:gd name="T55" fmla="*/ 290 h 422"/>
                <a:gd name="T56" fmla="*/ 506 w 510"/>
                <a:gd name="T57" fmla="*/ 193 h 422"/>
                <a:gd name="T58" fmla="*/ 456 w 510"/>
                <a:gd name="T59" fmla="*/ 154 h 422"/>
                <a:gd name="T60" fmla="*/ 422 w 510"/>
                <a:gd name="T61" fmla="*/ 109 h 422"/>
                <a:gd name="T62" fmla="*/ 393 w 510"/>
                <a:gd name="T63" fmla="*/ 52 h 422"/>
                <a:gd name="T64" fmla="*/ 380 w 510"/>
                <a:gd name="T65" fmla="*/ 52 h 422"/>
                <a:gd name="T66" fmla="*/ 377 w 510"/>
                <a:gd name="T67" fmla="*/ 11 h 422"/>
                <a:gd name="T68" fmla="*/ 359 w 510"/>
                <a:gd name="T69" fmla="*/ 10 h 422"/>
                <a:gd name="T70" fmla="*/ 341 w 510"/>
                <a:gd name="T71" fmla="*/ 97 h 422"/>
                <a:gd name="T72" fmla="*/ 284 w 510"/>
                <a:gd name="T73" fmla="*/ 62 h 422"/>
                <a:gd name="T74" fmla="*/ 306 w 510"/>
                <a:gd name="T75" fmla="*/ 41 h 422"/>
                <a:gd name="T76" fmla="*/ 297 w 510"/>
                <a:gd name="T77" fmla="*/ 26 h 422"/>
                <a:gd name="T78" fmla="*/ 270 w 510"/>
                <a:gd name="T79" fmla="*/ 26 h 422"/>
                <a:gd name="T80" fmla="*/ 261 w 510"/>
                <a:gd name="T81" fmla="*/ 13 h 422"/>
                <a:gd name="T82" fmla="*/ 249 w 510"/>
                <a:gd name="T83" fmla="*/ 11 h 422"/>
                <a:gd name="T84" fmla="*/ 227 w 510"/>
                <a:gd name="T85" fmla="*/ 7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10" h="422">
                  <a:moveTo>
                    <a:pt x="227" y="7"/>
                  </a:moveTo>
                  <a:cubicBezTo>
                    <a:pt x="216" y="14"/>
                    <a:pt x="236" y="24"/>
                    <a:pt x="233" y="28"/>
                  </a:cubicBezTo>
                  <a:lnTo>
                    <a:pt x="206" y="32"/>
                  </a:lnTo>
                  <a:lnTo>
                    <a:pt x="204" y="53"/>
                  </a:lnTo>
                  <a:lnTo>
                    <a:pt x="195" y="73"/>
                  </a:lnTo>
                  <a:lnTo>
                    <a:pt x="162" y="56"/>
                  </a:lnTo>
                  <a:lnTo>
                    <a:pt x="135" y="80"/>
                  </a:lnTo>
                  <a:lnTo>
                    <a:pt x="108" y="101"/>
                  </a:lnTo>
                  <a:lnTo>
                    <a:pt x="98" y="142"/>
                  </a:lnTo>
                  <a:lnTo>
                    <a:pt x="42" y="149"/>
                  </a:lnTo>
                  <a:lnTo>
                    <a:pt x="0" y="172"/>
                  </a:lnTo>
                  <a:lnTo>
                    <a:pt x="5" y="218"/>
                  </a:lnTo>
                  <a:lnTo>
                    <a:pt x="0" y="259"/>
                  </a:lnTo>
                  <a:lnTo>
                    <a:pt x="32" y="311"/>
                  </a:lnTo>
                  <a:lnTo>
                    <a:pt x="14" y="352"/>
                  </a:lnTo>
                  <a:lnTo>
                    <a:pt x="53" y="364"/>
                  </a:lnTo>
                  <a:lnTo>
                    <a:pt x="110" y="352"/>
                  </a:lnTo>
                  <a:lnTo>
                    <a:pt x="177" y="316"/>
                  </a:lnTo>
                  <a:lnTo>
                    <a:pt x="242" y="307"/>
                  </a:lnTo>
                  <a:lnTo>
                    <a:pt x="282" y="341"/>
                  </a:lnTo>
                  <a:lnTo>
                    <a:pt x="318" y="344"/>
                  </a:lnTo>
                  <a:lnTo>
                    <a:pt x="347" y="406"/>
                  </a:lnTo>
                  <a:lnTo>
                    <a:pt x="390" y="409"/>
                  </a:lnTo>
                  <a:lnTo>
                    <a:pt x="416" y="422"/>
                  </a:lnTo>
                  <a:lnTo>
                    <a:pt x="470" y="392"/>
                  </a:lnTo>
                  <a:lnTo>
                    <a:pt x="462" y="352"/>
                  </a:lnTo>
                  <a:lnTo>
                    <a:pt x="494" y="304"/>
                  </a:lnTo>
                  <a:lnTo>
                    <a:pt x="510" y="290"/>
                  </a:lnTo>
                  <a:lnTo>
                    <a:pt x="506" y="193"/>
                  </a:lnTo>
                  <a:lnTo>
                    <a:pt x="456" y="154"/>
                  </a:lnTo>
                  <a:lnTo>
                    <a:pt x="422" y="109"/>
                  </a:lnTo>
                  <a:lnTo>
                    <a:pt x="393" y="52"/>
                  </a:lnTo>
                  <a:lnTo>
                    <a:pt x="380" y="52"/>
                  </a:lnTo>
                  <a:lnTo>
                    <a:pt x="377" y="11"/>
                  </a:lnTo>
                  <a:lnTo>
                    <a:pt x="359" y="10"/>
                  </a:lnTo>
                  <a:lnTo>
                    <a:pt x="341" y="97"/>
                  </a:lnTo>
                  <a:lnTo>
                    <a:pt x="284" y="62"/>
                  </a:lnTo>
                  <a:lnTo>
                    <a:pt x="306" y="41"/>
                  </a:lnTo>
                  <a:lnTo>
                    <a:pt x="297" y="26"/>
                  </a:lnTo>
                  <a:lnTo>
                    <a:pt x="270" y="26"/>
                  </a:lnTo>
                  <a:lnTo>
                    <a:pt x="261" y="13"/>
                  </a:lnTo>
                  <a:lnTo>
                    <a:pt x="249" y="11"/>
                  </a:lnTo>
                  <a:cubicBezTo>
                    <a:pt x="243" y="10"/>
                    <a:pt x="238" y="0"/>
                    <a:pt x="227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397" name="Freeform 5"/>
            <p:cNvSpPr>
              <a:spLocks/>
            </p:cNvSpPr>
            <p:nvPr/>
          </p:nvSpPr>
          <p:spPr bwMode="gray">
            <a:xfrm>
              <a:off x="2726" y="3263"/>
              <a:ext cx="68" cy="71"/>
            </a:xfrm>
            <a:custGeom>
              <a:avLst/>
              <a:gdLst>
                <a:gd name="T0" fmla="*/ 58 w 68"/>
                <a:gd name="T1" fmla="*/ 5 h 71"/>
                <a:gd name="T2" fmla="*/ 37 w 68"/>
                <a:gd name="T3" fmla="*/ 14 h 71"/>
                <a:gd name="T4" fmla="*/ 4 w 68"/>
                <a:gd name="T5" fmla="*/ 16 h 71"/>
                <a:gd name="T6" fmla="*/ 15 w 68"/>
                <a:gd name="T7" fmla="*/ 50 h 71"/>
                <a:gd name="T8" fmla="*/ 45 w 68"/>
                <a:gd name="T9" fmla="*/ 71 h 71"/>
                <a:gd name="T10" fmla="*/ 66 w 68"/>
                <a:gd name="T11" fmla="*/ 44 h 71"/>
                <a:gd name="T12" fmla="*/ 58 w 68"/>
                <a:gd name="T13" fmla="*/ 5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8" h="71">
                  <a:moveTo>
                    <a:pt x="58" y="5"/>
                  </a:moveTo>
                  <a:cubicBezTo>
                    <a:pt x="53" y="0"/>
                    <a:pt x="46" y="12"/>
                    <a:pt x="37" y="14"/>
                  </a:cubicBezTo>
                  <a:cubicBezTo>
                    <a:pt x="28" y="16"/>
                    <a:pt x="8" y="10"/>
                    <a:pt x="4" y="16"/>
                  </a:cubicBezTo>
                  <a:cubicBezTo>
                    <a:pt x="0" y="22"/>
                    <a:pt x="8" y="41"/>
                    <a:pt x="15" y="50"/>
                  </a:cubicBezTo>
                  <a:lnTo>
                    <a:pt x="45" y="71"/>
                  </a:lnTo>
                  <a:lnTo>
                    <a:pt x="66" y="44"/>
                  </a:lnTo>
                  <a:cubicBezTo>
                    <a:pt x="68" y="33"/>
                    <a:pt x="63" y="10"/>
                    <a:pt x="58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398" name="Freeform 6"/>
            <p:cNvSpPr>
              <a:spLocks/>
            </p:cNvSpPr>
            <p:nvPr/>
          </p:nvSpPr>
          <p:spPr bwMode="gray">
            <a:xfrm>
              <a:off x="2938" y="3350"/>
              <a:ext cx="100" cy="109"/>
            </a:xfrm>
            <a:custGeom>
              <a:avLst/>
              <a:gdLst>
                <a:gd name="T0" fmla="*/ 82 w 100"/>
                <a:gd name="T1" fmla="*/ 5 h 109"/>
                <a:gd name="T2" fmla="*/ 59 w 100"/>
                <a:gd name="T3" fmla="*/ 34 h 109"/>
                <a:gd name="T4" fmla="*/ 14 w 100"/>
                <a:gd name="T5" fmla="*/ 74 h 109"/>
                <a:gd name="T6" fmla="*/ 1 w 100"/>
                <a:gd name="T7" fmla="*/ 100 h 109"/>
                <a:gd name="T8" fmla="*/ 20 w 100"/>
                <a:gd name="T9" fmla="*/ 109 h 109"/>
                <a:gd name="T10" fmla="*/ 55 w 100"/>
                <a:gd name="T11" fmla="*/ 107 h 109"/>
                <a:gd name="T12" fmla="*/ 64 w 100"/>
                <a:gd name="T13" fmla="*/ 71 h 109"/>
                <a:gd name="T14" fmla="*/ 97 w 100"/>
                <a:gd name="T15" fmla="*/ 17 h 109"/>
                <a:gd name="T16" fmla="*/ 82 w 100"/>
                <a:gd name="T17" fmla="*/ 5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109">
                  <a:moveTo>
                    <a:pt x="82" y="5"/>
                  </a:moveTo>
                  <a:cubicBezTo>
                    <a:pt x="77" y="0"/>
                    <a:pt x="74" y="22"/>
                    <a:pt x="59" y="34"/>
                  </a:cubicBezTo>
                  <a:cubicBezTo>
                    <a:pt x="48" y="45"/>
                    <a:pt x="24" y="63"/>
                    <a:pt x="14" y="74"/>
                  </a:cubicBezTo>
                  <a:cubicBezTo>
                    <a:pt x="6" y="84"/>
                    <a:pt x="0" y="94"/>
                    <a:pt x="1" y="100"/>
                  </a:cubicBezTo>
                  <a:cubicBezTo>
                    <a:pt x="2" y="106"/>
                    <a:pt x="11" y="108"/>
                    <a:pt x="20" y="109"/>
                  </a:cubicBezTo>
                  <a:lnTo>
                    <a:pt x="55" y="107"/>
                  </a:lnTo>
                  <a:lnTo>
                    <a:pt x="64" y="71"/>
                  </a:lnTo>
                  <a:cubicBezTo>
                    <a:pt x="71" y="56"/>
                    <a:pt x="94" y="28"/>
                    <a:pt x="97" y="17"/>
                  </a:cubicBezTo>
                  <a:cubicBezTo>
                    <a:pt x="100" y="6"/>
                    <a:pt x="85" y="7"/>
                    <a:pt x="82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399" name="Freeform 7"/>
            <p:cNvSpPr>
              <a:spLocks/>
            </p:cNvSpPr>
            <p:nvPr/>
          </p:nvSpPr>
          <p:spPr bwMode="gray">
            <a:xfrm>
              <a:off x="3005" y="3226"/>
              <a:ext cx="83" cy="137"/>
            </a:xfrm>
            <a:custGeom>
              <a:avLst/>
              <a:gdLst>
                <a:gd name="T0" fmla="*/ 36 w 83"/>
                <a:gd name="T1" fmla="*/ 49 h 137"/>
                <a:gd name="T2" fmla="*/ 8 w 83"/>
                <a:gd name="T3" fmla="*/ 34 h 137"/>
                <a:gd name="T4" fmla="*/ 26 w 83"/>
                <a:gd name="T5" fmla="*/ 72 h 137"/>
                <a:gd name="T6" fmla="*/ 24 w 83"/>
                <a:gd name="T7" fmla="*/ 103 h 137"/>
                <a:gd name="T8" fmla="*/ 41 w 83"/>
                <a:gd name="T9" fmla="*/ 136 h 137"/>
                <a:gd name="T10" fmla="*/ 57 w 83"/>
                <a:gd name="T11" fmla="*/ 111 h 137"/>
                <a:gd name="T12" fmla="*/ 75 w 83"/>
                <a:gd name="T13" fmla="*/ 100 h 137"/>
                <a:gd name="T14" fmla="*/ 81 w 83"/>
                <a:gd name="T15" fmla="*/ 76 h 137"/>
                <a:gd name="T16" fmla="*/ 60 w 83"/>
                <a:gd name="T17" fmla="*/ 81 h 137"/>
                <a:gd name="T18" fmla="*/ 36 w 83"/>
                <a:gd name="T19" fmla="*/ 49 h 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3" h="137">
                  <a:moveTo>
                    <a:pt x="36" y="49"/>
                  </a:moveTo>
                  <a:cubicBezTo>
                    <a:pt x="32" y="49"/>
                    <a:pt x="0" y="0"/>
                    <a:pt x="8" y="34"/>
                  </a:cubicBezTo>
                  <a:cubicBezTo>
                    <a:pt x="2" y="57"/>
                    <a:pt x="15" y="48"/>
                    <a:pt x="26" y="72"/>
                  </a:cubicBezTo>
                  <a:cubicBezTo>
                    <a:pt x="32" y="115"/>
                    <a:pt x="22" y="90"/>
                    <a:pt x="24" y="103"/>
                  </a:cubicBezTo>
                  <a:cubicBezTo>
                    <a:pt x="26" y="116"/>
                    <a:pt x="37" y="98"/>
                    <a:pt x="41" y="136"/>
                  </a:cubicBezTo>
                  <a:cubicBezTo>
                    <a:pt x="46" y="137"/>
                    <a:pt x="51" y="117"/>
                    <a:pt x="57" y="111"/>
                  </a:cubicBezTo>
                  <a:lnTo>
                    <a:pt x="75" y="100"/>
                  </a:lnTo>
                  <a:cubicBezTo>
                    <a:pt x="79" y="94"/>
                    <a:pt x="83" y="79"/>
                    <a:pt x="81" y="76"/>
                  </a:cubicBezTo>
                  <a:cubicBezTo>
                    <a:pt x="79" y="73"/>
                    <a:pt x="67" y="85"/>
                    <a:pt x="60" y="81"/>
                  </a:cubicBezTo>
                  <a:cubicBezTo>
                    <a:pt x="53" y="77"/>
                    <a:pt x="41" y="56"/>
                    <a:pt x="36" y="4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00" name="Freeform 8"/>
            <p:cNvSpPr>
              <a:spLocks/>
            </p:cNvSpPr>
            <p:nvPr/>
          </p:nvSpPr>
          <p:spPr bwMode="gray">
            <a:xfrm>
              <a:off x="2790" y="2674"/>
              <a:ext cx="66" cy="65"/>
            </a:xfrm>
            <a:custGeom>
              <a:avLst/>
              <a:gdLst>
                <a:gd name="T0" fmla="*/ 59 w 66"/>
                <a:gd name="T1" fmla="*/ 5 h 65"/>
                <a:gd name="T2" fmla="*/ 38 w 66"/>
                <a:gd name="T3" fmla="*/ 32 h 65"/>
                <a:gd name="T4" fmla="*/ 8 w 66"/>
                <a:gd name="T5" fmla="*/ 44 h 65"/>
                <a:gd name="T6" fmla="*/ 8 w 66"/>
                <a:gd name="T7" fmla="*/ 63 h 65"/>
                <a:gd name="T8" fmla="*/ 44 w 66"/>
                <a:gd name="T9" fmla="*/ 54 h 65"/>
                <a:gd name="T10" fmla="*/ 58 w 66"/>
                <a:gd name="T11" fmla="*/ 41 h 65"/>
                <a:gd name="T12" fmla="*/ 66 w 66"/>
                <a:gd name="T13" fmla="*/ 15 h 65"/>
                <a:gd name="T14" fmla="*/ 59 w 66"/>
                <a:gd name="T15" fmla="*/ 5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6" h="65">
                  <a:moveTo>
                    <a:pt x="59" y="5"/>
                  </a:moveTo>
                  <a:cubicBezTo>
                    <a:pt x="54" y="0"/>
                    <a:pt x="46" y="26"/>
                    <a:pt x="38" y="32"/>
                  </a:cubicBezTo>
                  <a:cubicBezTo>
                    <a:pt x="30" y="38"/>
                    <a:pt x="13" y="39"/>
                    <a:pt x="8" y="44"/>
                  </a:cubicBezTo>
                  <a:cubicBezTo>
                    <a:pt x="0" y="54"/>
                    <a:pt x="2" y="61"/>
                    <a:pt x="8" y="63"/>
                  </a:cubicBezTo>
                  <a:cubicBezTo>
                    <a:pt x="14" y="65"/>
                    <a:pt x="36" y="58"/>
                    <a:pt x="44" y="54"/>
                  </a:cubicBezTo>
                  <a:lnTo>
                    <a:pt x="58" y="41"/>
                  </a:lnTo>
                  <a:cubicBezTo>
                    <a:pt x="62" y="35"/>
                    <a:pt x="66" y="21"/>
                    <a:pt x="66" y="15"/>
                  </a:cubicBezTo>
                  <a:cubicBezTo>
                    <a:pt x="66" y="9"/>
                    <a:pt x="60" y="7"/>
                    <a:pt x="59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01" name="Freeform 9"/>
            <p:cNvSpPr>
              <a:spLocks/>
            </p:cNvSpPr>
            <p:nvPr/>
          </p:nvSpPr>
          <p:spPr bwMode="gray">
            <a:xfrm>
              <a:off x="2566" y="2661"/>
              <a:ext cx="256" cy="142"/>
            </a:xfrm>
            <a:custGeom>
              <a:avLst/>
              <a:gdLst>
                <a:gd name="T0" fmla="*/ 133 w 256"/>
                <a:gd name="T1" fmla="*/ 36 h 142"/>
                <a:gd name="T2" fmla="*/ 83 w 256"/>
                <a:gd name="T3" fmla="*/ 15 h 142"/>
                <a:gd name="T4" fmla="*/ 71 w 256"/>
                <a:gd name="T5" fmla="*/ 39 h 142"/>
                <a:gd name="T6" fmla="*/ 47 w 256"/>
                <a:gd name="T7" fmla="*/ 39 h 142"/>
                <a:gd name="T8" fmla="*/ 28 w 256"/>
                <a:gd name="T9" fmla="*/ 4 h 142"/>
                <a:gd name="T10" fmla="*/ 1 w 256"/>
                <a:gd name="T11" fmla="*/ 16 h 142"/>
                <a:gd name="T12" fmla="*/ 22 w 256"/>
                <a:gd name="T13" fmla="*/ 51 h 142"/>
                <a:gd name="T14" fmla="*/ 76 w 256"/>
                <a:gd name="T15" fmla="*/ 64 h 142"/>
                <a:gd name="T16" fmla="*/ 119 w 256"/>
                <a:gd name="T17" fmla="*/ 109 h 142"/>
                <a:gd name="T18" fmla="*/ 145 w 256"/>
                <a:gd name="T19" fmla="*/ 117 h 142"/>
                <a:gd name="T20" fmla="*/ 175 w 256"/>
                <a:gd name="T21" fmla="*/ 102 h 142"/>
                <a:gd name="T22" fmla="*/ 221 w 256"/>
                <a:gd name="T23" fmla="*/ 136 h 142"/>
                <a:gd name="T24" fmla="*/ 256 w 256"/>
                <a:gd name="T25" fmla="*/ 142 h 142"/>
                <a:gd name="T26" fmla="*/ 208 w 256"/>
                <a:gd name="T27" fmla="*/ 91 h 142"/>
                <a:gd name="T28" fmla="*/ 220 w 256"/>
                <a:gd name="T29" fmla="*/ 82 h 142"/>
                <a:gd name="T30" fmla="*/ 161 w 256"/>
                <a:gd name="T31" fmla="*/ 39 h 142"/>
                <a:gd name="T32" fmla="*/ 133 w 256"/>
                <a:gd name="T33" fmla="*/ 36 h 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6" h="142">
                  <a:moveTo>
                    <a:pt x="133" y="36"/>
                  </a:moveTo>
                  <a:cubicBezTo>
                    <a:pt x="128" y="31"/>
                    <a:pt x="91" y="9"/>
                    <a:pt x="83" y="15"/>
                  </a:cubicBezTo>
                  <a:cubicBezTo>
                    <a:pt x="73" y="15"/>
                    <a:pt x="77" y="35"/>
                    <a:pt x="71" y="39"/>
                  </a:cubicBezTo>
                  <a:cubicBezTo>
                    <a:pt x="69" y="49"/>
                    <a:pt x="45" y="30"/>
                    <a:pt x="47" y="39"/>
                  </a:cubicBezTo>
                  <a:cubicBezTo>
                    <a:pt x="40" y="33"/>
                    <a:pt x="36" y="8"/>
                    <a:pt x="28" y="4"/>
                  </a:cubicBezTo>
                  <a:cubicBezTo>
                    <a:pt x="20" y="0"/>
                    <a:pt x="2" y="8"/>
                    <a:pt x="1" y="16"/>
                  </a:cubicBezTo>
                  <a:cubicBezTo>
                    <a:pt x="0" y="24"/>
                    <a:pt x="10" y="43"/>
                    <a:pt x="22" y="51"/>
                  </a:cubicBezTo>
                  <a:cubicBezTo>
                    <a:pt x="34" y="59"/>
                    <a:pt x="60" y="54"/>
                    <a:pt x="76" y="64"/>
                  </a:cubicBezTo>
                  <a:cubicBezTo>
                    <a:pt x="92" y="74"/>
                    <a:pt x="107" y="100"/>
                    <a:pt x="119" y="109"/>
                  </a:cubicBezTo>
                  <a:cubicBezTo>
                    <a:pt x="131" y="118"/>
                    <a:pt x="136" y="118"/>
                    <a:pt x="145" y="117"/>
                  </a:cubicBezTo>
                  <a:cubicBezTo>
                    <a:pt x="154" y="116"/>
                    <a:pt x="162" y="99"/>
                    <a:pt x="175" y="102"/>
                  </a:cubicBezTo>
                  <a:lnTo>
                    <a:pt x="221" y="136"/>
                  </a:lnTo>
                  <a:lnTo>
                    <a:pt x="256" y="142"/>
                  </a:lnTo>
                  <a:cubicBezTo>
                    <a:pt x="254" y="135"/>
                    <a:pt x="214" y="101"/>
                    <a:pt x="208" y="91"/>
                  </a:cubicBezTo>
                  <a:cubicBezTo>
                    <a:pt x="202" y="81"/>
                    <a:pt x="228" y="91"/>
                    <a:pt x="220" y="82"/>
                  </a:cubicBezTo>
                  <a:cubicBezTo>
                    <a:pt x="212" y="73"/>
                    <a:pt x="176" y="47"/>
                    <a:pt x="161" y="39"/>
                  </a:cubicBezTo>
                  <a:cubicBezTo>
                    <a:pt x="146" y="31"/>
                    <a:pt x="139" y="37"/>
                    <a:pt x="133" y="36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02" name="Freeform 10"/>
            <p:cNvSpPr>
              <a:spLocks/>
            </p:cNvSpPr>
            <p:nvPr/>
          </p:nvSpPr>
          <p:spPr bwMode="gray">
            <a:xfrm>
              <a:off x="833" y="1705"/>
              <a:ext cx="111" cy="205"/>
            </a:xfrm>
            <a:custGeom>
              <a:avLst/>
              <a:gdLst>
                <a:gd name="T0" fmla="*/ 16 w 111"/>
                <a:gd name="T1" fmla="*/ 22 h 205"/>
                <a:gd name="T2" fmla="*/ 8 w 111"/>
                <a:gd name="T3" fmla="*/ 50 h 205"/>
                <a:gd name="T4" fmla="*/ 3 w 111"/>
                <a:gd name="T5" fmla="*/ 65 h 205"/>
                <a:gd name="T6" fmla="*/ 24 w 111"/>
                <a:gd name="T7" fmla="*/ 80 h 205"/>
                <a:gd name="T8" fmla="*/ 23 w 111"/>
                <a:gd name="T9" fmla="*/ 102 h 205"/>
                <a:gd name="T10" fmla="*/ 36 w 111"/>
                <a:gd name="T11" fmla="*/ 107 h 205"/>
                <a:gd name="T12" fmla="*/ 39 w 111"/>
                <a:gd name="T13" fmla="*/ 131 h 205"/>
                <a:gd name="T14" fmla="*/ 19 w 111"/>
                <a:gd name="T15" fmla="*/ 132 h 205"/>
                <a:gd name="T16" fmla="*/ 12 w 111"/>
                <a:gd name="T17" fmla="*/ 159 h 205"/>
                <a:gd name="T18" fmla="*/ 15 w 111"/>
                <a:gd name="T19" fmla="*/ 167 h 205"/>
                <a:gd name="T20" fmla="*/ 33 w 111"/>
                <a:gd name="T21" fmla="*/ 170 h 205"/>
                <a:gd name="T22" fmla="*/ 1 w 111"/>
                <a:gd name="T23" fmla="*/ 201 h 205"/>
                <a:gd name="T24" fmla="*/ 13 w 111"/>
                <a:gd name="T25" fmla="*/ 205 h 205"/>
                <a:gd name="T26" fmla="*/ 41 w 111"/>
                <a:gd name="T27" fmla="*/ 198 h 205"/>
                <a:gd name="T28" fmla="*/ 75 w 111"/>
                <a:gd name="T29" fmla="*/ 192 h 205"/>
                <a:gd name="T30" fmla="*/ 106 w 111"/>
                <a:gd name="T31" fmla="*/ 179 h 205"/>
                <a:gd name="T32" fmla="*/ 105 w 111"/>
                <a:gd name="T33" fmla="*/ 156 h 205"/>
                <a:gd name="T34" fmla="*/ 91 w 111"/>
                <a:gd name="T35" fmla="*/ 143 h 205"/>
                <a:gd name="T36" fmla="*/ 87 w 111"/>
                <a:gd name="T37" fmla="*/ 122 h 205"/>
                <a:gd name="T38" fmla="*/ 62 w 111"/>
                <a:gd name="T39" fmla="*/ 97 h 205"/>
                <a:gd name="T40" fmla="*/ 63 w 111"/>
                <a:gd name="T41" fmla="*/ 75 h 205"/>
                <a:gd name="T42" fmla="*/ 49 w 111"/>
                <a:gd name="T43" fmla="*/ 71 h 205"/>
                <a:gd name="T44" fmla="*/ 61 w 111"/>
                <a:gd name="T45" fmla="*/ 53 h 205"/>
                <a:gd name="T46" fmla="*/ 45 w 111"/>
                <a:gd name="T47" fmla="*/ 36 h 205"/>
                <a:gd name="T48" fmla="*/ 49 w 111"/>
                <a:gd name="T49" fmla="*/ 15 h 205"/>
                <a:gd name="T50" fmla="*/ 32 w 111"/>
                <a:gd name="T51" fmla="*/ 1 h 205"/>
                <a:gd name="T52" fmla="*/ 20 w 111"/>
                <a:gd name="T53" fmla="*/ 11 h 205"/>
                <a:gd name="T54" fmla="*/ 16 w 111"/>
                <a:gd name="T55" fmla="*/ 22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1" h="205">
                  <a:moveTo>
                    <a:pt x="16" y="22"/>
                  </a:moveTo>
                  <a:cubicBezTo>
                    <a:pt x="14" y="29"/>
                    <a:pt x="7" y="37"/>
                    <a:pt x="8" y="50"/>
                  </a:cubicBezTo>
                  <a:cubicBezTo>
                    <a:pt x="7" y="57"/>
                    <a:pt x="0" y="60"/>
                    <a:pt x="3" y="65"/>
                  </a:cubicBezTo>
                  <a:cubicBezTo>
                    <a:pt x="6" y="70"/>
                    <a:pt x="21" y="74"/>
                    <a:pt x="24" y="80"/>
                  </a:cubicBezTo>
                  <a:cubicBezTo>
                    <a:pt x="27" y="86"/>
                    <a:pt x="21" y="98"/>
                    <a:pt x="23" y="102"/>
                  </a:cubicBezTo>
                  <a:cubicBezTo>
                    <a:pt x="29" y="98"/>
                    <a:pt x="31" y="101"/>
                    <a:pt x="36" y="107"/>
                  </a:cubicBezTo>
                  <a:cubicBezTo>
                    <a:pt x="40" y="123"/>
                    <a:pt x="46" y="124"/>
                    <a:pt x="39" y="131"/>
                  </a:cubicBezTo>
                  <a:cubicBezTo>
                    <a:pt x="30" y="129"/>
                    <a:pt x="21" y="118"/>
                    <a:pt x="19" y="132"/>
                  </a:cubicBezTo>
                  <a:cubicBezTo>
                    <a:pt x="21" y="151"/>
                    <a:pt x="24" y="156"/>
                    <a:pt x="12" y="159"/>
                  </a:cubicBezTo>
                  <a:cubicBezTo>
                    <a:pt x="12" y="162"/>
                    <a:pt x="14" y="166"/>
                    <a:pt x="15" y="167"/>
                  </a:cubicBezTo>
                  <a:cubicBezTo>
                    <a:pt x="17" y="170"/>
                    <a:pt x="33" y="170"/>
                    <a:pt x="33" y="170"/>
                  </a:cubicBezTo>
                  <a:cubicBezTo>
                    <a:pt x="32" y="183"/>
                    <a:pt x="3" y="189"/>
                    <a:pt x="1" y="201"/>
                  </a:cubicBezTo>
                  <a:cubicBezTo>
                    <a:pt x="2" y="203"/>
                    <a:pt x="11" y="204"/>
                    <a:pt x="13" y="205"/>
                  </a:cubicBezTo>
                  <a:cubicBezTo>
                    <a:pt x="20" y="205"/>
                    <a:pt x="32" y="199"/>
                    <a:pt x="41" y="198"/>
                  </a:cubicBezTo>
                  <a:cubicBezTo>
                    <a:pt x="49" y="195"/>
                    <a:pt x="67" y="187"/>
                    <a:pt x="75" y="192"/>
                  </a:cubicBezTo>
                  <a:cubicBezTo>
                    <a:pt x="86" y="189"/>
                    <a:pt x="101" y="185"/>
                    <a:pt x="106" y="179"/>
                  </a:cubicBezTo>
                  <a:cubicBezTo>
                    <a:pt x="111" y="173"/>
                    <a:pt x="109" y="164"/>
                    <a:pt x="105" y="156"/>
                  </a:cubicBezTo>
                  <a:cubicBezTo>
                    <a:pt x="104" y="148"/>
                    <a:pt x="95" y="148"/>
                    <a:pt x="91" y="143"/>
                  </a:cubicBezTo>
                  <a:cubicBezTo>
                    <a:pt x="88" y="137"/>
                    <a:pt x="92" y="130"/>
                    <a:pt x="87" y="122"/>
                  </a:cubicBezTo>
                  <a:cubicBezTo>
                    <a:pt x="81" y="108"/>
                    <a:pt x="73" y="103"/>
                    <a:pt x="62" y="97"/>
                  </a:cubicBezTo>
                  <a:cubicBezTo>
                    <a:pt x="60" y="92"/>
                    <a:pt x="66" y="78"/>
                    <a:pt x="63" y="75"/>
                  </a:cubicBezTo>
                  <a:cubicBezTo>
                    <a:pt x="59" y="70"/>
                    <a:pt x="53" y="76"/>
                    <a:pt x="49" y="71"/>
                  </a:cubicBezTo>
                  <a:cubicBezTo>
                    <a:pt x="42" y="65"/>
                    <a:pt x="47" y="55"/>
                    <a:pt x="61" y="53"/>
                  </a:cubicBezTo>
                  <a:cubicBezTo>
                    <a:pt x="66" y="29"/>
                    <a:pt x="59" y="34"/>
                    <a:pt x="45" y="36"/>
                  </a:cubicBezTo>
                  <a:cubicBezTo>
                    <a:pt x="43" y="29"/>
                    <a:pt x="49" y="15"/>
                    <a:pt x="49" y="15"/>
                  </a:cubicBezTo>
                  <a:cubicBezTo>
                    <a:pt x="45" y="5"/>
                    <a:pt x="39" y="4"/>
                    <a:pt x="32" y="1"/>
                  </a:cubicBezTo>
                  <a:cubicBezTo>
                    <a:pt x="24" y="4"/>
                    <a:pt x="23" y="0"/>
                    <a:pt x="20" y="11"/>
                  </a:cubicBezTo>
                  <a:cubicBezTo>
                    <a:pt x="16" y="25"/>
                    <a:pt x="19" y="28"/>
                    <a:pt x="16" y="22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03" name="Freeform 11"/>
            <p:cNvSpPr>
              <a:spLocks/>
            </p:cNvSpPr>
            <p:nvPr/>
          </p:nvSpPr>
          <p:spPr bwMode="gray">
            <a:xfrm>
              <a:off x="771" y="1787"/>
              <a:ext cx="81" cy="94"/>
            </a:xfrm>
            <a:custGeom>
              <a:avLst/>
              <a:gdLst>
                <a:gd name="T0" fmla="*/ 40 w 81"/>
                <a:gd name="T1" fmla="*/ 8 h 94"/>
                <a:gd name="T2" fmla="*/ 59 w 81"/>
                <a:gd name="T3" fmla="*/ 5 h 94"/>
                <a:gd name="T4" fmla="*/ 72 w 81"/>
                <a:gd name="T5" fmla="*/ 16 h 94"/>
                <a:gd name="T6" fmla="*/ 71 w 81"/>
                <a:gd name="T7" fmla="*/ 46 h 94"/>
                <a:gd name="T8" fmla="*/ 46 w 81"/>
                <a:gd name="T9" fmla="*/ 78 h 94"/>
                <a:gd name="T10" fmla="*/ 38 w 81"/>
                <a:gd name="T11" fmla="*/ 89 h 94"/>
                <a:gd name="T12" fmla="*/ 15 w 81"/>
                <a:gd name="T13" fmla="*/ 81 h 94"/>
                <a:gd name="T14" fmla="*/ 23 w 81"/>
                <a:gd name="T15" fmla="*/ 71 h 94"/>
                <a:gd name="T16" fmla="*/ 0 w 81"/>
                <a:gd name="T17" fmla="*/ 38 h 94"/>
                <a:gd name="T18" fmla="*/ 31 w 81"/>
                <a:gd name="T19" fmla="*/ 32 h 94"/>
                <a:gd name="T20" fmla="*/ 40 w 81"/>
                <a:gd name="T21" fmla="*/ 8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1" h="94">
                  <a:moveTo>
                    <a:pt x="40" y="8"/>
                  </a:moveTo>
                  <a:cubicBezTo>
                    <a:pt x="45" y="0"/>
                    <a:pt x="50" y="1"/>
                    <a:pt x="59" y="5"/>
                  </a:cubicBezTo>
                  <a:cubicBezTo>
                    <a:pt x="68" y="17"/>
                    <a:pt x="67" y="6"/>
                    <a:pt x="72" y="16"/>
                  </a:cubicBezTo>
                  <a:cubicBezTo>
                    <a:pt x="73" y="26"/>
                    <a:pt x="72" y="35"/>
                    <a:pt x="71" y="46"/>
                  </a:cubicBezTo>
                  <a:cubicBezTo>
                    <a:pt x="81" y="65"/>
                    <a:pt x="56" y="71"/>
                    <a:pt x="46" y="78"/>
                  </a:cubicBezTo>
                  <a:cubicBezTo>
                    <a:pt x="43" y="89"/>
                    <a:pt x="45" y="82"/>
                    <a:pt x="38" y="89"/>
                  </a:cubicBezTo>
                  <a:cubicBezTo>
                    <a:pt x="31" y="89"/>
                    <a:pt x="12" y="94"/>
                    <a:pt x="15" y="81"/>
                  </a:cubicBezTo>
                  <a:cubicBezTo>
                    <a:pt x="17" y="76"/>
                    <a:pt x="23" y="71"/>
                    <a:pt x="23" y="71"/>
                  </a:cubicBezTo>
                  <a:cubicBezTo>
                    <a:pt x="23" y="61"/>
                    <a:pt x="7" y="44"/>
                    <a:pt x="0" y="38"/>
                  </a:cubicBezTo>
                  <a:cubicBezTo>
                    <a:pt x="0" y="22"/>
                    <a:pt x="23" y="42"/>
                    <a:pt x="31" y="32"/>
                  </a:cubicBezTo>
                  <a:cubicBezTo>
                    <a:pt x="40" y="19"/>
                    <a:pt x="38" y="26"/>
                    <a:pt x="40" y="8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59404" name="Group 12"/>
            <p:cNvGrpSpPr>
              <a:grpSpLocks/>
            </p:cNvGrpSpPr>
            <p:nvPr/>
          </p:nvGrpSpPr>
          <p:grpSpPr bwMode="auto">
            <a:xfrm rot="1863484">
              <a:off x="2594" y="1848"/>
              <a:ext cx="182" cy="432"/>
              <a:chOff x="2710" y="2015"/>
              <a:chExt cx="134" cy="376"/>
            </a:xfrm>
          </p:grpSpPr>
          <p:sp>
            <p:nvSpPr>
              <p:cNvPr id="59405" name="Freeform 13"/>
              <p:cNvSpPr>
                <a:spLocks/>
              </p:cNvSpPr>
              <p:nvPr/>
            </p:nvSpPr>
            <p:spPr bwMode="gray">
              <a:xfrm>
                <a:off x="2710" y="2015"/>
                <a:ext cx="77" cy="110"/>
              </a:xfrm>
              <a:custGeom>
                <a:avLst/>
                <a:gdLst>
                  <a:gd name="T0" fmla="*/ 6 w 102"/>
                  <a:gd name="T1" fmla="*/ 0 h 152"/>
                  <a:gd name="T2" fmla="*/ 0 w 102"/>
                  <a:gd name="T3" fmla="*/ 18 h 152"/>
                  <a:gd name="T4" fmla="*/ 14 w 102"/>
                  <a:gd name="T5" fmla="*/ 42 h 152"/>
                  <a:gd name="T6" fmla="*/ 32 w 102"/>
                  <a:gd name="T7" fmla="*/ 72 h 152"/>
                  <a:gd name="T8" fmla="*/ 36 w 102"/>
                  <a:gd name="T9" fmla="*/ 104 h 152"/>
                  <a:gd name="T10" fmla="*/ 80 w 102"/>
                  <a:gd name="T11" fmla="*/ 152 h 152"/>
                  <a:gd name="T12" fmla="*/ 86 w 102"/>
                  <a:gd name="T13" fmla="*/ 124 h 152"/>
                  <a:gd name="T14" fmla="*/ 74 w 102"/>
                  <a:gd name="T15" fmla="*/ 102 h 152"/>
                  <a:gd name="T16" fmla="*/ 62 w 102"/>
                  <a:gd name="T17" fmla="*/ 92 h 152"/>
                  <a:gd name="T18" fmla="*/ 52 w 102"/>
                  <a:gd name="T19" fmla="*/ 74 h 152"/>
                  <a:gd name="T20" fmla="*/ 42 w 102"/>
                  <a:gd name="T21" fmla="*/ 44 h 152"/>
                  <a:gd name="T22" fmla="*/ 4 w 102"/>
                  <a:gd name="T23" fmla="*/ 12 h 152"/>
                  <a:gd name="T24" fmla="*/ 6 w 102"/>
                  <a:gd name="T25" fmla="*/ 0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02" h="152">
                    <a:moveTo>
                      <a:pt x="6" y="0"/>
                    </a:moveTo>
                    <a:cubicBezTo>
                      <a:pt x="4" y="6"/>
                      <a:pt x="0" y="18"/>
                      <a:pt x="0" y="18"/>
                    </a:cubicBezTo>
                    <a:cubicBezTo>
                      <a:pt x="3" y="26"/>
                      <a:pt x="9" y="35"/>
                      <a:pt x="14" y="42"/>
                    </a:cubicBezTo>
                    <a:cubicBezTo>
                      <a:pt x="17" y="58"/>
                      <a:pt x="16" y="69"/>
                      <a:pt x="32" y="72"/>
                    </a:cubicBezTo>
                    <a:cubicBezTo>
                      <a:pt x="44" y="80"/>
                      <a:pt x="40" y="91"/>
                      <a:pt x="36" y="104"/>
                    </a:cubicBezTo>
                    <a:cubicBezTo>
                      <a:pt x="57" y="118"/>
                      <a:pt x="60" y="139"/>
                      <a:pt x="80" y="152"/>
                    </a:cubicBezTo>
                    <a:cubicBezTo>
                      <a:pt x="95" y="148"/>
                      <a:pt x="102" y="135"/>
                      <a:pt x="86" y="124"/>
                    </a:cubicBezTo>
                    <a:cubicBezTo>
                      <a:pt x="72" y="129"/>
                      <a:pt x="78" y="110"/>
                      <a:pt x="74" y="102"/>
                    </a:cubicBezTo>
                    <a:cubicBezTo>
                      <a:pt x="72" y="98"/>
                      <a:pt x="65" y="94"/>
                      <a:pt x="62" y="92"/>
                    </a:cubicBezTo>
                    <a:cubicBezTo>
                      <a:pt x="59" y="82"/>
                      <a:pt x="65" y="65"/>
                      <a:pt x="52" y="74"/>
                    </a:cubicBezTo>
                    <a:cubicBezTo>
                      <a:pt x="46" y="65"/>
                      <a:pt x="47" y="54"/>
                      <a:pt x="42" y="44"/>
                    </a:cubicBezTo>
                    <a:cubicBezTo>
                      <a:pt x="36" y="32"/>
                      <a:pt x="16" y="18"/>
                      <a:pt x="4" y="12"/>
                    </a:cubicBezTo>
                    <a:lnTo>
                      <a:pt x="6" y="0"/>
                    </a:ln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06" name="Freeform 14"/>
              <p:cNvSpPr>
                <a:spLocks/>
              </p:cNvSpPr>
              <p:nvPr/>
            </p:nvSpPr>
            <p:spPr bwMode="gray">
              <a:xfrm>
                <a:off x="2772" y="2129"/>
                <a:ext cx="55" cy="76"/>
              </a:xfrm>
              <a:custGeom>
                <a:avLst/>
                <a:gdLst>
                  <a:gd name="T0" fmla="*/ 64 w 74"/>
                  <a:gd name="T1" fmla="*/ 22 h 103"/>
                  <a:gd name="T2" fmla="*/ 74 w 74"/>
                  <a:gd name="T3" fmla="*/ 40 h 103"/>
                  <a:gd name="T4" fmla="*/ 30 w 74"/>
                  <a:gd name="T5" fmla="*/ 84 h 103"/>
                  <a:gd name="T6" fmla="*/ 32 w 74"/>
                  <a:gd name="T7" fmla="*/ 100 h 103"/>
                  <a:gd name="T8" fmla="*/ 20 w 74"/>
                  <a:gd name="T9" fmla="*/ 94 h 103"/>
                  <a:gd name="T10" fmla="*/ 6 w 74"/>
                  <a:gd name="T11" fmla="*/ 84 h 103"/>
                  <a:gd name="T12" fmla="*/ 0 w 74"/>
                  <a:gd name="T13" fmla="*/ 82 h 103"/>
                  <a:gd name="T14" fmla="*/ 10 w 74"/>
                  <a:gd name="T15" fmla="*/ 58 h 103"/>
                  <a:gd name="T16" fmla="*/ 12 w 74"/>
                  <a:gd name="T17" fmla="*/ 52 h 103"/>
                  <a:gd name="T18" fmla="*/ 2 w 74"/>
                  <a:gd name="T19" fmla="*/ 24 h 103"/>
                  <a:gd name="T20" fmla="*/ 4 w 74"/>
                  <a:gd name="T21" fmla="*/ 14 h 103"/>
                  <a:gd name="T22" fmla="*/ 26 w 74"/>
                  <a:gd name="T23" fmla="*/ 22 h 103"/>
                  <a:gd name="T24" fmla="*/ 36 w 74"/>
                  <a:gd name="T25" fmla="*/ 36 h 103"/>
                  <a:gd name="T26" fmla="*/ 64 w 74"/>
                  <a:gd name="T27" fmla="*/ 22 h 1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4" h="103">
                    <a:moveTo>
                      <a:pt x="64" y="22"/>
                    </a:moveTo>
                    <a:cubicBezTo>
                      <a:pt x="73" y="36"/>
                      <a:pt x="70" y="29"/>
                      <a:pt x="74" y="40"/>
                    </a:cubicBezTo>
                    <a:cubicBezTo>
                      <a:pt x="70" y="77"/>
                      <a:pt x="68" y="81"/>
                      <a:pt x="30" y="84"/>
                    </a:cubicBezTo>
                    <a:cubicBezTo>
                      <a:pt x="33" y="88"/>
                      <a:pt x="39" y="95"/>
                      <a:pt x="32" y="100"/>
                    </a:cubicBezTo>
                    <a:cubicBezTo>
                      <a:pt x="28" y="103"/>
                      <a:pt x="24" y="95"/>
                      <a:pt x="20" y="94"/>
                    </a:cubicBezTo>
                    <a:cubicBezTo>
                      <a:pt x="17" y="84"/>
                      <a:pt x="20" y="89"/>
                      <a:pt x="6" y="84"/>
                    </a:cubicBezTo>
                    <a:cubicBezTo>
                      <a:pt x="4" y="83"/>
                      <a:pt x="0" y="82"/>
                      <a:pt x="0" y="82"/>
                    </a:cubicBezTo>
                    <a:cubicBezTo>
                      <a:pt x="3" y="73"/>
                      <a:pt x="7" y="67"/>
                      <a:pt x="10" y="58"/>
                    </a:cubicBezTo>
                    <a:cubicBezTo>
                      <a:pt x="11" y="56"/>
                      <a:pt x="12" y="52"/>
                      <a:pt x="12" y="52"/>
                    </a:cubicBezTo>
                    <a:cubicBezTo>
                      <a:pt x="10" y="42"/>
                      <a:pt x="8" y="33"/>
                      <a:pt x="2" y="24"/>
                    </a:cubicBezTo>
                    <a:cubicBezTo>
                      <a:pt x="3" y="21"/>
                      <a:pt x="2" y="17"/>
                      <a:pt x="4" y="14"/>
                    </a:cubicBezTo>
                    <a:cubicBezTo>
                      <a:pt x="11" y="0"/>
                      <a:pt x="18" y="19"/>
                      <a:pt x="26" y="22"/>
                    </a:cubicBezTo>
                    <a:cubicBezTo>
                      <a:pt x="31" y="36"/>
                      <a:pt x="26" y="33"/>
                      <a:pt x="36" y="36"/>
                    </a:cubicBezTo>
                    <a:cubicBezTo>
                      <a:pt x="45" y="30"/>
                      <a:pt x="55" y="28"/>
                      <a:pt x="64" y="22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07" name="Freeform 15"/>
              <p:cNvSpPr>
                <a:spLocks/>
              </p:cNvSpPr>
              <p:nvPr/>
            </p:nvSpPr>
            <p:spPr bwMode="gray">
              <a:xfrm>
                <a:off x="2736" y="2208"/>
                <a:ext cx="108" cy="183"/>
              </a:xfrm>
              <a:custGeom>
                <a:avLst/>
                <a:gdLst>
                  <a:gd name="T0" fmla="*/ 82 w 146"/>
                  <a:gd name="T1" fmla="*/ 100 h 252"/>
                  <a:gd name="T2" fmla="*/ 66 w 146"/>
                  <a:gd name="T3" fmla="*/ 106 h 252"/>
                  <a:gd name="T4" fmla="*/ 64 w 146"/>
                  <a:gd name="T5" fmla="*/ 132 h 252"/>
                  <a:gd name="T6" fmla="*/ 22 w 146"/>
                  <a:gd name="T7" fmla="*/ 146 h 252"/>
                  <a:gd name="T8" fmla="*/ 8 w 146"/>
                  <a:gd name="T9" fmla="*/ 168 h 252"/>
                  <a:gd name="T10" fmla="*/ 20 w 146"/>
                  <a:gd name="T11" fmla="*/ 182 h 252"/>
                  <a:gd name="T12" fmla="*/ 8 w 146"/>
                  <a:gd name="T13" fmla="*/ 198 h 252"/>
                  <a:gd name="T14" fmla="*/ 24 w 146"/>
                  <a:gd name="T15" fmla="*/ 252 h 252"/>
                  <a:gd name="T16" fmla="*/ 28 w 146"/>
                  <a:gd name="T17" fmla="*/ 214 h 252"/>
                  <a:gd name="T18" fmla="*/ 22 w 146"/>
                  <a:gd name="T19" fmla="*/ 192 h 252"/>
                  <a:gd name="T20" fmla="*/ 42 w 146"/>
                  <a:gd name="T21" fmla="*/ 176 h 252"/>
                  <a:gd name="T22" fmla="*/ 52 w 146"/>
                  <a:gd name="T23" fmla="*/ 158 h 252"/>
                  <a:gd name="T24" fmla="*/ 66 w 146"/>
                  <a:gd name="T25" fmla="*/ 174 h 252"/>
                  <a:gd name="T26" fmla="*/ 44 w 146"/>
                  <a:gd name="T27" fmla="*/ 190 h 252"/>
                  <a:gd name="T28" fmla="*/ 56 w 146"/>
                  <a:gd name="T29" fmla="*/ 200 h 252"/>
                  <a:gd name="T30" fmla="*/ 68 w 146"/>
                  <a:gd name="T31" fmla="*/ 178 h 252"/>
                  <a:gd name="T32" fmla="*/ 84 w 146"/>
                  <a:gd name="T33" fmla="*/ 184 h 252"/>
                  <a:gd name="T34" fmla="*/ 104 w 146"/>
                  <a:gd name="T35" fmla="*/ 148 h 252"/>
                  <a:gd name="T36" fmla="*/ 114 w 146"/>
                  <a:gd name="T37" fmla="*/ 156 h 252"/>
                  <a:gd name="T38" fmla="*/ 136 w 146"/>
                  <a:gd name="T39" fmla="*/ 148 h 252"/>
                  <a:gd name="T40" fmla="*/ 146 w 146"/>
                  <a:gd name="T41" fmla="*/ 130 h 252"/>
                  <a:gd name="T42" fmla="*/ 142 w 146"/>
                  <a:gd name="T43" fmla="*/ 110 h 252"/>
                  <a:gd name="T44" fmla="*/ 134 w 146"/>
                  <a:gd name="T45" fmla="*/ 98 h 252"/>
                  <a:gd name="T46" fmla="*/ 122 w 146"/>
                  <a:gd name="T47" fmla="*/ 40 h 252"/>
                  <a:gd name="T48" fmla="*/ 94 w 146"/>
                  <a:gd name="T49" fmla="*/ 0 h 252"/>
                  <a:gd name="T50" fmla="*/ 78 w 146"/>
                  <a:gd name="T51" fmla="*/ 12 h 252"/>
                  <a:gd name="T52" fmla="*/ 96 w 146"/>
                  <a:gd name="T53" fmla="*/ 34 h 252"/>
                  <a:gd name="T54" fmla="*/ 96 w 146"/>
                  <a:gd name="T55" fmla="*/ 64 h 252"/>
                  <a:gd name="T56" fmla="*/ 82 w 146"/>
                  <a:gd name="T57" fmla="*/ 100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146" h="252">
                    <a:moveTo>
                      <a:pt x="82" y="100"/>
                    </a:moveTo>
                    <a:cubicBezTo>
                      <a:pt x="70" y="88"/>
                      <a:pt x="69" y="92"/>
                      <a:pt x="66" y="106"/>
                    </a:cubicBezTo>
                    <a:cubicBezTo>
                      <a:pt x="65" y="115"/>
                      <a:pt x="68" y="124"/>
                      <a:pt x="64" y="132"/>
                    </a:cubicBezTo>
                    <a:cubicBezTo>
                      <a:pt x="63" y="133"/>
                      <a:pt x="28" y="142"/>
                      <a:pt x="22" y="146"/>
                    </a:cubicBezTo>
                    <a:cubicBezTo>
                      <a:pt x="18" y="157"/>
                      <a:pt x="18" y="162"/>
                      <a:pt x="8" y="168"/>
                    </a:cubicBezTo>
                    <a:cubicBezTo>
                      <a:pt x="0" y="180"/>
                      <a:pt x="7" y="180"/>
                      <a:pt x="20" y="182"/>
                    </a:cubicBezTo>
                    <a:cubicBezTo>
                      <a:pt x="17" y="190"/>
                      <a:pt x="15" y="193"/>
                      <a:pt x="8" y="198"/>
                    </a:cubicBezTo>
                    <a:cubicBezTo>
                      <a:pt x="10" y="214"/>
                      <a:pt x="9" y="242"/>
                      <a:pt x="24" y="252"/>
                    </a:cubicBezTo>
                    <a:cubicBezTo>
                      <a:pt x="42" y="246"/>
                      <a:pt x="31" y="227"/>
                      <a:pt x="28" y="214"/>
                    </a:cubicBezTo>
                    <a:cubicBezTo>
                      <a:pt x="26" y="207"/>
                      <a:pt x="22" y="192"/>
                      <a:pt x="22" y="192"/>
                    </a:cubicBezTo>
                    <a:cubicBezTo>
                      <a:pt x="25" y="180"/>
                      <a:pt x="33" y="182"/>
                      <a:pt x="42" y="176"/>
                    </a:cubicBezTo>
                    <a:cubicBezTo>
                      <a:pt x="44" y="169"/>
                      <a:pt x="52" y="158"/>
                      <a:pt x="52" y="158"/>
                    </a:cubicBezTo>
                    <a:cubicBezTo>
                      <a:pt x="58" y="164"/>
                      <a:pt x="63" y="166"/>
                      <a:pt x="66" y="174"/>
                    </a:cubicBezTo>
                    <a:cubicBezTo>
                      <a:pt x="59" y="178"/>
                      <a:pt x="51" y="188"/>
                      <a:pt x="44" y="190"/>
                    </a:cubicBezTo>
                    <a:cubicBezTo>
                      <a:pt x="36" y="202"/>
                      <a:pt x="46" y="202"/>
                      <a:pt x="56" y="200"/>
                    </a:cubicBezTo>
                    <a:cubicBezTo>
                      <a:pt x="60" y="189"/>
                      <a:pt x="59" y="184"/>
                      <a:pt x="68" y="178"/>
                    </a:cubicBezTo>
                    <a:cubicBezTo>
                      <a:pt x="77" y="181"/>
                      <a:pt x="75" y="187"/>
                      <a:pt x="84" y="184"/>
                    </a:cubicBezTo>
                    <a:cubicBezTo>
                      <a:pt x="92" y="171"/>
                      <a:pt x="91" y="157"/>
                      <a:pt x="104" y="148"/>
                    </a:cubicBezTo>
                    <a:cubicBezTo>
                      <a:pt x="108" y="149"/>
                      <a:pt x="110" y="155"/>
                      <a:pt x="114" y="156"/>
                    </a:cubicBezTo>
                    <a:cubicBezTo>
                      <a:pt x="120" y="158"/>
                      <a:pt x="131" y="151"/>
                      <a:pt x="136" y="148"/>
                    </a:cubicBezTo>
                    <a:cubicBezTo>
                      <a:pt x="145" y="134"/>
                      <a:pt x="142" y="141"/>
                      <a:pt x="146" y="130"/>
                    </a:cubicBezTo>
                    <a:cubicBezTo>
                      <a:pt x="146" y="127"/>
                      <a:pt x="145" y="115"/>
                      <a:pt x="142" y="110"/>
                    </a:cubicBezTo>
                    <a:cubicBezTo>
                      <a:pt x="140" y="106"/>
                      <a:pt x="134" y="98"/>
                      <a:pt x="134" y="98"/>
                    </a:cubicBezTo>
                    <a:cubicBezTo>
                      <a:pt x="131" y="78"/>
                      <a:pt x="142" y="53"/>
                      <a:pt x="122" y="40"/>
                    </a:cubicBezTo>
                    <a:cubicBezTo>
                      <a:pt x="112" y="26"/>
                      <a:pt x="109" y="10"/>
                      <a:pt x="94" y="0"/>
                    </a:cubicBezTo>
                    <a:cubicBezTo>
                      <a:pt x="87" y="4"/>
                      <a:pt x="86" y="9"/>
                      <a:pt x="78" y="12"/>
                    </a:cubicBezTo>
                    <a:cubicBezTo>
                      <a:pt x="67" y="29"/>
                      <a:pt x="80" y="31"/>
                      <a:pt x="96" y="34"/>
                    </a:cubicBezTo>
                    <a:cubicBezTo>
                      <a:pt x="103" y="44"/>
                      <a:pt x="100" y="53"/>
                      <a:pt x="96" y="64"/>
                    </a:cubicBezTo>
                    <a:cubicBezTo>
                      <a:pt x="96" y="68"/>
                      <a:pt x="95" y="106"/>
                      <a:pt x="82" y="10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59408" name="Freeform 16"/>
            <p:cNvSpPr>
              <a:spLocks/>
            </p:cNvSpPr>
            <p:nvPr/>
          </p:nvSpPr>
          <p:spPr bwMode="gray">
            <a:xfrm>
              <a:off x="877" y="1722"/>
              <a:ext cx="9" cy="14"/>
            </a:xfrm>
            <a:custGeom>
              <a:avLst/>
              <a:gdLst>
                <a:gd name="T0" fmla="*/ 10 w 13"/>
                <a:gd name="T1" fmla="*/ 5 h 20"/>
                <a:gd name="T2" fmla="*/ 1 w 13"/>
                <a:gd name="T3" fmla="*/ 11 h 20"/>
                <a:gd name="T4" fmla="*/ 9 w 13"/>
                <a:gd name="T5" fmla="*/ 20 h 20"/>
                <a:gd name="T6" fmla="*/ 10 w 13"/>
                <a:gd name="T7" fmla="*/ 5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20">
                  <a:moveTo>
                    <a:pt x="10" y="5"/>
                  </a:moveTo>
                  <a:cubicBezTo>
                    <a:pt x="3" y="0"/>
                    <a:pt x="5" y="6"/>
                    <a:pt x="1" y="11"/>
                  </a:cubicBezTo>
                  <a:cubicBezTo>
                    <a:pt x="0" y="18"/>
                    <a:pt x="2" y="19"/>
                    <a:pt x="9" y="20"/>
                  </a:cubicBezTo>
                  <a:cubicBezTo>
                    <a:pt x="13" y="14"/>
                    <a:pt x="10" y="12"/>
                    <a:pt x="10" y="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grpSp>
          <p:nvGrpSpPr>
            <p:cNvPr id="59409" name="Group 17"/>
            <p:cNvGrpSpPr>
              <a:grpSpLocks/>
            </p:cNvGrpSpPr>
            <p:nvPr/>
          </p:nvGrpSpPr>
          <p:grpSpPr bwMode="auto">
            <a:xfrm rot="-385409">
              <a:off x="1428" y="2692"/>
              <a:ext cx="206" cy="301"/>
              <a:chOff x="3095" y="2636"/>
              <a:chExt cx="206" cy="301"/>
            </a:xfrm>
          </p:grpSpPr>
          <p:sp>
            <p:nvSpPr>
              <p:cNvPr id="59410" name="Freeform 18"/>
              <p:cNvSpPr>
                <a:spLocks/>
              </p:cNvSpPr>
              <p:nvPr/>
            </p:nvSpPr>
            <p:spPr bwMode="gray">
              <a:xfrm>
                <a:off x="3095" y="2742"/>
                <a:ext cx="124" cy="195"/>
              </a:xfrm>
              <a:custGeom>
                <a:avLst/>
                <a:gdLst>
                  <a:gd name="T0" fmla="*/ 128 w 164"/>
                  <a:gd name="T1" fmla="*/ 0 h 268"/>
                  <a:gd name="T2" fmla="*/ 104 w 164"/>
                  <a:gd name="T3" fmla="*/ 28 h 268"/>
                  <a:gd name="T4" fmla="*/ 88 w 164"/>
                  <a:gd name="T5" fmla="*/ 64 h 268"/>
                  <a:gd name="T6" fmla="*/ 36 w 164"/>
                  <a:gd name="T7" fmla="*/ 84 h 268"/>
                  <a:gd name="T8" fmla="*/ 28 w 164"/>
                  <a:gd name="T9" fmla="*/ 96 h 268"/>
                  <a:gd name="T10" fmla="*/ 16 w 164"/>
                  <a:gd name="T11" fmla="*/ 100 h 268"/>
                  <a:gd name="T12" fmla="*/ 20 w 164"/>
                  <a:gd name="T13" fmla="*/ 132 h 268"/>
                  <a:gd name="T14" fmla="*/ 28 w 164"/>
                  <a:gd name="T15" fmla="*/ 156 h 268"/>
                  <a:gd name="T16" fmla="*/ 0 w 164"/>
                  <a:gd name="T17" fmla="*/ 200 h 268"/>
                  <a:gd name="T18" fmla="*/ 28 w 164"/>
                  <a:gd name="T19" fmla="*/ 260 h 268"/>
                  <a:gd name="T20" fmla="*/ 52 w 164"/>
                  <a:gd name="T21" fmla="*/ 268 h 268"/>
                  <a:gd name="T22" fmla="*/ 88 w 164"/>
                  <a:gd name="T23" fmla="*/ 216 h 268"/>
                  <a:gd name="T24" fmla="*/ 104 w 164"/>
                  <a:gd name="T25" fmla="*/ 192 h 268"/>
                  <a:gd name="T26" fmla="*/ 128 w 164"/>
                  <a:gd name="T27" fmla="*/ 116 h 268"/>
                  <a:gd name="T28" fmla="*/ 140 w 164"/>
                  <a:gd name="T29" fmla="*/ 76 h 268"/>
                  <a:gd name="T30" fmla="*/ 164 w 164"/>
                  <a:gd name="T31" fmla="*/ 72 h 268"/>
                  <a:gd name="T32" fmla="*/ 128 w 164"/>
                  <a:gd name="T33" fmla="*/ 0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64" h="268">
                    <a:moveTo>
                      <a:pt x="128" y="0"/>
                    </a:moveTo>
                    <a:cubicBezTo>
                      <a:pt x="123" y="16"/>
                      <a:pt x="120" y="23"/>
                      <a:pt x="104" y="28"/>
                    </a:cubicBezTo>
                    <a:cubicBezTo>
                      <a:pt x="102" y="35"/>
                      <a:pt x="97" y="57"/>
                      <a:pt x="88" y="64"/>
                    </a:cubicBezTo>
                    <a:cubicBezTo>
                      <a:pt x="75" y="75"/>
                      <a:pt x="51" y="74"/>
                      <a:pt x="36" y="84"/>
                    </a:cubicBezTo>
                    <a:cubicBezTo>
                      <a:pt x="33" y="88"/>
                      <a:pt x="32" y="93"/>
                      <a:pt x="28" y="96"/>
                    </a:cubicBezTo>
                    <a:cubicBezTo>
                      <a:pt x="25" y="99"/>
                      <a:pt x="17" y="96"/>
                      <a:pt x="16" y="100"/>
                    </a:cubicBezTo>
                    <a:cubicBezTo>
                      <a:pt x="14" y="110"/>
                      <a:pt x="18" y="121"/>
                      <a:pt x="20" y="132"/>
                    </a:cubicBezTo>
                    <a:cubicBezTo>
                      <a:pt x="22" y="140"/>
                      <a:pt x="28" y="156"/>
                      <a:pt x="28" y="156"/>
                    </a:cubicBezTo>
                    <a:cubicBezTo>
                      <a:pt x="13" y="166"/>
                      <a:pt x="6" y="183"/>
                      <a:pt x="0" y="200"/>
                    </a:cubicBezTo>
                    <a:cubicBezTo>
                      <a:pt x="3" y="210"/>
                      <a:pt x="19" y="254"/>
                      <a:pt x="28" y="260"/>
                    </a:cubicBezTo>
                    <a:cubicBezTo>
                      <a:pt x="35" y="264"/>
                      <a:pt x="52" y="268"/>
                      <a:pt x="52" y="268"/>
                    </a:cubicBezTo>
                    <a:cubicBezTo>
                      <a:pt x="85" y="261"/>
                      <a:pt x="79" y="244"/>
                      <a:pt x="88" y="216"/>
                    </a:cubicBezTo>
                    <a:cubicBezTo>
                      <a:pt x="91" y="207"/>
                      <a:pt x="99" y="200"/>
                      <a:pt x="104" y="192"/>
                    </a:cubicBezTo>
                    <a:cubicBezTo>
                      <a:pt x="116" y="174"/>
                      <a:pt x="121" y="136"/>
                      <a:pt x="128" y="116"/>
                    </a:cubicBezTo>
                    <a:cubicBezTo>
                      <a:pt x="131" y="108"/>
                      <a:pt x="134" y="79"/>
                      <a:pt x="140" y="76"/>
                    </a:cubicBezTo>
                    <a:cubicBezTo>
                      <a:pt x="147" y="72"/>
                      <a:pt x="156" y="73"/>
                      <a:pt x="164" y="72"/>
                    </a:cubicBezTo>
                    <a:cubicBezTo>
                      <a:pt x="158" y="19"/>
                      <a:pt x="161" y="33"/>
                      <a:pt x="128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1" name="Freeform 19"/>
              <p:cNvSpPr>
                <a:spLocks/>
              </p:cNvSpPr>
              <p:nvPr/>
            </p:nvSpPr>
            <p:spPr bwMode="gray">
              <a:xfrm>
                <a:off x="3251" y="2865"/>
                <a:ext cx="31" cy="17"/>
              </a:xfrm>
              <a:custGeom>
                <a:avLst/>
                <a:gdLst>
                  <a:gd name="T0" fmla="*/ 30 w 41"/>
                  <a:gd name="T1" fmla="*/ 0 h 24"/>
                  <a:gd name="T2" fmla="*/ 26 w 41"/>
                  <a:gd name="T3" fmla="*/ 24 h 24"/>
                  <a:gd name="T4" fmla="*/ 30 w 41"/>
                  <a:gd name="T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41" h="24">
                    <a:moveTo>
                      <a:pt x="30" y="0"/>
                    </a:moveTo>
                    <a:cubicBezTo>
                      <a:pt x="4" y="4"/>
                      <a:pt x="0" y="17"/>
                      <a:pt x="26" y="24"/>
                    </a:cubicBezTo>
                    <a:cubicBezTo>
                      <a:pt x="41" y="19"/>
                      <a:pt x="38" y="10"/>
                      <a:pt x="30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2" name="Freeform 20"/>
              <p:cNvSpPr>
                <a:spLocks/>
              </p:cNvSpPr>
              <p:nvPr/>
            </p:nvSpPr>
            <p:spPr bwMode="gray">
              <a:xfrm>
                <a:off x="3291" y="2858"/>
                <a:ext cx="10" cy="15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3" name="Freeform 21"/>
              <p:cNvSpPr>
                <a:spLocks/>
              </p:cNvSpPr>
              <p:nvPr/>
            </p:nvSpPr>
            <p:spPr bwMode="gray">
              <a:xfrm>
                <a:off x="3224" y="2708"/>
                <a:ext cx="9" cy="16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4" name="Freeform 22"/>
              <p:cNvSpPr>
                <a:spLocks/>
              </p:cNvSpPr>
              <p:nvPr/>
            </p:nvSpPr>
            <p:spPr bwMode="gray">
              <a:xfrm>
                <a:off x="3284" y="2637"/>
                <a:ext cx="11" cy="19"/>
              </a:xfrm>
              <a:custGeom>
                <a:avLst/>
                <a:gdLst>
                  <a:gd name="T0" fmla="*/ 6 w 14"/>
                  <a:gd name="T1" fmla="*/ 0 h 25"/>
                  <a:gd name="T2" fmla="*/ 0 w 14"/>
                  <a:gd name="T3" fmla="*/ 13 h 25"/>
                  <a:gd name="T4" fmla="*/ 12 w 14"/>
                  <a:gd name="T5" fmla="*/ 24 h 25"/>
                  <a:gd name="T6" fmla="*/ 6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5" name="Freeform 23"/>
              <p:cNvSpPr>
                <a:spLocks/>
              </p:cNvSpPr>
              <p:nvPr/>
            </p:nvSpPr>
            <p:spPr bwMode="gray">
              <a:xfrm>
                <a:off x="3260" y="2636"/>
                <a:ext cx="11" cy="19"/>
              </a:xfrm>
              <a:custGeom>
                <a:avLst/>
                <a:gdLst>
                  <a:gd name="T0" fmla="*/ 6 w 14"/>
                  <a:gd name="T1" fmla="*/ 0 h 25"/>
                  <a:gd name="T2" fmla="*/ 0 w 14"/>
                  <a:gd name="T3" fmla="*/ 13 h 25"/>
                  <a:gd name="T4" fmla="*/ 12 w 14"/>
                  <a:gd name="T5" fmla="*/ 24 h 25"/>
                  <a:gd name="T6" fmla="*/ 6 w 14"/>
                  <a:gd name="T7" fmla="*/ 0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4" h="25">
                    <a:moveTo>
                      <a:pt x="6" y="0"/>
                    </a:moveTo>
                    <a:cubicBezTo>
                      <a:pt x="4" y="5"/>
                      <a:pt x="3" y="9"/>
                      <a:pt x="0" y="13"/>
                    </a:cubicBezTo>
                    <a:cubicBezTo>
                      <a:pt x="1" y="24"/>
                      <a:pt x="1" y="25"/>
                      <a:pt x="12" y="24"/>
                    </a:cubicBezTo>
                    <a:cubicBezTo>
                      <a:pt x="14" y="12"/>
                      <a:pt x="8" y="10"/>
                      <a:pt x="6" y="0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6" name="Freeform 24"/>
              <p:cNvSpPr>
                <a:spLocks/>
              </p:cNvSpPr>
              <p:nvPr/>
            </p:nvSpPr>
            <p:spPr bwMode="gray">
              <a:xfrm>
                <a:off x="3248" y="2658"/>
                <a:ext cx="11" cy="15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7" name="Freeform 25"/>
              <p:cNvSpPr>
                <a:spLocks/>
              </p:cNvSpPr>
              <p:nvPr/>
            </p:nvSpPr>
            <p:spPr bwMode="gray">
              <a:xfrm>
                <a:off x="3224" y="2691"/>
                <a:ext cx="9" cy="15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59418" name="Freeform 26"/>
              <p:cNvSpPr>
                <a:spLocks/>
              </p:cNvSpPr>
              <p:nvPr/>
            </p:nvSpPr>
            <p:spPr bwMode="gray">
              <a:xfrm>
                <a:off x="3242" y="2679"/>
                <a:ext cx="11" cy="14"/>
              </a:xfrm>
              <a:custGeom>
                <a:avLst/>
                <a:gdLst>
                  <a:gd name="T0" fmla="*/ 10 w 13"/>
                  <a:gd name="T1" fmla="*/ 5 h 20"/>
                  <a:gd name="T2" fmla="*/ 1 w 13"/>
                  <a:gd name="T3" fmla="*/ 11 h 20"/>
                  <a:gd name="T4" fmla="*/ 9 w 13"/>
                  <a:gd name="T5" fmla="*/ 20 h 20"/>
                  <a:gd name="T6" fmla="*/ 10 w 13"/>
                  <a:gd name="T7" fmla="*/ 5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3" h="20">
                    <a:moveTo>
                      <a:pt x="10" y="5"/>
                    </a:moveTo>
                    <a:cubicBezTo>
                      <a:pt x="3" y="0"/>
                      <a:pt x="5" y="6"/>
                      <a:pt x="1" y="11"/>
                    </a:cubicBezTo>
                    <a:cubicBezTo>
                      <a:pt x="0" y="18"/>
                      <a:pt x="2" y="19"/>
                      <a:pt x="9" y="20"/>
                    </a:cubicBezTo>
                    <a:cubicBezTo>
                      <a:pt x="13" y="14"/>
                      <a:pt x="10" y="12"/>
                      <a:pt x="10" y="5"/>
                    </a:cubicBezTo>
                    <a:close/>
                  </a:path>
                </a:pathLst>
              </a:custGeom>
              <a:gradFill rotWithShape="1">
                <a:gsLst>
                  <a:gs pos="0">
                    <a:srgbClr val="DDDDDD">
                      <a:alpha val="70000"/>
                    </a:srgbClr>
                  </a:gs>
                  <a:gs pos="100000">
                    <a:srgbClr val="DDDDDD">
                      <a:gamma/>
                      <a:tint val="18039"/>
                      <a:invGamma/>
                    </a:srgbClr>
                  </a:gs>
                </a:gsLst>
                <a:lin ang="5400000" scaled="1"/>
              </a:gradFill>
              <a:ln w="3175" cap="flat" cmpd="sng">
                <a:solidFill>
                  <a:srgbClr val="C0C0C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17961" dir="2700000" algn="ctr" rotWithShape="0">
                        <a:srgbClr val="000000">
                          <a:alpha val="39999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  <p:sp>
          <p:nvSpPr>
            <p:cNvPr id="59419" name="Freeform 27"/>
            <p:cNvSpPr>
              <a:spLocks/>
            </p:cNvSpPr>
            <p:nvPr/>
          </p:nvSpPr>
          <p:spPr bwMode="gray">
            <a:xfrm>
              <a:off x="1019" y="2040"/>
              <a:ext cx="24" cy="72"/>
            </a:xfrm>
            <a:custGeom>
              <a:avLst/>
              <a:gdLst>
                <a:gd name="T0" fmla="*/ 19 w 24"/>
                <a:gd name="T1" fmla="*/ 31 h 72"/>
                <a:gd name="T2" fmla="*/ 24 w 24"/>
                <a:gd name="T3" fmla="*/ 15 h 72"/>
                <a:gd name="T4" fmla="*/ 13 w 24"/>
                <a:gd name="T5" fmla="*/ 0 h 72"/>
                <a:gd name="T6" fmla="*/ 1 w 24"/>
                <a:gd name="T7" fmla="*/ 7 h 72"/>
                <a:gd name="T8" fmla="*/ 12 w 24"/>
                <a:gd name="T9" fmla="*/ 28 h 72"/>
                <a:gd name="T10" fmla="*/ 0 w 24"/>
                <a:gd name="T11" fmla="*/ 39 h 72"/>
                <a:gd name="T12" fmla="*/ 3 w 24"/>
                <a:gd name="T13" fmla="*/ 72 h 72"/>
                <a:gd name="T14" fmla="*/ 21 w 24"/>
                <a:gd name="T15" fmla="*/ 66 h 72"/>
                <a:gd name="T16" fmla="*/ 19 w 24"/>
                <a:gd name="T17" fmla="*/ 31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4" h="72">
                  <a:moveTo>
                    <a:pt x="19" y="31"/>
                  </a:moveTo>
                  <a:lnTo>
                    <a:pt x="24" y="15"/>
                  </a:lnTo>
                  <a:lnTo>
                    <a:pt x="13" y="0"/>
                  </a:lnTo>
                  <a:lnTo>
                    <a:pt x="1" y="7"/>
                  </a:lnTo>
                  <a:lnTo>
                    <a:pt x="12" y="28"/>
                  </a:lnTo>
                  <a:lnTo>
                    <a:pt x="0" y="39"/>
                  </a:lnTo>
                  <a:lnTo>
                    <a:pt x="3" y="72"/>
                  </a:lnTo>
                  <a:lnTo>
                    <a:pt x="21" y="66"/>
                  </a:lnTo>
                  <a:lnTo>
                    <a:pt x="19" y="31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0" name="Freeform 28"/>
            <p:cNvSpPr>
              <a:spLocks/>
            </p:cNvSpPr>
            <p:nvPr/>
          </p:nvSpPr>
          <p:spPr bwMode="gray">
            <a:xfrm>
              <a:off x="2277" y="2559"/>
              <a:ext cx="134" cy="158"/>
            </a:xfrm>
            <a:custGeom>
              <a:avLst/>
              <a:gdLst>
                <a:gd name="T0" fmla="*/ 110 w 134"/>
                <a:gd name="T1" fmla="*/ 0 h 158"/>
                <a:gd name="T2" fmla="*/ 83 w 134"/>
                <a:gd name="T3" fmla="*/ 22 h 158"/>
                <a:gd name="T4" fmla="*/ 74 w 134"/>
                <a:gd name="T5" fmla="*/ 53 h 158"/>
                <a:gd name="T6" fmla="*/ 56 w 134"/>
                <a:gd name="T7" fmla="*/ 55 h 158"/>
                <a:gd name="T8" fmla="*/ 35 w 134"/>
                <a:gd name="T9" fmla="*/ 84 h 158"/>
                <a:gd name="T10" fmla="*/ 14 w 134"/>
                <a:gd name="T11" fmla="*/ 88 h 158"/>
                <a:gd name="T12" fmla="*/ 6 w 134"/>
                <a:gd name="T13" fmla="*/ 124 h 158"/>
                <a:gd name="T14" fmla="*/ 49 w 134"/>
                <a:gd name="T15" fmla="*/ 147 h 158"/>
                <a:gd name="T16" fmla="*/ 62 w 134"/>
                <a:gd name="T17" fmla="*/ 154 h 158"/>
                <a:gd name="T18" fmla="*/ 80 w 134"/>
                <a:gd name="T19" fmla="*/ 157 h 158"/>
                <a:gd name="T20" fmla="*/ 84 w 134"/>
                <a:gd name="T21" fmla="*/ 135 h 158"/>
                <a:gd name="T22" fmla="*/ 108 w 134"/>
                <a:gd name="T23" fmla="*/ 119 h 158"/>
                <a:gd name="T24" fmla="*/ 113 w 134"/>
                <a:gd name="T25" fmla="*/ 100 h 158"/>
                <a:gd name="T26" fmla="*/ 126 w 134"/>
                <a:gd name="T27" fmla="*/ 87 h 158"/>
                <a:gd name="T28" fmla="*/ 110 w 134"/>
                <a:gd name="T29" fmla="*/ 79 h 158"/>
                <a:gd name="T30" fmla="*/ 112 w 134"/>
                <a:gd name="T31" fmla="*/ 48 h 158"/>
                <a:gd name="T32" fmla="*/ 134 w 134"/>
                <a:gd name="T33" fmla="*/ 38 h 158"/>
                <a:gd name="T34" fmla="*/ 118 w 134"/>
                <a:gd name="T35" fmla="*/ 16 h 158"/>
                <a:gd name="T36" fmla="*/ 110 w 134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34" h="158">
                  <a:moveTo>
                    <a:pt x="110" y="0"/>
                  </a:moveTo>
                  <a:cubicBezTo>
                    <a:pt x="106" y="1"/>
                    <a:pt x="89" y="13"/>
                    <a:pt x="83" y="22"/>
                  </a:cubicBezTo>
                  <a:cubicBezTo>
                    <a:pt x="77" y="31"/>
                    <a:pt x="78" y="48"/>
                    <a:pt x="74" y="53"/>
                  </a:cubicBezTo>
                  <a:cubicBezTo>
                    <a:pt x="71" y="58"/>
                    <a:pt x="61" y="53"/>
                    <a:pt x="56" y="55"/>
                  </a:cubicBezTo>
                  <a:cubicBezTo>
                    <a:pt x="49" y="58"/>
                    <a:pt x="35" y="84"/>
                    <a:pt x="35" y="84"/>
                  </a:cubicBezTo>
                  <a:cubicBezTo>
                    <a:pt x="29" y="91"/>
                    <a:pt x="19" y="81"/>
                    <a:pt x="14" y="88"/>
                  </a:cubicBezTo>
                  <a:cubicBezTo>
                    <a:pt x="9" y="95"/>
                    <a:pt x="0" y="114"/>
                    <a:pt x="6" y="124"/>
                  </a:cubicBezTo>
                  <a:cubicBezTo>
                    <a:pt x="8" y="133"/>
                    <a:pt x="46" y="138"/>
                    <a:pt x="49" y="147"/>
                  </a:cubicBezTo>
                  <a:cubicBezTo>
                    <a:pt x="51" y="151"/>
                    <a:pt x="59" y="152"/>
                    <a:pt x="62" y="154"/>
                  </a:cubicBezTo>
                  <a:cubicBezTo>
                    <a:pt x="66" y="158"/>
                    <a:pt x="80" y="157"/>
                    <a:pt x="80" y="157"/>
                  </a:cubicBezTo>
                  <a:cubicBezTo>
                    <a:pt x="101" y="155"/>
                    <a:pt x="86" y="150"/>
                    <a:pt x="84" y="135"/>
                  </a:cubicBezTo>
                  <a:cubicBezTo>
                    <a:pt x="89" y="126"/>
                    <a:pt x="108" y="119"/>
                    <a:pt x="108" y="119"/>
                  </a:cubicBezTo>
                  <a:cubicBezTo>
                    <a:pt x="113" y="115"/>
                    <a:pt x="112" y="112"/>
                    <a:pt x="113" y="100"/>
                  </a:cubicBezTo>
                  <a:cubicBezTo>
                    <a:pt x="116" y="95"/>
                    <a:pt x="126" y="90"/>
                    <a:pt x="126" y="87"/>
                  </a:cubicBezTo>
                  <a:cubicBezTo>
                    <a:pt x="126" y="84"/>
                    <a:pt x="112" y="85"/>
                    <a:pt x="110" y="79"/>
                  </a:cubicBezTo>
                  <a:cubicBezTo>
                    <a:pt x="108" y="73"/>
                    <a:pt x="108" y="55"/>
                    <a:pt x="112" y="48"/>
                  </a:cubicBezTo>
                  <a:cubicBezTo>
                    <a:pt x="133" y="46"/>
                    <a:pt x="127" y="51"/>
                    <a:pt x="134" y="38"/>
                  </a:cubicBezTo>
                  <a:cubicBezTo>
                    <a:pt x="133" y="29"/>
                    <a:pt x="118" y="16"/>
                    <a:pt x="118" y="16"/>
                  </a:cubicBezTo>
                  <a:cubicBezTo>
                    <a:pt x="114" y="4"/>
                    <a:pt x="117" y="9"/>
                    <a:pt x="11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1" name="Freeform 29"/>
            <p:cNvSpPr>
              <a:spLocks/>
            </p:cNvSpPr>
            <p:nvPr/>
          </p:nvSpPr>
          <p:spPr bwMode="gray">
            <a:xfrm>
              <a:off x="2406" y="2621"/>
              <a:ext cx="90" cy="109"/>
            </a:xfrm>
            <a:custGeom>
              <a:avLst/>
              <a:gdLst>
                <a:gd name="T0" fmla="*/ 82 w 90"/>
                <a:gd name="T1" fmla="*/ 9 h 109"/>
                <a:gd name="T2" fmla="*/ 64 w 90"/>
                <a:gd name="T3" fmla="*/ 12 h 109"/>
                <a:gd name="T4" fmla="*/ 26 w 90"/>
                <a:gd name="T5" fmla="*/ 9 h 109"/>
                <a:gd name="T6" fmla="*/ 17 w 90"/>
                <a:gd name="T7" fmla="*/ 20 h 109"/>
                <a:gd name="T8" fmla="*/ 1 w 90"/>
                <a:gd name="T9" fmla="*/ 59 h 109"/>
                <a:gd name="T10" fmla="*/ 12 w 90"/>
                <a:gd name="T11" fmla="*/ 68 h 109"/>
                <a:gd name="T12" fmla="*/ 10 w 90"/>
                <a:gd name="T13" fmla="*/ 87 h 109"/>
                <a:gd name="T14" fmla="*/ 21 w 90"/>
                <a:gd name="T15" fmla="*/ 105 h 109"/>
                <a:gd name="T16" fmla="*/ 34 w 90"/>
                <a:gd name="T17" fmla="*/ 69 h 109"/>
                <a:gd name="T18" fmla="*/ 34 w 90"/>
                <a:gd name="T19" fmla="*/ 94 h 109"/>
                <a:gd name="T20" fmla="*/ 38 w 90"/>
                <a:gd name="T21" fmla="*/ 109 h 109"/>
                <a:gd name="T22" fmla="*/ 65 w 90"/>
                <a:gd name="T23" fmla="*/ 98 h 109"/>
                <a:gd name="T24" fmla="*/ 41 w 90"/>
                <a:gd name="T25" fmla="*/ 58 h 109"/>
                <a:gd name="T26" fmla="*/ 56 w 90"/>
                <a:gd name="T27" fmla="*/ 35 h 109"/>
                <a:gd name="T28" fmla="*/ 39 w 90"/>
                <a:gd name="T29" fmla="*/ 41 h 109"/>
                <a:gd name="T30" fmla="*/ 29 w 90"/>
                <a:gd name="T31" fmla="*/ 39 h 109"/>
                <a:gd name="T32" fmla="*/ 36 w 90"/>
                <a:gd name="T33" fmla="*/ 27 h 109"/>
                <a:gd name="T34" fmla="*/ 51 w 90"/>
                <a:gd name="T35" fmla="*/ 17 h 109"/>
                <a:gd name="T36" fmla="*/ 78 w 90"/>
                <a:gd name="T37" fmla="*/ 30 h 109"/>
                <a:gd name="T38" fmla="*/ 90 w 90"/>
                <a:gd name="T39" fmla="*/ 21 h 109"/>
                <a:gd name="T40" fmla="*/ 82 w 90"/>
                <a:gd name="T41" fmla="*/ 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0" h="109">
                  <a:moveTo>
                    <a:pt x="82" y="9"/>
                  </a:moveTo>
                  <a:cubicBezTo>
                    <a:pt x="66" y="6"/>
                    <a:pt x="73" y="13"/>
                    <a:pt x="64" y="12"/>
                  </a:cubicBezTo>
                  <a:cubicBezTo>
                    <a:pt x="62" y="12"/>
                    <a:pt x="29" y="0"/>
                    <a:pt x="26" y="9"/>
                  </a:cubicBezTo>
                  <a:cubicBezTo>
                    <a:pt x="26" y="17"/>
                    <a:pt x="24" y="18"/>
                    <a:pt x="17" y="20"/>
                  </a:cubicBezTo>
                  <a:cubicBezTo>
                    <a:pt x="13" y="28"/>
                    <a:pt x="2" y="51"/>
                    <a:pt x="1" y="59"/>
                  </a:cubicBezTo>
                  <a:cubicBezTo>
                    <a:pt x="0" y="63"/>
                    <a:pt x="11" y="63"/>
                    <a:pt x="12" y="68"/>
                  </a:cubicBezTo>
                  <a:cubicBezTo>
                    <a:pt x="13" y="73"/>
                    <a:pt x="12" y="82"/>
                    <a:pt x="10" y="87"/>
                  </a:cubicBezTo>
                  <a:cubicBezTo>
                    <a:pt x="11" y="93"/>
                    <a:pt x="17" y="108"/>
                    <a:pt x="21" y="105"/>
                  </a:cubicBezTo>
                  <a:cubicBezTo>
                    <a:pt x="23" y="93"/>
                    <a:pt x="20" y="74"/>
                    <a:pt x="34" y="69"/>
                  </a:cubicBezTo>
                  <a:cubicBezTo>
                    <a:pt x="34" y="78"/>
                    <a:pt x="28" y="86"/>
                    <a:pt x="34" y="94"/>
                  </a:cubicBezTo>
                  <a:cubicBezTo>
                    <a:pt x="33" y="100"/>
                    <a:pt x="33" y="105"/>
                    <a:pt x="38" y="109"/>
                  </a:cubicBezTo>
                  <a:cubicBezTo>
                    <a:pt x="43" y="102"/>
                    <a:pt x="65" y="106"/>
                    <a:pt x="65" y="98"/>
                  </a:cubicBezTo>
                  <a:cubicBezTo>
                    <a:pt x="70" y="88"/>
                    <a:pt x="28" y="61"/>
                    <a:pt x="41" y="58"/>
                  </a:cubicBezTo>
                  <a:cubicBezTo>
                    <a:pt x="47" y="52"/>
                    <a:pt x="59" y="41"/>
                    <a:pt x="56" y="35"/>
                  </a:cubicBezTo>
                  <a:cubicBezTo>
                    <a:pt x="56" y="32"/>
                    <a:pt x="43" y="40"/>
                    <a:pt x="39" y="41"/>
                  </a:cubicBezTo>
                  <a:cubicBezTo>
                    <a:pt x="35" y="42"/>
                    <a:pt x="30" y="41"/>
                    <a:pt x="29" y="39"/>
                  </a:cubicBezTo>
                  <a:cubicBezTo>
                    <a:pt x="28" y="31"/>
                    <a:pt x="27" y="27"/>
                    <a:pt x="36" y="27"/>
                  </a:cubicBezTo>
                  <a:cubicBezTo>
                    <a:pt x="42" y="25"/>
                    <a:pt x="44" y="15"/>
                    <a:pt x="51" y="17"/>
                  </a:cubicBezTo>
                  <a:cubicBezTo>
                    <a:pt x="58" y="17"/>
                    <a:pt x="72" y="29"/>
                    <a:pt x="78" y="30"/>
                  </a:cubicBezTo>
                  <a:cubicBezTo>
                    <a:pt x="84" y="28"/>
                    <a:pt x="86" y="24"/>
                    <a:pt x="90" y="21"/>
                  </a:cubicBezTo>
                  <a:cubicBezTo>
                    <a:pt x="88" y="16"/>
                    <a:pt x="85" y="12"/>
                    <a:pt x="82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2" name="Freeform 30"/>
            <p:cNvSpPr>
              <a:spLocks/>
            </p:cNvSpPr>
            <p:nvPr/>
          </p:nvSpPr>
          <p:spPr bwMode="gray">
            <a:xfrm>
              <a:off x="2440" y="2537"/>
              <a:ext cx="63" cy="51"/>
            </a:xfrm>
            <a:custGeom>
              <a:avLst/>
              <a:gdLst>
                <a:gd name="T0" fmla="*/ 40 w 63"/>
                <a:gd name="T1" fmla="*/ 0 h 51"/>
                <a:gd name="T2" fmla="*/ 16 w 63"/>
                <a:gd name="T3" fmla="*/ 10 h 51"/>
                <a:gd name="T4" fmla="*/ 7 w 63"/>
                <a:gd name="T5" fmla="*/ 17 h 51"/>
                <a:gd name="T6" fmla="*/ 0 w 63"/>
                <a:gd name="T7" fmla="*/ 32 h 51"/>
                <a:gd name="T8" fmla="*/ 24 w 63"/>
                <a:gd name="T9" fmla="*/ 30 h 51"/>
                <a:gd name="T10" fmla="*/ 36 w 63"/>
                <a:gd name="T11" fmla="*/ 48 h 51"/>
                <a:gd name="T12" fmla="*/ 51 w 63"/>
                <a:gd name="T13" fmla="*/ 32 h 51"/>
                <a:gd name="T14" fmla="*/ 63 w 63"/>
                <a:gd name="T15" fmla="*/ 30 h 51"/>
                <a:gd name="T16" fmla="*/ 59 w 63"/>
                <a:gd name="T17" fmla="*/ 13 h 51"/>
                <a:gd name="T18" fmla="*/ 40 w 63"/>
                <a:gd name="T1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51">
                  <a:moveTo>
                    <a:pt x="40" y="0"/>
                  </a:moveTo>
                  <a:cubicBezTo>
                    <a:pt x="34" y="3"/>
                    <a:pt x="22" y="7"/>
                    <a:pt x="16" y="10"/>
                  </a:cubicBezTo>
                  <a:cubicBezTo>
                    <a:pt x="13" y="12"/>
                    <a:pt x="10" y="15"/>
                    <a:pt x="7" y="17"/>
                  </a:cubicBezTo>
                  <a:cubicBezTo>
                    <a:pt x="2" y="27"/>
                    <a:pt x="3" y="14"/>
                    <a:pt x="0" y="32"/>
                  </a:cubicBezTo>
                  <a:cubicBezTo>
                    <a:pt x="3" y="34"/>
                    <a:pt x="18" y="27"/>
                    <a:pt x="24" y="30"/>
                  </a:cubicBezTo>
                  <a:cubicBezTo>
                    <a:pt x="23" y="37"/>
                    <a:pt x="26" y="45"/>
                    <a:pt x="36" y="48"/>
                  </a:cubicBezTo>
                  <a:cubicBezTo>
                    <a:pt x="45" y="51"/>
                    <a:pt x="41" y="35"/>
                    <a:pt x="51" y="32"/>
                  </a:cubicBezTo>
                  <a:cubicBezTo>
                    <a:pt x="56" y="32"/>
                    <a:pt x="57" y="33"/>
                    <a:pt x="63" y="30"/>
                  </a:cubicBezTo>
                  <a:cubicBezTo>
                    <a:pt x="63" y="23"/>
                    <a:pt x="62" y="19"/>
                    <a:pt x="59" y="13"/>
                  </a:cubicBezTo>
                  <a:cubicBezTo>
                    <a:pt x="55" y="8"/>
                    <a:pt x="47" y="0"/>
                    <a:pt x="4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3" name="Freeform 31"/>
            <p:cNvSpPr>
              <a:spLocks/>
            </p:cNvSpPr>
            <p:nvPr/>
          </p:nvSpPr>
          <p:spPr bwMode="gray">
            <a:xfrm>
              <a:off x="2417" y="2410"/>
              <a:ext cx="39" cy="102"/>
            </a:xfrm>
            <a:custGeom>
              <a:avLst/>
              <a:gdLst>
                <a:gd name="T0" fmla="*/ 6 w 39"/>
                <a:gd name="T1" fmla="*/ 11 h 102"/>
                <a:gd name="T2" fmla="*/ 0 w 39"/>
                <a:gd name="T3" fmla="*/ 44 h 102"/>
                <a:gd name="T4" fmla="*/ 3 w 39"/>
                <a:gd name="T5" fmla="*/ 75 h 102"/>
                <a:gd name="T6" fmla="*/ 18 w 39"/>
                <a:gd name="T7" fmla="*/ 102 h 102"/>
                <a:gd name="T8" fmla="*/ 27 w 39"/>
                <a:gd name="T9" fmla="*/ 86 h 102"/>
                <a:gd name="T10" fmla="*/ 39 w 39"/>
                <a:gd name="T11" fmla="*/ 6 h 102"/>
                <a:gd name="T12" fmla="*/ 15 w 39"/>
                <a:gd name="T13" fmla="*/ 0 h 102"/>
                <a:gd name="T14" fmla="*/ 6 w 39"/>
                <a:gd name="T15" fmla="*/ 11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9" h="102">
                  <a:moveTo>
                    <a:pt x="6" y="11"/>
                  </a:moveTo>
                  <a:lnTo>
                    <a:pt x="0" y="44"/>
                  </a:lnTo>
                  <a:lnTo>
                    <a:pt x="3" y="75"/>
                  </a:lnTo>
                  <a:lnTo>
                    <a:pt x="18" y="102"/>
                  </a:lnTo>
                  <a:lnTo>
                    <a:pt x="27" y="86"/>
                  </a:lnTo>
                  <a:lnTo>
                    <a:pt x="39" y="6"/>
                  </a:lnTo>
                  <a:lnTo>
                    <a:pt x="15" y="0"/>
                  </a:lnTo>
                  <a:lnTo>
                    <a:pt x="6" y="11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4" name="Freeform 32"/>
            <p:cNvSpPr>
              <a:spLocks/>
            </p:cNvSpPr>
            <p:nvPr/>
          </p:nvSpPr>
          <p:spPr bwMode="gray">
            <a:xfrm>
              <a:off x="2097" y="2587"/>
              <a:ext cx="145" cy="153"/>
            </a:xfrm>
            <a:custGeom>
              <a:avLst/>
              <a:gdLst>
                <a:gd name="T0" fmla="*/ 138 w 145"/>
                <a:gd name="T1" fmla="*/ 110 h 153"/>
                <a:gd name="T2" fmla="*/ 123 w 145"/>
                <a:gd name="T3" fmla="*/ 96 h 153"/>
                <a:gd name="T4" fmla="*/ 98 w 145"/>
                <a:gd name="T5" fmla="*/ 60 h 153"/>
                <a:gd name="T6" fmla="*/ 59 w 145"/>
                <a:gd name="T7" fmla="*/ 33 h 153"/>
                <a:gd name="T8" fmla="*/ 33 w 145"/>
                <a:gd name="T9" fmla="*/ 2 h 153"/>
                <a:gd name="T10" fmla="*/ 11 w 145"/>
                <a:gd name="T11" fmla="*/ 0 h 153"/>
                <a:gd name="T12" fmla="*/ 0 w 145"/>
                <a:gd name="T13" fmla="*/ 3 h 153"/>
                <a:gd name="T14" fmla="*/ 27 w 145"/>
                <a:gd name="T15" fmla="*/ 32 h 153"/>
                <a:gd name="T16" fmla="*/ 86 w 145"/>
                <a:gd name="T17" fmla="*/ 119 h 153"/>
                <a:gd name="T18" fmla="*/ 113 w 145"/>
                <a:gd name="T19" fmla="*/ 144 h 153"/>
                <a:gd name="T20" fmla="*/ 135 w 145"/>
                <a:gd name="T21" fmla="*/ 153 h 153"/>
                <a:gd name="T22" fmla="*/ 145 w 145"/>
                <a:gd name="T23" fmla="*/ 135 h 153"/>
                <a:gd name="T24" fmla="*/ 138 w 145"/>
                <a:gd name="T25" fmla="*/ 110 h 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5" h="153">
                  <a:moveTo>
                    <a:pt x="138" y="110"/>
                  </a:moveTo>
                  <a:lnTo>
                    <a:pt x="123" y="96"/>
                  </a:lnTo>
                  <a:lnTo>
                    <a:pt x="98" y="60"/>
                  </a:lnTo>
                  <a:lnTo>
                    <a:pt x="59" y="33"/>
                  </a:lnTo>
                  <a:lnTo>
                    <a:pt x="33" y="2"/>
                  </a:lnTo>
                  <a:lnTo>
                    <a:pt x="11" y="0"/>
                  </a:lnTo>
                  <a:lnTo>
                    <a:pt x="0" y="3"/>
                  </a:lnTo>
                  <a:lnTo>
                    <a:pt x="27" y="32"/>
                  </a:lnTo>
                  <a:lnTo>
                    <a:pt x="86" y="119"/>
                  </a:lnTo>
                  <a:lnTo>
                    <a:pt x="113" y="144"/>
                  </a:lnTo>
                  <a:lnTo>
                    <a:pt x="135" y="153"/>
                  </a:lnTo>
                  <a:lnTo>
                    <a:pt x="145" y="135"/>
                  </a:lnTo>
                  <a:lnTo>
                    <a:pt x="138" y="110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5" name="Freeform 33"/>
            <p:cNvSpPr>
              <a:spLocks/>
            </p:cNvSpPr>
            <p:nvPr/>
          </p:nvSpPr>
          <p:spPr bwMode="gray">
            <a:xfrm>
              <a:off x="2382" y="2515"/>
              <a:ext cx="38" cy="30"/>
            </a:xfrm>
            <a:custGeom>
              <a:avLst/>
              <a:gdLst>
                <a:gd name="T0" fmla="*/ 0 w 38"/>
                <a:gd name="T1" fmla="*/ 24 h 30"/>
                <a:gd name="T2" fmla="*/ 17 w 38"/>
                <a:gd name="T3" fmla="*/ 30 h 30"/>
                <a:gd name="T4" fmla="*/ 32 w 38"/>
                <a:gd name="T5" fmla="*/ 15 h 30"/>
                <a:gd name="T6" fmla="*/ 38 w 38"/>
                <a:gd name="T7" fmla="*/ 0 h 30"/>
                <a:gd name="T8" fmla="*/ 20 w 38"/>
                <a:gd name="T9" fmla="*/ 3 h 30"/>
                <a:gd name="T10" fmla="*/ 0 w 38"/>
                <a:gd name="T11" fmla="*/ 2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8" h="30">
                  <a:moveTo>
                    <a:pt x="0" y="24"/>
                  </a:moveTo>
                  <a:lnTo>
                    <a:pt x="17" y="30"/>
                  </a:lnTo>
                  <a:lnTo>
                    <a:pt x="32" y="15"/>
                  </a:lnTo>
                  <a:lnTo>
                    <a:pt x="38" y="0"/>
                  </a:lnTo>
                  <a:lnTo>
                    <a:pt x="20" y="3"/>
                  </a:lnTo>
                  <a:lnTo>
                    <a:pt x="0" y="24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6" name="Freeform 34"/>
            <p:cNvSpPr>
              <a:spLocks/>
            </p:cNvSpPr>
            <p:nvPr/>
          </p:nvSpPr>
          <p:spPr bwMode="gray">
            <a:xfrm>
              <a:off x="2234" y="2737"/>
              <a:ext cx="120" cy="35"/>
            </a:xfrm>
            <a:custGeom>
              <a:avLst/>
              <a:gdLst>
                <a:gd name="T0" fmla="*/ 0 w 120"/>
                <a:gd name="T1" fmla="*/ 12 h 35"/>
                <a:gd name="T2" fmla="*/ 18 w 120"/>
                <a:gd name="T3" fmla="*/ 27 h 35"/>
                <a:gd name="T4" fmla="*/ 60 w 120"/>
                <a:gd name="T5" fmla="*/ 27 h 35"/>
                <a:gd name="T6" fmla="*/ 93 w 120"/>
                <a:gd name="T7" fmla="*/ 33 h 35"/>
                <a:gd name="T8" fmla="*/ 120 w 120"/>
                <a:gd name="T9" fmla="*/ 35 h 35"/>
                <a:gd name="T10" fmla="*/ 120 w 120"/>
                <a:gd name="T11" fmla="*/ 27 h 35"/>
                <a:gd name="T12" fmla="*/ 78 w 120"/>
                <a:gd name="T13" fmla="*/ 6 h 35"/>
                <a:gd name="T14" fmla="*/ 49 w 120"/>
                <a:gd name="T15" fmla="*/ 5 h 35"/>
                <a:gd name="T16" fmla="*/ 15 w 120"/>
                <a:gd name="T17" fmla="*/ 0 h 35"/>
                <a:gd name="T18" fmla="*/ 0 w 120"/>
                <a:gd name="T19" fmla="*/ 1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0" h="35">
                  <a:moveTo>
                    <a:pt x="0" y="12"/>
                  </a:moveTo>
                  <a:lnTo>
                    <a:pt x="18" y="27"/>
                  </a:lnTo>
                  <a:lnTo>
                    <a:pt x="60" y="27"/>
                  </a:lnTo>
                  <a:lnTo>
                    <a:pt x="93" y="33"/>
                  </a:lnTo>
                  <a:lnTo>
                    <a:pt x="120" y="35"/>
                  </a:lnTo>
                  <a:lnTo>
                    <a:pt x="120" y="27"/>
                  </a:lnTo>
                  <a:lnTo>
                    <a:pt x="78" y="6"/>
                  </a:lnTo>
                  <a:lnTo>
                    <a:pt x="49" y="5"/>
                  </a:lnTo>
                  <a:lnTo>
                    <a:pt x="15" y="0"/>
                  </a:lnTo>
                  <a:lnTo>
                    <a:pt x="0" y="12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7" name="Freeform 35"/>
            <p:cNvSpPr>
              <a:spLocks/>
            </p:cNvSpPr>
            <p:nvPr/>
          </p:nvSpPr>
          <p:spPr bwMode="gray">
            <a:xfrm rot="1828510">
              <a:off x="2489" y="2179"/>
              <a:ext cx="11" cy="18"/>
            </a:xfrm>
            <a:custGeom>
              <a:avLst/>
              <a:gdLst>
                <a:gd name="T0" fmla="*/ 6 w 14"/>
                <a:gd name="T1" fmla="*/ 0 h 25"/>
                <a:gd name="T2" fmla="*/ 0 w 14"/>
                <a:gd name="T3" fmla="*/ 13 h 25"/>
                <a:gd name="T4" fmla="*/ 12 w 14"/>
                <a:gd name="T5" fmla="*/ 24 h 25"/>
                <a:gd name="T6" fmla="*/ 6 w 14"/>
                <a:gd name="T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4" h="25">
                  <a:moveTo>
                    <a:pt x="6" y="0"/>
                  </a:moveTo>
                  <a:cubicBezTo>
                    <a:pt x="4" y="5"/>
                    <a:pt x="3" y="9"/>
                    <a:pt x="0" y="13"/>
                  </a:cubicBezTo>
                  <a:cubicBezTo>
                    <a:pt x="1" y="24"/>
                    <a:pt x="1" y="25"/>
                    <a:pt x="12" y="24"/>
                  </a:cubicBezTo>
                  <a:cubicBezTo>
                    <a:pt x="14" y="12"/>
                    <a:pt x="8" y="10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8" name="Freeform 36"/>
            <p:cNvSpPr>
              <a:spLocks/>
            </p:cNvSpPr>
            <p:nvPr/>
          </p:nvSpPr>
          <p:spPr bwMode="gray">
            <a:xfrm>
              <a:off x="1103" y="1035"/>
              <a:ext cx="117" cy="228"/>
            </a:xfrm>
            <a:custGeom>
              <a:avLst/>
              <a:gdLst>
                <a:gd name="T0" fmla="*/ 58 w 117"/>
                <a:gd name="T1" fmla="*/ 34 h 228"/>
                <a:gd name="T2" fmla="*/ 40 w 117"/>
                <a:gd name="T3" fmla="*/ 24 h 228"/>
                <a:gd name="T4" fmla="*/ 30 w 117"/>
                <a:gd name="T5" fmla="*/ 39 h 228"/>
                <a:gd name="T6" fmla="*/ 15 w 117"/>
                <a:gd name="T7" fmla="*/ 19 h 228"/>
                <a:gd name="T8" fmla="*/ 0 w 117"/>
                <a:gd name="T9" fmla="*/ 25 h 228"/>
                <a:gd name="T10" fmla="*/ 9 w 117"/>
                <a:gd name="T11" fmla="*/ 93 h 228"/>
                <a:gd name="T12" fmla="*/ 30 w 117"/>
                <a:gd name="T13" fmla="*/ 117 h 228"/>
                <a:gd name="T14" fmla="*/ 52 w 117"/>
                <a:gd name="T15" fmla="*/ 102 h 228"/>
                <a:gd name="T16" fmla="*/ 69 w 117"/>
                <a:gd name="T17" fmla="*/ 109 h 228"/>
                <a:gd name="T18" fmla="*/ 36 w 117"/>
                <a:gd name="T19" fmla="*/ 139 h 228"/>
                <a:gd name="T20" fmla="*/ 48 w 117"/>
                <a:gd name="T21" fmla="*/ 156 h 228"/>
                <a:gd name="T22" fmla="*/ 37 w 117"/>
                <a:gd name="T23" fmla="*/ 171 h 228"/>
                <a:gd name="T24" fmla="*/ 72 w 117"/>
                <a:gd name="T25" fmla="*/ 220 h 228"/>
                <a:gd name="T26" fmla="*/ 96 w 117"/>
                <a:gd name="T27" fmla="*/ 151 h 228"/>
                <a:gd name="T28" fmla="*/ 105 w 117"/>
                <a:gd name="T29" fmla="*/ 123 h 228"/>
                <a:gd name="T30" fmla="*/ 114 w 117"/>
                <a:gd name="T31" fmla="*/ 84 h 228"/>
                <a:gd name="T32" fmla="*/ 108 w 117"/>
                <a:gd name="T33" fmla="*/ 57 h 228"/>
                <a:gd name="T34" fmla="*/ 102 w 117"/>
                <a:gd name="T35" fmla="*/ 27 h 228"/>
                <a:gd name="T36" fmla="*/ 79 w 117"/>
                <a:gd name="T37" fmla="*/ 4 h 228"/>
                <a:gd name="T38" fmla="*/ 63 w 117"/>
                <a:gd name="T39" fmla="*/ 7 h 228"/>
                <a:gd name="T40" fmla="*/ 58 w 117"/>
                <a:gd name="T41" fmla="*/ 34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17" h="228">
                  <a:moveTo>
                    <a:pt x="58" y="34"/>
                  </a:moveTo>
                  <a:cubicBezTo>
                    <a:pt x="51" y="35"/>
                    <a:pt x="45" y="23"/>
                    <a:pt x="40" y="24"/>
                  </a:cubicBezTo>
                  <a:cubicBezTo>
                    <a:pt x="35" y="25"/>
                    <a:pt x="34" y="40"/>
                    <a:pt x="30" y="39"/>
                  </a:cubicBezTo>
                  <a:cubicBezTo>
                    <a:pt x="26" y="38"/>
                    <a:pt x="20" y="21"/>
                    <a:pt x="15" y="19"/>
                  </a:cubicBezTo>
                  <a:cubicBezTo>
                    <a:pt x="10" y="17"/>
                    <a:pt x="1" y="13"/>
                    <a:pt x="0" y="25"/>
                  </a:cubicBezTo>
                  <a:cubicBezTo>
                    <a:pt x="5" y="29"/>
                    <a:pt x="4" y="99"/>
                    <a:pt x="9" y="93"/>
                  </a:cubicBezTo>
                  <a:cubicBezTo>
                    <a:pt x="11" y="93"/>
                    <a:pt x="34" y="110"/>
                    <a:pt x="30" y="117"/>
                  </a:cubicBezTo>
                  <a:cubicBezTo>
                    <a:pt x="27" y="122"/>
                    <a:pt x="52" y="102"/>
                    <a:pt x="52" y="102"/>
                  </a:cubicBezTo>
                  <a:cubicBezTo>
                    <a:pt x="50" y="103"/>
                    <a:pt x="69" y="105"/>
                    <a:pt x="69" y="109"/>
                  </a:cubicBezTo>
                  <a:cubicBezTo>
                    <a:pt x="70" y="114"/>
                    <a:pt x="39" y="131"/>
                    <a:pt x="36" y="139"/>
                  </a:cubicBezTo>
                  <a:cubicBezTo>
                    <a:pt x="33" y="147"/>
                    <a:pt x="48" y="151"/>
                    <a:pt x="48" y="156"/>
                  </a:cubicBezTo>
                  <a:cubicBezTo>
                    <a:pt x="45" y="173"/>
                    <a:pt x="31" y="178"/>
                    <a:pt x="37" y="171"/>
                  </a:cubicBezTo>
                  <a:cubicBezTo>
                    <a:pt x="44" y="163"/>
                    <a:pt x="60" y="228"/>
                    <a:pt x="72" y="220"/>
                  </a:cubicBezTo>
                  <a:cubicBezTo>
                    <a:pt x="90" y="219"/>
                    <a:pt x="90" y="156"/>
                    <a:pt x="96" y="151"/>
                  </a:cubicBezTo>
                  <a:cubicBezTo>
                    <a:pt x="102" y="151"/>
                    <a:pt x="101" y="128"/>
                    <a:pt x="105" y="123"/>
                  </a:cubicBezTo>
                  <a:cubicBezTo>
                    <a:pt x="106" y="111"/>
                    <a:pt x="117" y="94"/>
                    <a:pt x="114" y="84"/>
                  </a:cubicBezTo>
                  <a:cubicBezTo>
                    <a:pt x="113" y="80"/>
                    <a:pt x="108" y="57"/>
                    <a:pt x="108" y="57"/>
                  </a:cubicBezTo>
                  <a:cubicBezTo>
                    <a:pt x="106" y="48"/>
                    <a:pt x="107" y="36"/>
                    <a:pt x="102" y="27"/>
                  </a:cubicBezTo>
                  <a:cubicBezTo>
                    <a:pt x="100" y="22"/>
                    <a:pt x="85" y="7"/>
                    <a:pt x="79" y="4"/>
                  </a:cubicBezTo>
                  <a:cubicBezTo>
                    <a:pt x="73" y="1"/>
                    <a:pt x="66" y="2"/>
                    <a:pt x="63" y="7"/>
                  </a:cubicBezTo>
                  <a:cubicBezTo>
                    <a:pt x="58" y="0"/>
                    <a:pt x="66" y="30"/>
                    <a:pt x="58" y="3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29" name="Freeform 37"/>
            <p:cNvSpPr>
              <a:spLocks/>
            </p:cNvSpPr>
            <p:nvPr/>
          </p:nvSpPr>
          <p:spPr bwMode="gray">
            <a:xfrm>
              <a:off x="1217" y="1161"/>
              <a:ext cx="61" cy="54"/>
            </a:xfrm>
            <a:custGeom>
              <a:avLst/>
              <a:gdLst>
                <a:gd name="T0" fmla="*/ 19 w 61"/>
                <a:gd name="T1" fmla="*/ 0 h 54"/>
                <a:gd name="T2" fmla="*/ 6 w 61"/>
                <a:gd name="T3" fmla="*/ 16 h 54"/>
                <a:gd name="T4" fmla="*/ 36 w 61"/>
                <a:gd name="T5" fmla="*/ 51 h 54"/>
                <a:gd name="T6" fmla="*/ 51 w 61"/>
                <a:gd name="T7" fmla="*/ 33 h 54"/>
                <a:gd name="T8" fmla="*/ 54 w 61"/>
                <a:gd name="T9" fmla="*/ 25 h 54"/>
                <a:gd name="T10" fmla="*/ 19 w 61"/>
                <a:gd name="T11" fmla="*/ 0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1" h="54">
                  <a:moveTo>
                    <a:pt x="19" y="0"/>
                  </a:moveTo>
                  <a:cubicBezTo>
                    <a:pt x="16" y="9"/>
                    <a:pt x="14" y="13"/>
                    <a:pt x="6" y="16"/>
                  </a:cubicBezTo>
                  <a:cubicBezTo>
                    <a:pt x="0" y="24"/>
                    <a:pt x="29" y="50"/>
                    <a:pt x="36" y="51"/>
                  </a:cubicBezTo>
                  <a:cubicBezTo>
                    <a:pt x="43" y="54"/>
                    <a:pt x="48" y="37"/>
                    <a:pt x="51" y="33"/>
                  </a:cubicBezTo>
                  <a:cubicBezTo>
                    <a:pt x="54" y="29"/>
                    <a:pt x="59" y="30"/>
                    <a:pt x="54" y="25"/>
                  </a:cubicBezTo>
                  <a:cubicBezTo>
                    <a:pt x="61" y="22"/>
                    <a:pt x="19" y="2"/>
                    <a:pt x="19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0" name="Freeform 38"/>
            <p:cNvSpPr>
              <a:spLocks/>
            </p:cNvSpPr>
            <p:nvPr/>
          </p:nvSpPr>
          <p:spPr bwMode="gray">
            <a:xfrm rot="-840682">
              <a:off x="1616" y="1186"/>
              <a:ext cx="141" cy="188"/>
            </a:xfrm>
            <a:custGeom>
              <a:avLst/>
              <a:gdLst>
                <a:gd name="T0" fmla="*/ 171 w 189"/>
                <a:gd name="T1" fmla="*/ 4 h 144"/>
                <a:gd name="T2" fmla="*/ 185 w 189"/>
                <a:gd name="T3" fmla="*/ 4 h 144"/>
                <a:gd name="T4" fmla="*/ 189 w 189"/>
                <a:gd name="T5" fmla="*/ 16 h 144"/>
                <a:gd name="T6" fmla="*/ 187 w 189"/>
                <a:gd name="T7" fmla="*/ 24 h 144"/>
                <a:gd name="T8" fmla="*/ 131 w 189"/>
                <a:gd name="T9" fmla="*/ 44 h 144"/>
                <a:gd name="T10" fmla="*/ 109 w 189"/>
                <a:gd name="T11" fmla="*/ 58 h 144"/>
                <a:gd name="T12" fmla="*/ 97 w 189"/>
                <a:gd name="T13" fmla="*/ 62 h 144"/>
                <a:gd name="T14" fmla="*/ 71 w 189"/>
                <a:gd name="T15" fmla="*/ 82 h 144"/>
                <a:gd name="T16" fmla="*/ 75 w 189"/>
                <a:gd name="T17" fmla="*/ 92 h 144"/>
                <a:gd name="T18" fmla="*/ 83 w 189"/>
                <a:gd name="T19" fmla="*/ 116 h 144"/>
                <a:gd name="T20" fmla="*/ 107 w 189"/>
                <a:gd name="T21" fmla="*/ 126 h 144"/>
                <a:gd name="T22" fmla="*/ 93 w 189"/>
                <a:gd name="T23" fmla="*/ 140 h 144"/>
                <a:gd name="T24" fmla="*/ 83 w 189"/>
                <a:gd name="T25" fmla="*/ 130 h 144"/>
                <a:gd name="T26" fmla="*/ 71 w 189"/>
                <a:gd name="T27" fmla="*/ 134 h 144"/>
                <a:gd name="T28" fmla="*/ 21 w 189"/>
                <a:gd name="T29" fmla="*/ 122 h 144"/>
                <a:gd name="T30" fmla="*/ 19 w 189"/>
                <a:gd name="T31" fmla="*/ 106 h 144"/>
                <a:gd name="T32" fmla="*/ 47 w 189"/>
                <a:gd name="T33" fmla="*/ 90 h 144"/>
                <a:gd name="T34" fmla="*/ 51 w 189"/>
                <a:gd name="T35" fmla="*/ 76 h 144"/>
                <a:gd name="T36" fmla="*/ 47 w 189"/>
                <a:gd name="T37" fmla="*/ 64 h 144"/>
                <a:gd name="T38" fmla="*/ 73 w 189"/>
                <a:gd name="T39" fmla="*/ 46 h 144"/>
                <a:gd name="T40" fmla="*/ 97 w 189"/>
                <a:gd name="T41" fmla="*/ 36 h 144"/>
                <a:gd name="T42" fmla="*/ 113 w 189"/>
                <a:gd name="T43" fmla="*/ 24 h 144"/>
                <a:gd name="T44" fmla="*/ 171 w 189"/>
                <a:gd name="T45" fmla="*/ 4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89" h="144">
                  <a:moveTo>
                    <a:pt x="171" y="4"/>
                  </a:moveTo>
                  <a:cubicBezTo>
                    <a:pt x="174" y="3"/>
                    <a:pt x="182" y="0"/>
                    <a:pt x="185" y="4"/>
                  </a:cubicBezTo>
                  <a:cubicBezTo>
                    <a:pt x="187" y="7"/>
                    <a:pt x="189" y="16"/>
                    <a:pt x="189" y="16"/>
                  </a:cubicBezTo>
                  <a:cubicBezTo>
                    <a:pt x="188" y="19"/>
                    <a:pt x="189" y="22"/>
                    <a:pt x="187" y="24"/>
                  </a:cubicBezTo>
                  <a:cubicBezTo>
                    <a:pt x="175" y="34"/>
                    <a:pt x="146" y="34"/>
                    <a:pt x="131" y="44"/>
                  </a:cubicBezTo>
                  <a:cubicBezTo>
                    <a:pt x="125" y="53"/>
                    <a:pt x="120" y="54"/>
                    <a:pt x="109" y="58"/>
                  </a:cubicBezTo>
                  <a:cubicBezTo>
                    <a:pt x="105" y="59"/>
                    <a:pt x="97" y="62"/>
                    <a:pt x="97" y="62"/>
                  </a:cubicBezTo>
                  <a:cubicBezTo>
                    <a:pt x="88" y="76"/>
                    <a:pt x="83" y="74"/>
                    <a:pt x="71" y="82"/>
                  </a:cubicBezTo>
                  <a:cubicBezTo>
                    <a:pt x="66" y="98"/>
                    <a:pt x="70" y="78"/>
                    <a:pt x="75" y="92"/>
                  </a:cubicBezTo>
                  <a:cubicBezTo>
                    <a:pt x="81" y="108"/>
                    <a:pt x="71" y="108"/>
                    <a:pt x="83" y="116"/>
                  </a:cubicBezTo>
                  <a:cubicBezTo>
                    <a:pt x="90" y="121"/>
                    <a:pt x="107" y="126"/>
                    <a:pt x="107" y="126"/>
                  </a:cubicBezTo>
                  <a:cubicBezTo>
                    <a:pt x="105" y="139"/>
                    <a:pt x="106" y="144"/>
                    <a:pt x="93" y="140"/>
                  </a:cubicBezTo>
                  <a:cubicBezTo>
                    <a:pt x="91" y="137"/>
                    <a:pt x="87" y="130"/>
                    <a:pt x="83" y="130"/>
                  </a:cubicBezTo>
                  <a:cubicBezTo>
                    <a:pt x="79" y="130"/>
                    <a:pt x="71" y="134"/>
                    <a:pt x="71" y="134"/>
                  </a:cubicBezTo>
                  <a:cubicBezTo>
                    <a:pt x="52" y="129"/>
                    <a:pt x="42" y="124"/>
                    <a:pt x="21" y="122"/>
                  </a:cubicBezTo>
                  <a:cubicBezTo>
                    <a:pt x="14" y="115"/>
                    <a:pt x="0" y="102"/>
                    <a:pt x="19" y="106"/>
                  </a:cubicBezTo>
                  <a:cubicBezTo>
                    <a:pt x="29" y="91"/>
                    <a:pt x="26" y="93"/>
                    <a:pt x="47" y="90"/>
                  </a:cubicBezTo>
                  <a:cubicBezTo>
                    <a:pt x="55" y="84"/>
                    <a:pt x="54" y="88"/>
                    <a:pt x="51" y="76"/>
                  </a:cubicBezTo>
                  <a:cubicBezTo>
                    <a:pt x="50" y="72"/>
                    <a:pt x="47" y="64"/>
                    <a:pt x="47" y="64"/>
                  </a:cubicBezTo>
                  <a:cubicBezTo>
                    <a:pt x="50" y="41"/>
                    <a:pt x="50" y="43"/>
                    <a:pt x="73" y="46"/>
                  </a:cubicBezTo>
                  <a:cubicBezTo>
                    <a:pt x="82" y="45"/>
                    <a:pt x="97" y="36"/>
                    <a:pt x="97" y="36"/>
                  </a:cubicBezTo>
                  <a:cubicBezTo>
                    <a:pt x="102" y="29"/>
                    <a:pt x="105" y="27"/>
                    <a:pt x="113" y="24"/>
                  </a:cubicBezTo>
                  <a:cubicBezTo>
                    <a:pt x="134" y="27"/>
                    <a:pt x="161" y="25"/>
                    <a:pt x="171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1" name="Freeform 39"/>
            <p:cNvSpPr>
              <a:spLocks/>
            </p:cNvSpPr>
            <p:nvPr/>
          </p:nvSpPr>
          <p:spPr bwMode="gray">
            <a:xfrm>
              <a:off x="1471" y="1019"/>
              <a:ext cx="121" cy="76"/>
            </a:xfrm>
            <a:custGeom>
              <a:avLst/>
              <a:gdLst>
                <a:gd name="T0" fmla="*/ 28 w 121"/>
                <a:gd name="T1" fmla="*/ 19 h 76"/>
                <a:gd name="T2" fmla="*/ 50 w 121"/>
                <a:gd name="T3" fmla="*/ 2 h 76"/>
                <a:gd name="T4" fmla="*/ 76 w 121"/>
                <a:gd name="T5" fmla="*/ 7 h 76"/>
                <a:gd name="T6" fmla="*/ 62 w 121"/>
                <a:gd name="T7" fmla="*/ 29 h 76"/>
                <a:gd name="T8" fmla="*/ 89 w 121"/>
                <a:gd name="T9" fmla="*/ 29 h 76"/>
                <a:gd name="T10" fmla="*/ 121 w 121"/>
                <a:gd name="T11" fmla="*/ 23 h 76"/>
                <a:gd name="T12" fmla="*/ 101 w 121"/>
                <a:gd name="T13" fmla="*/ 49 h 76"/>
                <a:gd name="T14" fmla="*/ 80 w 121"/>
                <a:gd name="T15" fmla="*/ 76 h 76"/>
                <a:gd name="T16" fmla="*/ 52 w 121"/>
                <a:gd name="T17" fmla="*/ 47 h 76"/>
                <a:gd name="T18" fmla="*/ 26 w 121"/>
                <a:gd name="T19" fmla="*/ 46 h 76"/>
                <a:gd name="T20" fmla="*/ 8 w 121"/>
                <a:gd name="T21" fmla="*/ 35 h 76"/>
                <a:gd name="T22" fmla="*/ 28 w 121"/>
                <a:gd name="T23" fmla="*/ 1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1" h="76">
                  <a:moveTo>
                    <a:pt x="28" y="19"/>
                  </a:moveTo>
                  <a:cubicBezTo>
                    <a:pt x="35" y="16"/>
                    <a:pt x="35" y="1"/>
                    <a:pt x="50" y="2"/>
                  </a:cubicBezTo>
                  <a:cubicBezTo>
                    <a:pt x="58" y="0"/>
                    <a:pt x="74" y="3"/>
                    <a:pt x="76" y="7"/>
                  </a:cubicBezTo>
                  <a:cubicBezTo>
                    <a:pt x="78" y="11"/>
                    <a:pt x="60" y="25"/>
                    <a:pt x="62" y="29"/>
                  </a:cubicBezTo>
                  <a:cubicBezTo>
                    <a:pt x="64" y="33"/>
                    <a:pt x="79" y="30"/>
                    <a:pt x="89" y="29"/>
                  </a:cubicBezTo>
                  <a:cubicBezTo>
                    <a:pt x="99" y="28"/>
                    <a:pt x="119" y="20"/>
                    <a:pt x="121" y="23"/>
                  </a:cubicBezTo>
                  <a:cubicBezTo>
                    <a:pt x="118" y="28"/>
                    <a:pt x="107" y="48"/>
                    <a:pt x="101" y="49"/>
                  </a:cubicBezTo>
                  <a:cubicBezTo>
                    <a:pt x="98" y="60"/>
                    <a:pt x="87" y="72"/>
                    <a:pt x="80" y="76"/>
                  </a:cubicBezTo>
                  <a:cubicBezTo>
                    <a:pt x="74" y="75"/>
                    <a:pt x="58" y="47"/>
                    <a:pt x="52" y="47"/>
                  </a:cubicBezTo>
                  <a:cubicBezTo>
                    <a:pt x="51" y="47"/>
                    <a:pt x="25" y="48"/>
                    <a:pt x="26" y="46"/>
                  </a:cubicBezTo>
                  <a:cubicBezTo>
                    <a:pt x="14" y="43"/>
                    <a:pt x="0" y="37"/>
                    <a:pt x="8" y="35"/>
                  </a:cubicBezTo>
                  <a:cubicBezTo>
                    <a:pt x="12" y="28"/>
                    <a:pt x="22" y="25"/>
                    <a:pt x="28" y="1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2" name="Freeform 40"/>
            <p:cNvSpPr>
              <a:spLocks/>
            </p:cNvSpPr>
            <p:nvPr/>
          </p:nvSpPr>
          <p:spPr bwMode="gray">
            <a:xfrm>
              <a:off x="1193" y="999"/>
              <a:ext cx="129" cy="100"/>
            </a:xfrm>
            <a:custGeom>
              <a:avLst/>
              <a:gdLst>
                <a:gd name="T0" fmla="*/ 16 w 129"/>
                <a:gd name="T1" fmla="*/ 54 h 100"/>
                <a:gd name="T2" fmla="*/ 24 w 129"/>
                <a:gd name="T3" fmla="*/ 67 h 100"/>
                <a:gd name="T4" fmla="*/ 34 w 129"/>
                <a:gd name="T5" fmla="*/ 93 h 100"/>
                <a:gd name="T6" fmla="*/ 64 w 129"/>
                <a:gd name="T7" fmla="*/ 87 h 100"/>
                <a:gd name="T8" fmla="*/ 85 w 129"/>
                <a:gd name="T9" fmla="*/ 93 h 100"/>
                <a:gd name="T10" fmla="*/ 123 w 129"/>
                <a:gd name="T11" fmla="*/ 45 h 100"/>
                <a:gd name="T12" fmla="*/ 118 w 129"/>
                <a:gd name="T13" fmla="*/ 24 h 100"/>
                <a:gd name="T14" fmla="*/ 58 w 129"/>
                <a:gd name="T15" fmla="*/ 4 h 100"/>
                <a:gd name="T16" fmla="*/ 48 w 129"/>
                <a:gd name="T17" fmla="*/ 10 h 100"/>
                <a:gd name="T18" fmla="*/ 19 w 129"/>
                <a:gd name="T19" fmla="*/ 1 h 100"/>
                <a:gd name="T20" fmla="*/ 16 w 129"/>
                <a:gd name="T21" fmla="*/ 19 h 100"/>
                <a:gd name="T22" fmla="*/ 0 w 129"/>
                <a:gd name="T23" fmla="*/ 31 h 100"/>
                <a:gd name="T24" fmla="*/ 16 w 129"/>
                <a:gd name="T25" fmla="*/ 5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9" h="100">
                  <a:moveTo>
                    <a:pt x="16" y="54"/>
                  </a:moveTo>
                  <a:cubicBezTo>
                    <a:pt x="13" y="63"/>
                    <a:pt x="32" y="64"/>
                    <a:pt x="24" y="67"/>
                  </a:cubicBezTo>
                  <a:cubicBezTo>
                    <a:pt x="24" y="71"/>
                    <a:pt x="27" y="90"/>
                    <a:pt x="34" y="93"/>
                  </a:cubicBezTo>
                  <a:cubicBezTo>
                    <a:pt x="41" y="96"/>
                    <a:pt x="56" y="87"/>
                    <a:pt x="64" y="87"/>
                  </a:cubicBezTo>
                  <a:cubicBezTo>
                    <a:pt x="71" y="90"/>
                    <a:pt x="75" y="100"/>
                    <a:pt x="85" y="93"/>
                  </a:cubicBezTo>
                  <a:cubicBezTo>
                    <a:pt x="95" y="86"/>
                    <a:pt x="118" y="56"/>
                    <a:pt x="123" y="45"/>
                  </a:cubicBezTo>
                  <a:cubicBezTo>
                    <a:pt x="128" y="34"/>
                    <a:pt x="129" y="31"/>
                    <a:pt x="118" y="24"/>
                  </a:cubicBezTo>
                  <a:cubicBezTo>
                    <a:pt x="96" y="27"/>
                    <a:pt x="71" y="0"/>
                    <a:pt x="58" y="4"/>
                  </a:cubicBezTo>
                  <a:cubicBezTo>
                    <a:pt x="46" y="2"/>
                    <a:pt x="54" y="10"/>
                    <a:pt x="48" y="10"/>
                  </a:cubicBezTo>
                  <a:cubicBezTo>
                    <a:pt x="42" y="10"/>
                    <a:pt x="24" y="0"/>
                    <a:pt x="19" y="1"/>
                  </a:cubicBezTo>
                  <a:cubicBezTo>
                    <a:pt x="14" y="2"/>
                    <a:pt x="19" y="14"/>
                    <a:pt x="16" y="19"/>
                  </a:cubicBezTo>
                  <a:cubicBezTo>
                    <a:pt x="13" y="24"/>
                    <a:pt x="0" y="25"/>
                    <a:pt x="0" y="31"/>
                  </a:cubicBezTo>
                  <a:cubicBezTo>
                    <a:pt x="0" y="37"/>
                    <a:pt x="13" y="49"/>
                    <a:pt x="16" y="5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59433" name="Group 41"/>
          <p:cNvGrpSpPr>
            <a:grpSpLocks/>
          </p:cNvGrpSpPr>
          <p:nvPr/>
        </p:nvGrpSpPr>
        <p:grpSpPr bwMode="auto">
          <a:xfrm>
            <a:off x="609600" y="2362200"/>
            <a:ext cx="2517775" cy="3736975"/>
            <a:chOff x="3356" y="912"/>
            <a:chExt cx="1851" cy="2746"/>
          </a:xfrm>
        </p:grpSpPr>
        <p:sp>
          <p:nvSpPr>
            <p:cNvPr id="59434" name="Freeform 42"/>
            <p:cNvSpPr>
              <a:spLocks/>
            </p:cNvSpPr>
            <p:nvPr/>
          </p:nvSpPr>
          <p:spPr bwMode="gray">
            <a:xfrm>
              <a:off x="3356" y="1317"/>
              <a:ext cx="1747" cy="2341"/>
            </a:xfrm>
            <a:custGeom>
              <a:avLst/>
              <a:gdLst>
                <a:gd name="T0" fmla="*/ 73 w 1747"/>
                <a:gd name="T1" fmla="*/ 204 h 2341"/>
                <a:gd name="T2" fmla="*/ 103 w 1747"/>
                <a:gd name="T3" fmla="*/ 279 h 2341"/>
                <a:gd name="T4" fmla="*/ 75 w 1747"/>
                <a:gd name="T5" fmla="*/ 387 h 2341"/>
                <a:gd name="T6" fmla="*/ 117 w 1747"/>
                <a:gd name="T7" fmla="*/ 492 h 2341"/>
                <a:gd name="T8" fmla="*/ 255 w 1747"/>
                <a:gd name="T9" fmla="*/ 343 h 2341"/>
                <a:gd name="T10" fmla="*/ 292 w 1747"/>
                <a:gd name="T11" fmla="*/ 367 h 2341"/>
                <a:gd name="T12" fmla="*/ 469 w 1747"/>
                <a:gd name="T13" fmla="*/ 468 h 2341"/>
                <a:gd name="T14" fmla="*/ 559 w 1747"/>
                <a:gd name="T15" fmla="*/ 790 h 2341"/>
                <a:gd name="T16" fmla="*/ 690 w 1747"/>
                <a:gd name="T17" fmla="*/ 936 h 2341"/>
                <a:gd name="T18" fmla="*/ 808 w 1747"/>
                <a:gd name="T19" fmla="*/ 1116 h 2341"/>
                <a:gd name="T20" fmla="*/ 1036 w 1747"/>
                <a:gd name="T21" fmla="*/ 1195 h 2341"/>
                <a:gd name="T22" fmla="*/ 1138 w 1747"/>
                <a:gd name="T23" fmla="*/ 1272 h 2341"/>
                <a:gd name="T24" fmla="*/ 1111 w 1747"/>
                <a:gd name="T25" fmla="*/ 1386 h 2341"/>
                <a:gd name="T26" fmla="*/ 1240 w 1747"/>
                <a:gd name="T27" fmla="*/ 1758 h 2341"/>
                <a:gd name="T28" fmla="*/ 1228 w 1747"/>
                <a:gd name="T29" fmla="*/ 1918 h 2341"/>
                <a:gd name="T30" fmla="*/ 1204 w 1747"/>
                <a:gd name="T31" fmla="*/ 2047 h 2341"/>
                <a:gd name="T32" fmla="*/ 1236 w 1747"/>
                <a:gd name="T33" fmla="*/ 2262 h 2341"/>
                <a:gd name="T34" fmla="*/ 1254 w 1747"/>
                <a:gd name="T35" fmla="*/ 2331 h 2341"/>
                <a:gd name="T36" fmla="*/ 1326 w 1747"/>
                <a:gd name="T37" fmla="*/ 2335 h 2341"/>
                <a:gd name="T38" fmla="*/ 1288 w 1747"/>
                <a:gd name="T39" fmla="*/ 2181 h 2341"/>
                <a:gd name="T40" fmla="*/ 1342 w 1747"/>
                <a:gd name="T41" fmla="*/ 2035 h 2341"/>
                <a:gd name="T42" fmla="*/ 1438 w 1747"/>
                <a:gd name="T43" fmla="*/ 1932 h 2341"/>
                <a:gd name="T44" fmla="*/ 1548 w 1747"/>
                <a:gd name="T45" fmla="*/ 1735 h 2341"/>
                <a:gd name="T46" fmla="*/ 1747 w 1747"/>
                <a:gd name="T47" fmla="*/ 1444 h 2341"/>
                <a:gd name="T48" fmla="*/ 1542 w 1747"/>
                <a:gd name="T49" fmla="*/ 1347 h 2341"/>
                <a:gd name="T50" fmla="*/ 1384 w 1747"/>
                <a:gd name="T51" fmla="*/ 1204 h 2341"/>
                <a:gd name="T52" fmla="*/ 1194 w 1747"/>
                <a:gd name="T53" fmla="*/ 1188 h 2341"/>
                <a:gd name="T54" fmla="*/ 1099 w 1747"/>
                <a:gd name="T55" fmla="*/ 1239 h 2341"/>
                <a:gd name="T56" fmla="*/ 1038 w 1747"/>
                <a:gd name="T57" fmla="*/ 1107 h 2341"/>
                <a:gd name="T58" fmla="*/ 918 w 1747"/>
                <a:gd name="T59" fmla="*/ 1099 h 2341"/>
                <a:gd name="T60" fmla="*/ 1077 w 1747"/>
                <a:gd name="T61" fmla="*/ 955 h 2341"/>
                <a:gd name="T62" fmla="*/ 1117 w 1747"/>
                <a:gd name="T63" fmla="*/ 927 h 2341"/>
                <a:gd name="T64" fmla="*/ 1197 w 1747"/>
                <a:gd name="T65" fmla="*/ 813 h 2341"/>
                <a:gd name="T66" fmla="*/ 1243 w 1747"/>
                <a:gd name="T67" fmla="*/ 745 h 2341"/>
                <a:gd name="T68" fmla="*/ 1366 w 1747"/>
                <a:gd name="T69" fmla="*/ 709 h 2341"/>
                <a:gd name="T70" fmla="*/ 1249 w 1747"/>
                <a:gd name="T71" fmla="*/ 666 h 2341"/>
                <a:gd name="T72" fmla="*/ 1443 w 1747"/>
                <a:gd name="T73" fmla="*/ 522 h 2341"/>
                <a:gd name="T74" fmla="*/ 1273 w 1747"/>
                <a:gd name="T75" fmla="*/ 408 h 2341"/>
                <a:gd name="T76" fmla="*/ 1161 w 1747"/>
                <a:gd name="T77" fmla="*/ 364 h 2341"/>
                <a:gd name="T78" fmla="*/ 1128 w 1747"/>
                <a:gd name="T79" fmla="*/ 589 h 2341"/>
                <a:gd name="T80" fmla="*/ 969 w 1747"/>
                <a:gd name="T81" fmla="*/ 420 h 2341"/>
                <a:gd name="T82" fmla="*/ 1053 w 1747"/>
                <a:gd name="T83" fmla="*/ 222 h 2341"/>
                <a:gd name="T84" fmla="*/ 1110 w 1747"/>
                <a:gd name="T85" fmla="*/ 138 h 2341"/>
                <a:gd name="T86" fmla="*/ 1056 w 1747"/>
                <a:gd name="T87" fmla="*/ 138 h 2341"/>
                <a:gd name="T88" fmla="*/ 1003 w 1747"/>
                <a:gd name="T89" fmla="*/ 64 h 2341"/>
                <a:gd name="T90" fmla="*/ 954 w 1747"/>
                <a:gd name="T91" fmla="*/ 114 h 2341"/>
                <a:gd name="T92" fmla="*/ 901 w 1747"/>
                <a:gd name="T93" fmla="*/ 127 h 2341"/>
                <a:gd name="T94" fmla="*/ 804 w 1747"/>
                <a:gd name="T95" fmla="*/ 108 h 2341"/>
                <a:gd name="T96" fmla="*/ 694 w 1747"/>
                <a:gd name="T97" fmla="*/ 153 h 2341"/>
                <a:gd name="T98" fmla="*/ 573 w 1747"/>
                <a:gd name="T99" fmla="*/ 61 h 2341"/>
                <a:gd name="T100" fmla="*/ 448 w 1747"/>
                <a:gd name="T101" fmla="*/ 96 h 2341"/>
                <a:gd name="T102" fmla="*/ 241 w 1747"/>
                <a:gd name="T103" fmla="*/ 64 h 2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47" h="2341">
                  <a:moveTo>
                    <a:pt x="106" y="40"/>
                  </a:moveTo>
                  <a:lnTo>
                    <a:pt x="76" y="88"/>
                  </a:lnTo>
                  <a:cubicBezTo>
                    <a:pt x="63" y="101"/>
                    <a:pt x="29" y="101"/>
                    <a:pt x="30" y="117"/>
                  </a:cubicBezTo>
                  <a:cubicBezTo>
                    <a:pt x="32" y="134"/>
                    <a:pt x="72" y="168"/>
                    <a:pt x="84" y="186"/>
                  </a:cubicBezTo>
                  <a:cubicBezTo>
                    <a:pt x="91" y="200"/>
                    <a:pt x="79" y="203"/>
                    <a:pt x="73" y="204"/>
                  </a:cubicBezTo>
                  <a:cubicBezTo>
                    <a:pt x="67" y="205"/>
                    <a:pt x="56" y="186"/>
                    <a:pt x="45" y="190"/>
                  </a:cubicBezTo>
                  <a:cubicBezTo>
                    <a:pt x="34" y="194"/>
                    <a:pt x="6" y="215"/>
                    <a:pt x="7" y="226"/>
                  </a:cubicBezTo>
                  <a:cubicBezTo>
                    <a:pt x="0" y="238"/>
                    <a:pt x="41" y="235"/>
                    <a:pt x="48" y="258"/>
                  </a:cubicBezTo>
                  <a:cubicBezTo>
                    <a:pt x="64" y="262"/>
                    <a:pt x="94" y="246"/>
                    <a:pt x="103" y="249"/>
                  </a:cubicBezTo>
                  <a:cubicBezTo>
                    <a:pt x="112" y="252"/>
                    <a:pt x="110" y="268"/>
                    <a:pt x="103" y="279"/>
                  </a:cubicBezTo>
                  <a:cubicBezTo>
                    <a:pt x="96" y="290"/>
                    <a:pt x="74" y="303"/>
                    <a:pt x="61" y="313"/>
                  </a:cubicBezTo>
                  <a:cubicBezTo>
                    <a:pt x="48" y="323"/>
                    <a:pt x="25" y="330"/>
                    <a:pt x="24" y="339"/>
                  </a:cubicBezTo>
                  <a:cubicBezTo>
                    <a:pt x="23" y="348"/>
                    <a:pt x="46" y="359"/>
                    <a:pt x="52" y="367"/>
                  </a:cubicBezTo>
                  <a:lnTo>
                    <a:pt x="57" y="390"/>
                  </a:lnTo>
                  <a:lnTo>
                    <a:pt x="75" y="387"/>
                  </a:lnTo>
                  <a:lnTo>
                    <a:pt x="90" y="423"/>
                  </a:lnTo>
                  <a:lnTo>
                    <a:pt x="147" y="405"/>
                  </a:lnTo>
                  <a:lnTo>
                    <a:pt x="141" y="433"/>
                  </a:lnTo>
                  <a:lnTo>
                    <a:pt x="73" y="498"/>
                  </a:lnTo>
                  <a:lnTo>
                    <a:pt x="117" y="492"/>
                  </a:lnTo>
                  <a:lnTo>
                    <a:pt x="169" y="442"/>
                  </a:lnTo>
                  <a:lnTo>
                    <a:pt x="202" y="418"/>
                  </a:lnTo>
                  <a:lnTo>
                    <a:pt x="196" y="391"/>
                  </a:lnTo>
                  <a:lnTo>
                    <a:pt x="228" y="343"/>
                  </a:lnTo>
                  <a:lnTo>
                    <a:pt x="255" y="343"/>
                  </a:lnTo>
                  <a:lnTo>
                    <a:pt x="225" y="370"/>
                  </a:lnTo>
                  <a:lnTo>
                    <a:pt x="220" y="405"/>
                  </a:lnTo>
                  <a:lnTo>
                    <a:pt x="265" y="387"/>
                  </a:lnTo>
                  <a:lnTo>
                    <a:pt x="273" y="355"/>
                  </a:lnTo>
                  <a:lnTo>
                    <a:pt x="292" y="367"/>
                  </a:lnTo>
                  <a:lnTo>
                    <a:pt x="357" y="387"/>
                  </a:lnTo>
                  <a:lnTo>
                    <a:pt x="376" y="385"/>
                  </a:lnTo>
                  <a:lnTo>
                    <a:pt x="418" y="441"/>
                  </a:lnTo>
                  <a:lnTo>
                    <a:pt x="438" y="415"/>
                  </a:lnTo>
                  <a:lnTo>
                    <a:pt x="469" y="468"/>
                  </a:lnTo>
                  <a:lnTo>
                    <a:pt x="489" y="489"/>
                  </a:lnTo>
                  <a:lnTo>
                    <a:pt x="492" y="528"/>
                  </a:lnTo>
                  <a:lnTo>
                    <a:pt x="528" y="585"/>
                  </a:lnTo>
                  <a:lnTo>
                    <a:pt x="577" y="607"/>
                  </a:lnTo>
                  <a:lnTo>
                    <a:pt x="559" y="790"/>
                  </a:lnTo>
                  <a:cubicBezTo>
                    <a:pt x="566" y="836"/>
                    <a:pt x="605" y="867"/>
                    <a:pt x="619" y="885"/>
                  </a:cubicBezTo>
                  <a:cubicBezTo>
                    <a:pt x="633" y="903"/>
                    <a:pt x="632" y="882"/>
                    <a:pt x="645" y="901"/>
                  </a:cubicBezTo>
                  <a:cubicBezTo>
                    <a:pt x="658" y="920"/>
                    <a:pt x="680" y="975"/>
                    <a:pt x="699" y="1002"/>
                  </a:cubicBezTo>
                  <a:cubicBezTo>
                    <a:pt x="718" y="1029"/>
                    <a:pt x="762" y="1074"/>
                    <a:pt x="760" y="1063"/>
                  </a:cubicBezTo>
                  <a:cubicBezTo>
                    <a:pt x="778" y="1078"/>
                    <a:pt x="702" y="961"/>
                    <a:pt x="690" y="936"/>
                  </a:cubicBezTo>
                  <a:lnTo>
                    <a:pt x="699" y="934"/>
                  </a:lnTo>
                  <a:lnTo>
                    <a:pt x="732" y="991"/>
                  </a:lnTo>
                  <a:lnTo>
                    <a:pt x="751" y="1000"/>
                  </a:lnTo>
                  <a:lnTo>
                    <a:pt x="798" y="1057"/>
                  </a:lnTo>
                  <a:lnTo>
                    <a:pt x="808" y="1116"/>
                  </a:lnTo>
                  <a:lnTo>
                    <a:pt x="868" y="1135"/>
                  </a:lnTo>
                  <a:lnTo>
                    <a:pt x="924" y="1161"/>
                  </a:lnTo>
                  <a:lnTo>
                    <a:pt x="963" y="1156"/>
                  </a:lnTo>
                  <a:lnTo>
                    <a:pt x="994" y="1191"/>
                  </a:lnTo>
                  <a:lnTo>
                    <a:pt x="1036" y="1195"/>
                  </a:lnTo>
                  <a:lnTo>
                    <a:pt x="1053" y="1245"/>
                  </a:lnTo>
                  <a:lnTo>
                    <a:pt x="1066" y="1245"/>
                  </a:lnTo>
                  <a:lnTo>
                    <a:pt x="1089" y="1266"/>
                  </a:lnTo>
                  <a:lnTo>
                    <a:pt x="1116" y="1260"/>
                  </a:lnTo>
                  <a:lnTo>
                    <a:pt x="1138" y="1272"/>
                  </a:lnTo>
                  <a:lnTo>
                    <a:pt x="1149" y="1249"/>
                  </a:lnTo>
                  <a:lnTo>
                    <a:pt x="1165" y="1264"/>
                  </a:lnTo>
                  <a:lnTo>
                    <a:pt x="1158" y="1317"/>
                  </a:lnTo>
                  <a:lnTo>
                    <a:pt x="1138" y="1341"/>
                  </a:lnTo>
                  <a:lnTo>
                    <a:pt x="1111" y="1386"/>
                  </a:lnTo>
                  <a:lnTo>
                    <a:pt x="1101" y="1426"/>
                  </a:lnTo>
                  <a:lnTo>
                    <a:pt x="1125" y="1467"/>
                  </a:lnTo>
                  <a:lnTo>
                    <a:pt x="1177" y="1573"/>
                  </a:lnTo>
                  <a:lnTo>
                    <a:pt x="1252" y="1615"/>
                  </a:lnTo>
                  <a:lnTo>
                    <a:pt x="1240" y="1758"/>
                  </a:lnTo>
                  <a:lnTo>
                    <a:pt x="1225" y="1845"/>
                  </a:lnTo>
                  <a:lnTo>
                    <a:pt x="1204" y="1933"/>
                  </a:lnTo>
                  <a:lnTo>
                    <a:pt x="1207" y="1968"/>
                  </a:lnTo>
                  <a:lnTo>
                    <a:pt x="1216" y="1942"/>
                  </a:lnTo>
                  <a:lnTo>
                    <a:pt x="1228" y="1918"/>
                  </a:lnTo>
                  <a:lnTo>
                    <a:pt x="1222" y="1971"/>
                  </a:lnTo>
                  <a:lnTo>
                    <a:pt x="1207" y="1980"/>
                  </a:lnTo>
                  <a:lnTo>
                    <a:pt x="1216" y="1990"/>
                  </a:lnTo>
                  <a:lnTo>
                    <a:pt x="1197" y="2017"/>
                  </a:lnTo>
                  <a:lnTo>
                    <a:pt x="1204" y="2047"/>
                  </a:lnTo>
                  <a:lnTo>
                    <a:pt x="1204" y="2086"/>
                  </a:lnTo>
                  <a:lnTo>
                    <a:pt x="1174" y="2172"/>
                  </a:lnTo>
                  <a:lnTo>
                    <a:pt x="1180" y="2236"/>
                  </a:lnTo>
                  <a:lnTo>
                    <a:pt x="1213" y="2274"/>
                  </a:lnTo>
                  <a:lnTo>
                    <a:pt x="1236" y="2262"/>
                  </a:lnTo>
                  <a:lnTo>
                    <a:pt x="1251" y="2274"/>
                  </a:lnTo>
                  <a:lnTo>
                    <a:pt x="1236" y="2293"/>
                  </a:lnTo>
                  <a:lnTo>
                    <a:pt x="1234" y="2316"/>
                  </a:lnTo>
                  <a:lnTo>
                    <a:pt x="1251" y="2313"/>
                  </a:lnTo>
                  <a:lnTo>
                    <a:pt x="1254" y="2331"/>
                  </a:lnTo>
                  <a:lnTo>
                    <a:pt x="1270" y="2334"/>
                  </a:lnTo>
                  <a:lnTo>
                    <a:pt x="1278" y="2320"/>
                  </a:lnTo>
                  <a:lnTo>
                    <a:pt x="1284" y="2341"/>
                  </a:lnTo>
                  <a:lnTo>
                    <a:pt x="1302" y="2329"/>
                  </a:lnTo>
                  <a:lnTo>
                    <a:pt x="1326" y="2335"/>
                  </a:lnTo>
                  <a:lnTo>
                    <a:pt x="1335" y="2319"/>
                  </a:lnTo>
                  <a:lnTo>
                    <a:pt x="1312" y="2284"/>
                  </a:lnTo>
                  <a:lnTo>
                    <a:pt x="1278" y="2272"/>
                  </a:lnTo>
                  <a:lnTo>
                    <a:pt x="1270" y="2214"/>
                  </a:lnTo>
                  <a:lnTo>
                    <a:pt x="1288" y="2181"/>
                  </a:lnTo>
                  <a:lnTo>
                    <a:pt x="1309" y="2167"/>
                  </a:lnTo>
                  <a:lnTo>
                    <a:pt x="1315" y="2137"/>
                  </a:lnTo>
                  <a:lnTo>
                    <a:pt x="1293" y="2116"/>
                  </a:lnTo>
                  <a:lnTo>
                    <a:pt x="1300" y="2095"/>
                  </a:lnTo>
                  <a:lnTo>
                    <a:pt x="1342" y="2035"/>
                  </a:lnTo>
                  <a:lnTo>
                    <a:pt x="1329" y="2007"/>
                  </a:lnTo>
                  <a:lnTo>
                    <a:pt x="1354" y="2005"/>
                  </a:lnTo>
                  <a:lnTo>
                    <a:pt x="1368" y="1966"/>
                  </a:lnTo>
                  <a:lnTo>
                    <a:pt x="1410" y="1966"/>
                  </a:lnTo>
                  <a:lnTo>
                    <a:pt x="1438" y="1932"/>
                  </a:lnTo>
                  <a:lnTo>
                    <a:pt x="1428" y="1897"/>
                  </a:lnTo>
                  <a:lnTo>
                    <a:pt x="1441" y="1897"/>
                  </a:lnTo>
                  <a:lnTo>
                    <a:pt x="1489" y="1881"/>
                  </a:lnTo>
                  <a:lnTo>
                    <a:pt x="1524" y="1812"/>
                  </a:lnTo>
                  <a:lnTo>
                    <a:pt x="1548" y="1735"/>
                  </a:lnTo>
                  <a:lnTo>
                    <a:pt x="1588" y="1711"/>
                  </a:lnTo>
                  <a:lnTo>
                    <a:pt x="1666" y="1657"/>
                  </a:lnTo>
                  <a:lnTo>
                    <a:pt x="1689" y="1566"/>
                  </a:lnTo>
                  <a:lnTo>
                    <a:pt x="1729" y="1494"/>
                  </a:lnTo>
                  <a:lnTo>
                    <a:pt x="1747" y="1444"/>
                  </a:lnTo>
                  <a:lnTo>
                    <a:pt x="1734" y="1417"/>
                  </a:lnTo>
                  <a:lnTo>
                    <a:pt x="1681" y="1398"/>
                  </a:lnTo>
                  <a:lnTo>
                    <a:pt x="1602" y="1369"/>
                  </a:lnTo>
                  <a:lnTo>
                    <a:pt x="1594" y="1359"/>
                  </a:lnTo>
                  <a:lnTo>
                    <a:pt x="1542" y="1347"/>
                  </a:lnTo>
                  <a:lnTo>
                    <a:pt x="1507" y="1369"/>
                  </a:lnTo>
                  <a:lnTo>
                    <a:pt x="1536" y="1329"/>
                  </a:lnTo>
                  <a:lnTo>
                    <a:pt x="1510" y="1288"/>
                  </a:lnTo>
                  <a:lnTo>
                    <a:pt x="1432" y="1252"/>
                  </a:lnTo>
                  <a:lnTo>
                    <a:pt x="1384" y="1204"/>
                  </a:lnTo>
                  <a:lnTo>
                    <a:pt x="1348" y="1186"/>
                  </a:lnTo>
                  <a:lnTo>
                    <a:pt x="1303" y="1203"/>
                  </a:lnTo>
                  <a:lnTo>
                    <a:pt x="1264" y="1162"/>
                  </a:lnTo>
                  <a:lnTo>
                    <a:pt x="1228" y="1171"/>
                  </a:lnTo>
                  <a:lnTo>
                    <a:pt x="1194" y="1188"/>
                  </a:lnTo>
                  <a:lnTo>
                    <a:pt x="1167" y="1216"/>
                  </a:lnTo>
                  <a:lnTo>
                    <a:pt x="1165" y="1242"/>
                  </a:lnTo>
                  <a:lnTo>
                    <a:pt x="1153" y="1237"/>
                  </a:lnTo>
                  <a:lnTo>
                    <a:pt x="1126" y="1246"/>
                  </a:lnTo>
                  <a:lnTo>
                    <a:pt x="1099" y="1239"/>
                  </a:lnTo>
                  <a:lnTo>
                    <a:pt x="1083" y="1218"/>
                  </a:lnTo>
                  <a:lnTo>
                    <a:pt x="1087" y="1180"/>
                  </a:lnTo>
                  <a:lnTo>
                    <a:pt x="1086" y="1153"/>
                  </a:lnTo>
                  <a:lnTo>
                    <a:pt x="1032" y="1143"/>
                  </a:lnTo>
                  <a:lnTo>
                    <a:pt x="1038" y="1107"/>
                  </a:lnTo>
                  <a:lnTo>
                    <a:pt x="1053" y="1075"/>
                  </a:lnTo>
                  <a:lnTo>
                    <a:pt x="999" y="1074"/>
                  </a:lnTo>
                  <a:lnTo>
                    <a:pt x="990" y="1102"/>
                  </a:lnTo>
                  <a:lnTo>
                    <a:pt x="958" y="1111"/>
                  </a:lnTo>
                  <a:lnTo>
                    <a:pt x="918" y="1099"/>
                  </a:lnTo>
                  <a:lnTo>
                    <a:pt x="906" y="1030"/>
                  </a:lnTo>
                  <a:lnTo>
                    <a:pt x="916" y="984"/>
                  </a:lnTo>
                  <a:lnTo>
                    <a:pt x="969" y="961"/>
                  </a:lnTo>
                  <a:lnTo>
                    <a:pt x="1015" y="952"/>
                  </a:lnTo>
                  <a:lnTo>
                    <a:pt x="1077" y="955"/>
                  </a:lnTo>
                  <a:lnTo>
                    <a:pt x="1098" y="1011"/>
                  </a:lnTo>
                  <a:lnTo>
                    <a:pt x="1132" y="1038"/>
                  </a:lnTo>
                  <a:lnTo>
                    <a:pt x="1140" y="1015"/>
                  </a:lnTo>
                  <a:lnTo>
                    <a:pt x="1120" y="961"/>
                  </a:lnTo>
                  <a:lnTo>
                    <a:pt x="1117" y="927"/>
                  </a:lnTo>
                  <a:lnTo>
                    <a:pt x="1156" y="895"/>
                  </a:lnTo>
                  <a:lnTo>
                    <a:pt x="1179" y="873"/>
                  </a:lnTo>
                  <a:lnTo>
                    <a:pt x="1188" y="859"/>
                  </a:lnTo>
                  <a:lnTo>
                    <a:pt x="1182" y="837"/>
                  </a:lnTo>
                  <a:lnTo>
                    <a:pt x="1197" y="813"/>
                  </a:lnTo>
                  <a:lnTo>
                    <a:pt x="1210" y="826"/>
                  </a:lnTo>
                  <a:lnTo>
                    <a:pt x="1210" y="780"/>
                  </a:lnTo>
                  <a:lnTo>
                    <a:pt x="1234" y="772"/>
                  </a:lnTo>
                  <a:lnTo>
                    <a:pt x="1264" y="766"/>
                  </a:lnTo>
                  <a:lnTo>
                    <a:pt x="1243" y="745"/>
                  </a:lnTo>
                  <a:lnTo>
                    <a:pt x="1300" y="703"/>
                  </a:lnTo>
                  <a:lnTo>
                    <a:pt x="1330" y="694"/>
                  </a:lnTo>
                  <a:lnTo>
                    <a:pt x="1311" y="715"/>
                  </a:lnTo>
                  <a:lnTo>
                    <a:pt x="1312" y="730"/>
                  </a:lnTo>
                  <a:lnTo>
                    <a:pt x="1366" y="709"/>
                  </a:lnTo>
                  <a:lnTo>
                    <a:pt x="1330" y="664"/>
                  </a:lnTo>
                  <a:lnTo>
                    <a:pt x="1326" y="651"/>
                  </a:lnTo>
                  <a:lnTo>
                    <a:pt x="1333" y="627"/>
                  </a:lnTo>
                  <a:lnTo>
                    <a:pt x="1311" y="619"/>
                  </a:lnTo>
                  <a:lnTo>
                    <a:pt x="1249" y="666"/>
                  </a:lnTo>
                  <a:lnTo>
                    <a:pt x="1309" y="604"/>
                  </a:lnTo>
                  <a:lnTo>
                    <a:pt x="1407" y="603"/>
                  </a:lnTo>
                  <a:lnTo>
                    <a:pt x="1414" y="573"/>
                  </a:lnTo>
                  <a:lnTo>
                    <a:pt x="1440" y="568"/>
                  </a:lnTo>
                  <a:lnTo>
                    <a:pt x="1443" y="522"/>
                  </a:lnTo>
                  <a:lnTo>
                    <a:pt x="1423" y="498"/>
                  </a:lnTo>
                  <a:lnTo>
                    <a:pt x="1396" y="502"/>
                  </a:lnTo>
                  <a:cubicBezTo>
                    <a:pt x="1381" y="481"/>
                    <a:pt x="1347" y="388"/>
                    <a:pt x="1333" y="372"/>
                  </a:cubicBezTo>
                  <a:cubicBezTo>
                    <a:pt x="1319" y="356"/>
                    <a:pt x="1324" y="417"/>
                    <a:pt x="1311" y="408"/>
                  </a:cubicBezTo>
                  <a:lnTo>
                    <a:pt x="1273" y="408"/>
                  </a:lnTo>
                  <a:lnTo>
                    <a:pt x="1276" y="361"/>
                  </a:lnTo>
                  <a:lnTo>
                    <a:pt x="1254" y="331"/>
                  </a:lnTo>
                  <a:lnTo>
                    <a:pt x="1228" y="310"/>
                  </a:lnTo>
                  <a:cubicBezTo>
                    <a:pt x="1212" y="308"/>
                    <a:pt x="1167" y="310"/>
                    <a:pt x="1156" y="319"/>
                  </a:cubicBezTo>
                  <a:cubicBezTo>
                    <a:pt x="1144" y="328"/>
                    <a:pt x="1161" y="332"/>
                    <a:pt x="1161" y="364"/>
                  </a:cubicBezTo>
                  <a:cubicBezTo>
                    <a:pt x="1161" y="379"/>
                    <a:pt x="1155" y="389"/>
                    <a:pt x="1155" y="408"/>
                  </a:cubicBezTo>
                  <a:cubicBezTo>
                    <a:pt x="1155" y="427"/>
                    <a:pt x="1167" y="458"/>
                    <a:pt x="1164" y="477"/>
                  </a:cubicBezTo>
                  <a:lnTo>
                    <a:pt x="1135" y="520"/>
                  </a:lnTo>
                  <a:lnTo>
                    <a:pt x="1150" y="571"/>
                  </a:lnTo>
                  <a:lnTo>
                    <a:pt x="1128" y="589"/>
                  </a:lnTo>
                  <a:lnTo>
                    <a:pt x="1090" y="519"/>
                  </a:lnTo>
                  <a:lnTo>
                    <a:pt x="1084" y="492"/>
                  </a:lnTo>
                  <a:lnTo>
                    <a:pt x="1030" y="493"/>
                  </a:lnTo>
                  <a:lnTo>
                    <a:pt x="996" y="466"/>
                  </a:lnTo>
                  <a:lnTo>
                    <a:pt x="969" y="420"/>
                  </a:lnTo>
                  <a:cubicBezTo>
                    <a:pt x="960" y="407"/>
                    <a:pt x="938" y="405"/>
                    <a:pt x="940" y="388"/>
                  </a:cubicBezTo>
                  <a:cubicBezTo>
                    <a:pt x="943" y="373"/>
                    <a:pt x="970" y="339"/>
                    <a:pt x="982" y="319"/>
                  </a:cubicBezTo>
                  <a:lnTo>
                    <a:pt x="1005" y="295"/>
                  </a:lnTo>
                  <a:lnTo>
                    <a:pt x="1027" y="300"/>
                  </a:lnTo>
                  <a:lnTo>
                    <a:pt x="1053" y="222"/>
                  </a:lnTo>
                  <a:lnTo>
                    <a:pt x="1024" y="199"/>
                  </a:lnTo>
                  <a:lnTo>
                    <a:pt x="1074" y="207"/>
                  </a:lnTo>
                  <a:lnTo>
                    <a:pt x="1111" y="195"/>
                  </a:lnTo>
                  <a:lnTo>
                    <a:pt x="1129" y="156"/>
                  </a:lnTo>
                  <a:lnTo>
                    <a:pt x="1110" y="138"/>
                  </a:lnTo>
                  <a:lnTo>
                    <a:pt x="1129" y="108"/>
                  </a:lnTo>
                  <a:lnTo>
                    <a:pt x="1108" y="79"/>
                  </a:lnTo>
                  <a:lnTo>
                    <a:pt x="1086" y="72"/>
                  </a:lnTo>
                  <a:lnTo>
                    <a:pt x="1074" y="139"/>
                  </a:lnTo>
                  <a:lnTo>
                    <a:pt x="1056" y="138"/>
                  </a:lnTo>
                  <a:lnTo>
                    <a:pt x="1047" y="93"/>
                  </a:lnTo>
                  <a:lnTo>
                    <a:pt x="1027" y="118"/>
                  </a:lnTo>
                  <a:lnTo>
                    <a:pt x="1018" y="93"/>
                  </a:lnTo>
                  <a:lnTo>
                    <a:pt x="999" y="97"/>
                  </a:lnTo>
                  <a:lnTo>
                    <a:pt x="1003" y="64"/>
                  </a:lnTo>
                  <a:lnTo>
                    <a:pt x="972" y="0"/>
                  </a:lnTo>
                  <a:lnTo>
                    <a:pt x="946" y="16"/>
                  </a:lnTo>
                  <a:lnTo>
                    <a:pt x="936" y="60"/>
                  </a:lnTo>
                  <a:lnTo>
                    <a:pt x="960" y="90"/>
                  </a:lnTo>
                  <a:lnTo>
                    <a:pt x="954" y="114"/>
                  </a:lnTo>
                  <a:lnTo>
                    <a:pt x="981" y="132"/>
                  </a:lnTo>
                  <a:lnTo>
                    <a:pt x="960" y="150"/>
                  </a:lnTo>
                  <a:lnTo>
                    <a:pt x="933" y="154"/>
                  </a:lnTo>
                  <a:lnTo>
                    <a:pt x="931" y="123"/>
                  </a:lnTo>
                  <a:lnTo>
                    <a:pt x="901" y="127"/>
                  </a:lnTo>
                  <a:lnTo>
                    <a:pt x="906" y="150"/>
                  </a:lnTo>
                  <a:lnTo>
                    <a:pt x="856" y="156"/>
                  </a:lnTo>
                  <a:lnTo>
                    <a:pt x="838" y="133"/>
                  </a:lnTo>
                  <a:lnTo>
                    <a:pt x="817" y="130"/>
                  </a:lnTo>
                  <a:lnTo>
                    <a:pt x="804" y="108"/>
                  </a:lnTo>
                  <a:lnTo>
                    <a:pt x="772" y="127"/>
                  </a:lnTo>
                  <a:lnTo>
                    <a:pt x="777" y="187"/>
                  </a:lnTo>
                  <a:lnTo>
                    <a:pt x="751" y="141"/>
                  </a:lnTo>
                  <a:lnTo>
                    <a:pt x="726" y="154"/>
                  </a:lnTo>
                  <a:lnTo>
                    <a:pt x="694" y="153"/>
                  </a:lnTo>
                  <a:lnTo>
                    <a:pt x="706" y="120"/>
                  </a:lnTo>
                  <a:lnTo>
                    <a:pt x="685" y="97"/>
                  </a:lnTo>
                  <a:lnTo>
                    <a:pt x="678" y="115"/>
                  </a:lnTo>
                  <a:lnTo>
                    <a:pt x="600" y="69"/>
                  </a:lnTo>
                  <a:lnTo>
                    <a:pt x="573" y="61"/>
                  </a:lnTo>
                  <a:lnTo>
                    <a:pt x="570" y="79"/>
                  </a:lnTo>
                  <a:cubicBezTo>
                    <a:pt x="563" y="76"/>
                    <a:pt x="544" y="36"/>
                    <a:pt x="532" y="42"/>
                  </a:cubicBezTo>
                  <a:cubicBezTo>
                    <a:pt x="520" y="48"/>
                    <a:pt x="542" y="53"/>
                    <a:pt x="526" y="67"/>
                  </a:cubicBezTo>
                  <a:lnTo>
                    <a:pt x="508" y="60"/>
                  </a:lnTo>
                  <a:lnTo>
                    <a:pt x="448" y="96"/>
                  </a:lnTo>
                  <a:lnTo>
                    <a:pt x="420" y="106"/>
                  </a:lnTo>
                  <a:lnTo>
                    <a:pt x="345" y="67"/>
                  </a:lnTo>
                  <a:lnTo>
                    <a:pt x="309" y="70"/>
                  </a:lnTo>
                  <a:cubicBezTo>
                    <a:pt x="292" y="66"/>
                    <a:pt x="252" y="41"/>
                    <a:pt x="241" y="40"/>
                  </a:cubicBezTo>
                  <a:cubicBezTo>
                    <a:pt x="230" y="39"/>
                    <a:pt x="248" y="65"/>
                    <a:pt x="241" y="64"/>
                  </a:cubicBezTo>
                  <a:lnTo>
                    <a:pt x="196" y="31"/>
                  </a:lnTo>
                  <a:lnTo>
                    <a:pt x="166" y="19"/>
                  </a:lnTo>
                  <a:lnTo>
                    <a:pt x="145" y="31"/>
                  </a:lnTo>
                  <a:lnTo>
                    <a:pt x="106" y="40"/>
                  </a:ln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5" name="Freeform 43"/>
            <p:cNvSpPr>
              <a:spLocks/>
            </p:cNvSpPr>
            <p:nvPr/>
          </p:nvSpPr>
          <p:spPr bwMode="gray">
            <a:xfrm>
              <a:off x="4005" y="1254"/>
              <a:ext cx="239" cy="182"/>
            </a:xfrm>
            <a:custGeom>
              <a:avLst/>
              <a:gdLst>
                <a:gd name="T0" fmla="*/ 30 w 239"/>
                <a:gd name="T1" fmla="*/ 14 h 182"/>
                <a:gd name="T2" fmla="*/ 2 w 239"/>
                <a:gd name="T3" fmla="*/ 67 h 182"/>
                <a:gd name="T4" fmla="*/ 44 w 239"/>
                <a:gd name="T5" fmla="*/ 79 h 182"/>
                <a:gd name="T6" fmla="*/ 6 w 239"/>
                <a:gd name="T7" fmla="*/ 94 h 182"/>
                <a:gd name="T8" fmla="*/ 39 w 239"/>
                <a:gd name="T9" fmla="*/ 114 h 182"/>
                <a:gd name="T10" fmla="*/ 50 w 239"/>
                <a:gd name="T11" fmla="*/ 106 h 182"/>
                <a:gd name="T12" fmla="*/ 75 w 239"/>
                <a:gd name="T13" fmla="*/ 103 h 182"/>
                <a:gd name="T14" fmla="*/ 83 w 239"/>
                <a:gd name="T15" fmla="*/ 126 h 182"/>
                <a:gd name="T16" fmla="*/ 30 w 239"/>
                <a:gd name="T17" fmla="*/ 127 h 182"/>
                <a:gd name="T18" fmla="*/ 26 w 239"/>
                <a:gd name="T19" fmla="*/ 150 h 182"/>
                <a:gd name="T20" fmla="*/ 99 w 239"/>
                <a:gd name="T21" fmla="*/ 180 h 182"/>
                <a:gd name="T22" fmla="*/ 110 w 239"/>
                <a:gd name="T23" fmla="*/ 182 h 182"/>
                <a:gd name="T24" fmla="*/ 128 w 239"/>
                <a:gd name="T25" fmla="*/ 169 h 182"/>
                <a:gd name="T26" fmla="*/ 155 w 239"/>
                <a:gd name="T27" fmla="*/ 162 h 182"/>
                <a:gd name="T28" fmla="*/ 173 w 239"/>
                <a:gd name="T29" fmla="*/ 165 h 182"/>
                <a:gd name="T30" fmla="*/ 215 w 239"/>
                <a:gd name="T31" fmla="*/ 162 h 182"/>
                <a:gd name="T32" fmla="*/ 193 w 239"/>
                <a:gd name="T33" fmla="*/ 143 h 182"/>
                <a:gd name="T34" fmla="*/ 233 w 239"/>
                <a:gd name="T35" fmla="*/ 145 h 182"/>
                <a:gd name="T36" fmla="*/ 230 w 239"/>
                <a:gd name="T37" fmla="*/ 126 h 182"/>
                <a:gd name="T38" fmla="*/ 183 w 239"/>
                <a:gd name="T39" fmla="*/ 109 h 182"/>
                <a:gd name="T40" fmla="*/ 176 w 239"/>
                <a:gd name="T41" fmla="*/ 78 h 182"/>
                <a:gd name="T42" fmla="*/ 171 w 239"/>
                <a:gd name="T43" fmla="*/ 43 h 182"/>
                <a:gd name="T44" fmla="*/ 152 w 239"/>
                <a:gd name="T45" fmla="*/ 21 h 182"/>
                <a:gd name="T46" fmla="*/ 138 w 239"/>
                <a:gd name="T47" fmla="*/ 28 h 182"/>
                <a:gd name="T48" fmla="*/ 117 w 239"/>
                <a:gd name="T49" fmla="*/ 13 h 182"/>
                <a:gd name="T50" fmla="*/ 102 w 239"/>
                <a:gd name="T51" fmla="*/ 31 h 182"/>
                <a:gd name="T52" fmla="*/ 89 w 239"/>
                <a:gd name="T53" fmla="*/ 7 h 182"/>
                <a:gd name="T54" fmla="*/ 69 w 239"/>
                <a:gd name="T55" fmla="*/ 34 h 182"/>
                <a:gd name="T56" fmla="*/ 65 w 239"/>
                <a:gd name="T57" fmla="*/ 3 h 182"/>
                <a:gd name="T58" fmla="*/ 51 w 239"/>
                <a:gd name="T59" fmla="*/ 0 h 182"/>
                <a:gd name="T60" fmla="*/ 30 w 239"/>
                <a:gd name="T61" fmla="*/ 14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9" h="182">
                  <a:moveTo>
                    <a:pt x="30" y="14"/>
                  </a:moveTo>
                  <a:cubicBezTo>
                    <a:pt x="0" y="30"/>
                    <a:pt x="12" y="51"/>
                    <a:pt x="2" y="67"/>
                  </a:cubicBezTo>
                  <a:cubicBezTo>
                    <a:pt x="0" y="72"/>
                    <a:pt x="47" y="74"/>
                    <a:pt x="44" y="79"/>
                  </a:cubicBezTo>
                  <a:cubicBezTo>
                    <a:pt x="43" y="81"/>
                    <a:pt x="6" y="94"/>
                    <a:pt x="6" y="94"/>
                  </a:cubicBezTo>
                  <a:cubicBezTo>
                    <a:pt x="17" y="118"/>
                    <a:pt x="25" y="110"/>
                    <a:pt x="39" y="114"/>
                  </a:cubicBezTo>
                  <a:cubicBezTo>
                    <a:pt x="42" y="114"/>
                    <a:pt x="50" y="106"/>
                    <a:pt x="50" y="106"/>
                  </a:cubicBezTo>
                  <a:cubicBezTo>
                    <a:pt x="56" y="97"/>
                    <a:pt x="72" y="117"/>
                    <a:pt x="75" y="103"/>
                  </a:cubicBezTo>
                  <a:cubicBezTo>
                    <a:pt x="80" y="106"/>
                    <a:pt x="88" y="119"/>
                    <a:pt x="83" y="126"/>
                  </a:cubicBezTo>
                  <a:cubicBezTo>
                    <a:pt x="84" y="141"/>
                    <a:pt x="22" y="125"/>
                    <a:pt x="30" y="127"/>
                  </a:cubicBezTo>
                  <a:cubicBezTo>
                    <a:pt x="25" y="131"/>
                    <a:pt x="14" y="141"/>
                    <a:pt x="26" y="150"/>
                  </a:cubicBezTo>
                  <a:cubicBezTo>
                    <a:pt x="38" y="159"/>
                    <a:pt x="85" y="175"/>
                    <a:pt x="99" y="180"/>
                  </a:cubicBezTo>
                  <a:cubicBezTo>
                    <a:pt x="102" y="179"/>
                    <a:pt x="110" y="182"/>
                    <a:pt x="110" y="182"/>
                  </a:cubicBezTo>
                  <a:cubicBezTo>
                    <a:pt x="121" y="174"/>
                    <a:pt x="121" y="181"/>
                    <a:pt x="128" y="169"/>
                  </a:cubicBezTo>
                  <a:cubicBezTo>
                    <a:pt x="136" y="167"/>
                    <a:pt x="147" y="161"/>
                    <a:pt x="155" y="162"/>
                  </a:cubicBezTo>
                  <a:cubicBezTo>
                    <a:pt x="160" y="163"/>
                    <a:pt x="173" y="165"/>
                    <a:pt x="173" y="165"/>
                  </a:cubicBezTo>
                  <a:cubicBezTo>
                    <a:pt x="179" y="166"/>
                    <a:pt x="212" y="166"/>
                    <a:pt x="215" y="162"/>
                  </a:cubicBezTo>
                  <a:cubicBezTo>
                    <a:pt x="218" y="158"/>
                    <a:pt x="190" y="146"/>
                    <a:pt x="193" y="143"/>
                  </a:cubicBezTo>
                  <a:cubicBezTo>
                    <a:pt x="199" y="138"/>
                    <a:pt x="227" y="148"/>
                    <a:pt x="233" y="145"/>
                  </a:cubicBezTo>
                  <a:cubicBezTo>
                    <a:pt x="239" y="142"/>
                    <a:pt x="238" y="132"/>
                    <a:pt x="230" y="126"/>
                  </a:cubicBezTo>
                  <a:cubicBezTo>
                    <a:pt x="226" y="118"/>
                    <a:pt x="183" y="118"/>
                    <a:pt x="183" y="109"/>
                  </a:cubicBezTo>
                  <a:cubicBezTo>
                    <a:pt x="183" y="102"/>
                    <a:pt x="176" y="78"/>
                    <a:pt x="176" y="78"/>
                  </a:cubicBezTo>
                  <a:cubicBezTo>
                    <a:pt x="173" y="62"/>
                    <a:pt x="180" y="61"/>
                    <a:pt x="171" y="43"/>
                  </a:cubicBezTo>
                  <a:cubicBezTo>
                    <a:pt x="165" y="34"/>
                    <a:pt x="160" y="19"/>
                    <a:pt x="152" y="21"/>
                  </a:cubicBezTo>
                  <a:cubicBezTo>
                    <a:pt x="146" y="27"/>
                    <a:pt x="146" y="30"/>
                    <a:pt x="138" y="28"/>
                  </a:cubicBezTo>
                  <a:cubicBezTo>
                    <a:pt x="132" y="32"/>
                    <a:pt x="123" y="12"/>
                    <a:pt x="117" y="13"/>
                  </a:cubicBezTo>
                  <a:cubicBezTo>
                    <a:pt x="111" y="14"/>
                    <a:pt x="107" y="32"/>
                    <a:pt x="102" y="31"/>
                  </a:cubicBezTo>
                  <a:cubicBezTo>
                    <a:pt x="97" y="30"/>
                    <a:pt x="99" y="4"/>
                    <a:pt x="89" y="7"/>
                  </a:cubicBezTo>
                  <a:cubicBezTo>
                    <a:pt x="79" y="10"/>
                    <a:pt x="73" y="35"/>
                    <a:pt x="69" y="34"/>
                  </a:cubicBezTo>
                  <a:cubicBezTo>
                    <a:pt x="60" y="41"/>
                    <a:pt x="75" y="3"/>
                    <a:pt x="65" y="3"/>
                  </a:cubicBezTo>
                  <a:cubicBezTo>
                    <a:pt x="62" y="1"/>
                    <a:pt x="54" y="0"/>
                    <a:pt x="51" y="0"/>
                  </a:cubicBezTo>
                  <a:cubicBezTo>
                    <a:pt x="45" y="0"/>
                    <a:pt x="41" y="24"/>
                    <a:pt x="30" y="1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6" name="Freeform 44"/>
            <p:cNvSpPr>
              <a:spLocks/>
            </p:cNvSpPr>
            <p:nvPr/>
          </p:nvSpPr>
          <p:spPr bwMode="gray">
            <a:xfrm>
              <a:off x="4469" y="1287"/>
              <a:ext cx="284" cy="332"/>
            </a:xfrm>
            <a:custGeom>
              <a:avLst/>
              <a:gdLst>
                <a:gd name="T0" fmla="*/ 12 w 284"/>
                <a:gd name="T1" fmla="*/ 24 h 332"/>
                <a:gd name="T2" fmla="*/ 8 w 284"/>
                <a:gd name="T3" fmla="*/ 49 h 332"/>
                <a:gd name="T4" fmla="*/ 0 w 284"/>
                <a:gd name="T5" fmla="*/ 73 h 332"/>
                <a:gd name="T6" fmla="*/ 45 w 284"/>
                <a:gd name="T7" fmla="*/ 123 h 332"/>
                <a:gd name="T8" fmla="*/ 67 w 284"/>
                <a:gd name="T9" fmla="*/ 127 h 332"/>
                <a:gd name="T10" fmla="*/ 91 w 284"/>
                <a:gd name="T11" fmla="*/ 139 h 332"/>
                <a:gd name="T12" fmla="*/ 96 w 284"/>
                <a:gd name="T13" fmla="*/ 113 h 332"/>
                <a:gd name="T14" fmla="*/ 116 w 284"/>
                <a:gd name="T15" fmla="*/ 130 h 332"/>
                <a:gd name="T16" fmla="*/ 137 w 284"/>
                <a:gd name="T17" fmla="*/ 164 h 332"/>
                <a:gd name="T18" fmla="*/ 156 w 284"/>
                <a:gd name="T19" fmla="*/ 207 h 332"/>
                <a:gd name="T20" fmla="*/ 144 w 284"/>
                <a:gd name="T21" fmla="*/ 244 h 332"/>
                <a:gd name="T22" fmla="*/ 118 w 284"/>
                <a:gd name="T23" fmla="*/ 245 h 332"/>
                <a:gd name="T24" fmla="*/ 112 w 284"/>
                <a:gd name="T25" fmla="*/ 256 h 332"/>
                <a:gd name="T26" fmla="*/ 115 w 284"/>
                <a:gd name="T27" fmla="*/ 277 h 332"/>
                <a:gd name="T28" fmla="*/ 139 w 284"/>
                <a:gd name="T29" fmla="*/ 277 h 332"/>
                <a:gd name="T30" fmla="*/ 157 w 284"/>
                <a:gd name="T31" fmla="*/ 285 h 332"/>
                <a:gd name="T32" fmla="*/ 189 w 284"/>
                <a:gd name="T33" fmla="*/ 317 h 332"/>
                <a:gd name="T34" fmla="*/ 198 w 284"/>
                <a:gd name="T35" fmla="*/ 319 h 332"/>
                <a:gd name="T36" fmla="*/ 208 w 284"/>
                <a:gd name="T37" fmla="*/ 320 h 332"/>
                <a:gd name="T38" fmla="*/ 226 w 284"/>
                <a:gd name="T39" fmla="*/ 332 h 332"/>
                <a:gd name="T40" fmla="*/ 217 w 284"/>
                <a:gd name="T41" fmla="*/ 306 h 332"/>
                <a:gd name="T42" fmla="*/ 247 w 284"/>
                <a:gd name="T43" fmla="*/ 321 h 332"/>
                <a:gd name="T44" fmla="*/ 249 w 284"/>
                <a:gd name="T45" fmla="*/ 283 h 332"/>
                <a:gd name="T46" fmla="*/ 217 w 284"/>
                <a:gd name="T47" fmla="*/ 261 h 332"/>
                <a:gd name="T48" fmla="*/ 208 w 284"/>
                <a:gd name="T49" fmla="*/ 234 h 332"/>
                <a:gd name="T50" fmla="*/ 220 w 284"/>
                <a:gd name="T51" fmla="*/ 223 h 332"/>
                <a:gd name="T52" fmla="*/ 235 w 284"/>
                <a:gd name="T53" fmla="*/ 259 h 332"/>
                <a:gd name="T54" fmla="*/ 265 w 284"/>
                <a:gd name="T55" fmla="*/ 249 h 332"/>
                <a:gd name="T56" fmla="*/ 283 w 284"/>
                <a:gd name="T57" fmla="*/ 234 h 332"/>
                <a:gd name="T58" fmla="*/ 261 w 284"/>
                <a:gd name="T59" fmla="*/ 214 h 332"/>
                <a:gd name="T60" fmla="*/ 223 w 284"/>
                <a:gd name="T61" fmla="*/ 181 h 332"/>
                <a:gd name="T62" fmla="*/ 211 w 284"/>
                <a:gd name="T63" fmla="*/ 174 h 332"/>
                <a:gd name="T64" fmla="*/ 231 w 284"/>
                <a:gd name="T65" fmla="*/ 157 h 332"/>
                <a:gd name="T66" fmla="*/ 219 w 284"/>
                <a:gd name="T67" fmla="*/ 126 h 332"/>
                <a:gd name="T68" fmla="*/ 193 w 284"/>
                <a:gd name="T69" fmla="*/ 101 h 332"/>
                <a:gd name="T70" fmla="*/ 177 w 284"/>
                <a:gd name="T71" fmla="*/ 94 h 332"/>
                <a:gd name="T72" fmla="*/ 151 w 284"/>
                <a:gd name="T73" fmla="*/ 78 h 332"/>
                <a:gd name="T74" fmla="*/ 133 w 284"/>
                <a:gd name="T75" fmla="*/ 55 h 332"/>
                <a:gd name="T76" fmla="*/ 99 w 284"/>
                <a:gd name="T77" fmla="*/ 49 h 332"/>
                <a:gd name="T78" fmla="*/ 85 w 284"/>
                <a:gd name="T79" fmla="*/ 49 h 332"/>
                <a:gd name="T80" fmla="*/ 85 w 284"/>
                <a:gd name="T81" fmla="*/ 19 h 332"/>
                <a:gd name="T82" fmla="*/ 55 w 284"/>
                <a:gd name="T83" fmla="*/ 36 h 332"/>
                <a:gd name="T84" fmla="*/ 70 w 284"/>
                <a:gd name="T85" fmla="*/ 99 h 332"/>
                <a:gd name="T86" fmla="*/ 51 w 284"/>
                <a:gd name="T87" fmla="*/ 78 h 332"/>
                <a:gd name="T88" fmla="*/ 49 w 284"/>
                <a:gd name="T89" fmla="*/ 15 h 332"/>
                <a:gd name="T90" fmla="*/ 12 w 284"/>
                <a:gd name="T91" fmla="*/ 24 h 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4" h="332">
                  <a:moveTo>
                    <a:pt x="12" y="24"/>
                  </a:moveTo>
                  <a:cubicBezTo>
                    <a:pt x="13" y="33"/>
                    <a:pt x="8" y="49"/>
                    <a:pt x="8" y="49"/>
                  </a:cubicBezTo>
                  <a:cubicBezTo>
                    <a:pt x="11" y="67"/>
                    <a:pt x="4" y="64"/>
                    <a:pt x="0" y="73"/>
                  </a:cubicBezTo>
                  <a:cubicBezTo>
                    <a:pt x="9" y="93"/>
                    <a:pt x="30" y="126"/>
                    <a:pt x="45" y="123"/>
                  </a:cubicBezTo>
                  <a:cubicBezTo>
                    <a:pt x="59" y="138"/>
                    <a:pt x="59" y="135"/>
                    <a:pt x="67" y="127"/>
                  </a:cubicBezTo>
                  <a:cubicBezTo>
                    <a:pt x="74" y="128"/>
                    <a:pt x="83" y="137"/>
                    <a:pt x="91" y="139"/>
                  </a:cubicBezTo>
                  <a:cubicBezTo>
                    <a:pt x="97" y="130"/>
                    <a:pt x="91" y="122"/>
                    <a:pt x="96" y="113"/>
                  </a:cubicBezTo>
                  <a:cubicBezTo>
                    <a:pt x="103" y="117"/>
                    <a:pt x="108" y="121"/>
                    <a:pt x="116" y="130"/>
                  </a:cubicBezTo>
                  <a:cubicBezTo>
                    <a:pt x="124" y="151"/>
                    <a:pt x="121" y="155"/>
                    <a:pt x="137" y="164"/>
                  </a:cubicBezTo>
                  <a:cubicBezTo>
                    <a:pt x="157" y="183"/>
                    <a:pt x="159" y="198"/>
                    <a:pt x="156" y="207"/>
                  </a:cubicBezTo>
                  <a:cubicBezTo>
                    <a:pt x="158" y="221"/>
                    <a:pt x="148" y="234"/>
                    <a:pt x="144" y="244"/>
                  </a:cubicBezTo>
                  <a:cubicBezTo>
                    <a:pt x="138" y="245"/>
                    <a:pt x="124" y="246"/>
                    <a:pt x="118" y="245"/>
                  </a:cubicBezTo>
                  <a:cubicBezTo>
                    <a:pt x="115" y="245"/>
                    <a:pt x="112" y="256"/>
                    <a:pt x="112" y="256"/>
                  </a:cubicBezTo>
                  <a:cubicBezTo>
                    <a:pt x="109" y="264"/>
                    <a:pt x="110" y="263"/>
                    <a:pt x="115" y="277"/>
                  </a:cubicBezTo>
                  <a:cubicBezTo>
                    <a:pt x="117" y="283"/>
                    <a:pt x="139" y="277"/>
                    <a:pt x="139" y="277"/>
                  </a:cubicBezTo>
                  <a:cubicBezTo>
                    <a:pt x="146" y="278"/>
                    <a:pt x="149" y="278"/>
                    <a:pt x="157" y="285"/>
                  </a:cubicBezTo>
                  <a:cubicBezTo>
                    <a:pt x="169" y="292"/>
                    <a:pt x="177" y="300"/>
                    <a:pt x="189" y="317"/>
                  </a:cubicBezTo>
                  <a:cubicBezTo>
                    <a:pt x="191" y="322"/>
                    <a:pt x="195" y="318"/>
                    <a:pt x="198" y="319"/>
                  </a:cubicBezTo>
                  <a:cubicBezTo>
                    <a:pt x="201" y="319"/>
                    <a:pt x="208" y="320"/>
                    <a:pt x="208" y="320"/>
                  </a:cubicBezTo>
                  <a:cubicBezTo>
                    <a:pt x="216" y="329"/>
                    <a:pt x="219" y="331"/>
                    <a:pt x="226" y="332"/>
                  </a:cubicBezTo>
                  <a:cubicBezTo>
                    <a:pt x="234" y="327"/>
                    <a:pt x="232" y="328"/>
                    <a:pt x="217" y="306"/>
                  </a:cubicBezTo>
                  <a:cubicBezTo>
                    <a:pt x="207" y="282"/>
                    <a:pt x="235" y="315"/>
                    <a:pt x="247" y="321"/>
                  </a:cubicBezTo>
                  <a:cubicBezTo>
                    <a:pt x="258" y="312"/>
                    <a:pt x="259" y="310"/>
                    <a:pt x="249" y="283"/>
                  </a:cubicBezTo>
                  <a:cubicBezTo>
                    <a:pt x="247" y="271"/>
                    <a:pt x="221" y="271"/>
                    <a:pt x="217" y="261"/>
                  </a:cubicBezTo>
                  <a:cubicBezTo>
                    <a:pt x="210" y="253"/>
                    <a:pt x="210" y="241"/>
                    <a:pt x="208" y="234"/>
                  </a:cubicBezTo>
                  <a:cubicBezTo>
                    <a:pt x="209" y="228"/>
                    <a:pt x="216" y="227"/>
                    <a:pt x="220" y="223"/>
                  </a:cubicBezTo>
                  <a:cubicBezTo>
                    <a:pt x="227" y="228"/>
                    <a:pt x="227" y="249"/>
                    <a:pt x="235" y="259"/>
                  </a:cubicBezTo>
                  <a:cubicBezTo>
                    <a:pt x="238" y="266"/>
                    <a:pt x="260" y="245"/>
                    <a:pt x="265" y="249"/>
                  </a:cubicBezTo>
                  <a:cubicBezTo>
                    <a:pt x="270" y="254"/>
                    <a:pt x="281" y="237"/>
                    <a:pt x="283" y="234"/>
                  </a:cubicBezTo>
                  <a:cubicBezTo>
                    <a:pt x="284" y="226"/>
                    <a:pt x="265" y="224"/>
                    <a:pt x="261" y="214"/>
                  </a:cubicBezTo>
                  <a:cubicBezTo>
                    <a:pt x="251" y="205"/>
                    <a:pt x="231" y="188"/>
                    <a:pt x="223" y="181"/>
                  </a:cubicBezTo>
                  <a:cubicBezTo>
                    <a:pt x="220" y="165"/>
                    <a:pt x="220" y="180"/>
                    <a:pt x="211" y="174"/>
                  </a:cubicBezTo>
                  <a:cubicBezTo>
                    <a:pt x="191" y="153"/>
                    <a:pt x="247" y="154"/>
                    <a:pt x="231" y="157"/>
                  </a:cubicBezTo>
                  <a:cubicBezTo>
                    <a:pt x="232" y="151"/>
                    <a:pt x="225" y="135"/>
                    <a:pt x="219" y="126"/>
                  </a:cubicBezTo>
                  <a:cubicBezTo>
                    <a:pt x="213" y="117"/>
                    <a:pt x="200" y="106"/>
                    <a:pt x="193" y="101"/>
                  </a:cubicBezTo>
                  <a:cubicBezTo>
                    <a:pt x="194" y="97"/>
                    <a:pt x="177" y="94"/>
                    <a:pt x="177" y="94"/>
                  </a:cubicBezTo>
                  <a:cubicBezTo>
                    <a:pt x="173" y="71"/>
                    <a:pt x="163" y="76"/>
                    <a:pt x="151" y="78"/>
                  </a:cubicBezTo>
                  <a:cubicBezTo>
                    <a:pt x="143" y="69"/>
                    <a:pt x="141" y="65"/>
                    <a:pt x="133" y="55"/>
                  </a:cubicBezTo>
                  <a:cubicBezTo>
                    <a:pt x="117" y="52"/>
                    <a:pt x="112" y="51"/>
                    <a:pt x="99" y="49"/>
                  </a:cubicBezTo>
                  <a:cubicBezTo>
                    <a:pt x="92" y="56"/>
                    <a:pt x="87" y="32"/>
                    <a:pt x="85" y="49"/>
                  </a:cubicBezTo>
                  <a:cubicBezTo>
                    <a:pt x="69" y="31"/>
                    <a:pt x="78" y="31"/>
                    <a:pt x="85" y="19"/>
                  </a:cubicBezTo>
                  <a:cubicBezTo>
                    <a:pt x="72" y="0"/>
                    <a:pt x="64" y="29"/>
                    <a:pt x="55" y="36"/>
                  </a:cubicBezTo>
                  <a:cubicBezTo>
                    <a:pt x="49" y="37"/>
                    <a:pt x="72" y="101"/>
                    <a:pt x="70" y="99"/>
                  </a:cubicBezTo>
                  <a:cubicBezTo>
                    <a:pt x="69" y="106"/>
                    <a:pt x="55" y="92"/>
                    <a:pt x="51" y="78"/>
                  </a:cubicBezTo>
                  <a:cubicBezTo>
                    <a:pt x="43" y="69"/>
                    <a:pt x="56" y="24"/>
                    <a:pt x="49" y="15"/>
                  </a:cubicBezTo>
                  <a:cubicBezTo>
                    <a:pt x="43" y="6"/>
                    <a:pt x="21" y="22"/>
                    <a:pt x="12" y="2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7" name="Freeform 45"/>
            <p:cNvSpPr>
              <a:spLocks/>
            </p:cNvSpPr>
            <p:nvPr/>
          </p:nvSpPr>
          <p:spPr bwMode="gray">
            <a:xfrm>
              <a:off x="4279" y="1131"/>
              <a:ext cx="51" cy="48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8" name="Freeform 46"/>
            <p:cNvSpPr>
              <a:spLocks/>
            </p:cNvSpPr>
            <p:nvPr/>
          </p:nvSpPr>
          <p:spPr bwMode="gray">
            <a:xfrm>
              <a:off x="4342" y="954"/>
              <a:ext cx="52" cy="62"/>
            </a:xfrm>
            <a:custGeom>
              <a:avLst/>
              <a:gdLst>
                <a:gd name="T0" fmla="*/ 15 w 52"/>
                <a:gd name="T1" fmla="*/ 0 h 62"/>
                <a:gd name="T2" fmla="*/ 7 w 52"/>
                <a:gd name="T3" fmla="*/ 52 h 62"/>
                <a:gd name="T4" fmla="*/ 28 w 52"/>
                <a:gd name="T5" fmla="*/ 59 h 62"/>
                <a:gd name="T6" fmla="*/ 34 w 52"/>
                <a:gd name="T7" fmla="*/ 24 h 62"/>
                <a:gd name="T8" fmla="*/ 15 w 52"/>
                <a:gd name="T9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2" h="62">
                  <a:moveTo>
                    <a:pt x="15" y="0"/>
                  </a:moveTo>
                  <a:cubicBezTo>
                    <a:pt x="14" y="5"/>
                    <a:pt x="0" y="38"/>
                    <a:pt x="7" y="52"/>
                  </a:cubicBezTo>
                  <a:cubicBezTo>
                    <a:pt x="12" y="62"/>
                    <a:pt x="28" y="59"/>
                    <a:pt x="28" y="59"/>
                  </a:cubicBezTo>
                  <a:cubicBezTo>
                    <a:pt x="45" y="54"/>
                    <a:pt x="52" y="53"/>
                    <a:pt x="34" y="24"/>
                  </a:cubicBezTo>
                  <a:cubicBezTo>
                    <a:pt x="30" y="16"/>
                    <a:pt x="16" y="0"/>
                    <a:pt x="15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39" name="Freeform 47"/>
            <p:cNvSpPr>
              <a:spLocks/>
            </p:cNvSpPr>
            <p:nvPr/>
          </p:nvSpPr>
          <p:spPr bwMode="gray">
            <a:xfrm>
              <a:off x="5063" y="1559"/>
              <a:ext cx="144" cy="100"/>
            </a:xfrm>
            <a:custGeom>
              <a:avLst/>
              <a:gdLst>
                <a:gd name="T0" fmla="*/ 81 w 144"/>
                <a:gd name="T1" fmla="*/ 18 h 100"/>
                <a:gd name="T2" fmla="*/ 66 w 144"/>
                <a:gd name="T3" fmla="*/ 7 h 100"/>
                <a:gd name="T4" fmla="*/ 50 w 144"/>
                <a:gd name="T5" fmla="*/ 12 h 100"/>
                <a:gd name="T6" fmla="*/ 48 w 144"/>
                <a:gd name="T7" fmla="*/ 25 h 100"/>
                <a:gd name="T8" fmla="*/ 19 w 144"/>
                <a:gd name="T9" fmla="*/ 1 h 100"/>
                <a:gd name="T10" fmla="*/ 6 w 144"/>
                <a:gd name="T11" fmla="*/ 34 h 100"/>
                <a:gd name="T12" fmla="*/ 19 w 144"/>
                <a:gd name="T13" fmla="*/ 50 h 100"/>
                <a:gd name="T14" fmla="*/ 10 w 144"/>
                <a:gd name="T15" fmla="*/ 71 h 100"/>
                <a:gd name="T16" fmla="*/ 28 w 144"/>
                <a:gd name="T17" fmla="*/ 74 h 100"/>
                <a:gd name="T18" fmla="*/ 50 w 144"/>
                <a:gd name="T19" fmla="*/ 99 h 100"/>
                <a:gd name="T20" fmla="*/ 75 w 144"/>
                <a:gd name="T21" fmla="*/ 95 h 100"/>
                <a:gd name="T22" fmla="*/ 105 w 144"/>
                <a:gd name="T23" fmla="*/ 88 h 100"/>
                <a:gd name="T24" fmla="*/ 141 w 144"/>
                <a:gd name="T25" fmla="*/ 66 h 100"/>
                <a:gd name="T26" fmla="*/ 120 w 144"/>
                <a:gd name="T27" fmla="*/ 31 h 100"/>
                <a:gd name="T28" fmla="*/ 110 w 144"/>
                <a:gd name="T29" fmla="*/ 12 h 100"/>
                <a:gd name="T30" fmla="*/ 81 w 144"/>
                <a:gd name="T31" fmla="*/ 1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44" h="100">
                  <a:moveTo>
                    <a:pt x="81" y="18"/>
                  </a:moveTo>
                  <a:cubicBezTo>
                    <a:pt x="73" y="19"/>
                    <a:pt x="71" y="8"/>
                    <a:pt x="66" y="7"/>
                  </a:cubicBezTo>
                  <a:cubicBezTo>
                    <a:pt x="61" y="6"/>
                    <a:pt x="53" y="9"/>
                    <a:pt x="50" y="12"/>
                  </a:cubicBezTo>
                  <a:cubicBezTo>
                    <a:pt x="43" y="10"/>
                    <a:pt x="53" y="27"/>
                    <a:pt x="48" y="25"/>
                  </a:cubicBezTo>
                  <a:cubicBezTo>
                    <a:pt x="43" y="23"/>
                    <a:pt x="26" y="0"/>
                    <a:pt x="19" y="1"/>
                  </a:cubicBezTo>
                  <a:cubicBezTo>
                    <a:pt x="15" y="3"/>
                    <a:pt x="6" y="26"/>
                    <a:pt x="6" y="34"/>
                  </a:cubicBezTo>
                  <a:cubicBezTo>
                    <a:pt x="6" y="42"/>
                    <a:pt x="18" y="44"/>
                    <a:pt x="19" y="50"/>
                  </a:cubicBezTo>
                  <a:cubicBezTo>
                    <a:pt x="22" y="65"/>
                    <a:pt x="0" y="53"/>
                    <a:pt x="10" y="71"/>
                  </a:cubicBezTo>
                  <a:cubicBezTo>
                    <a:pt x="19" y="76"/>
                    <a:pt x="27" y="74"/>
                    <a:pt x="28" y="74"/>
                  </a:cubicBezTo>
                  <a:cubicBezTo>
                    <a:pt x="35" y="78"/>
                    <a:pt x="44" y="95"/>
                    <a:pt x="50" y="99"/>
                  </a:cubicBezTo>
                  <a:cubicBezTo>
                    <a:pt x="54" y="100"/>
                    <a:pt x="75" y="95"/>
                    <a:pt x="75" y="95"/>
                  </a:cubicBezTo>
                  <a:cubicBezTo>
                    <a:pt x="87" y="94"/>
                    <a:pt x="94" y="100"/>
                    <a:pt x="105" y="88"/>
                  </a:cubicBezTo>
                  <a:cubicBezTo>
                    <a:pt x="120" y="82"/>
                    <a:pt x="123" y="82"/>
                    <a:pt x="141" y="66"/>
                  </a:cubicBezTo>
                  <a:cubicBezTo>
                    <a:pt x="144" y="34"/>
                    <a:pt x="132" y="38"/>
                    <a:pt x="120" y="31"/>
                  </a:cubicBezTo>
                  <a:cubicBezTo>
                    <a:pt x="118" y="20"/>
                    <a:pt x="117" y="16"/>
                    <a:pt x="110" y="12"/>
                  </a:cubicBezTo>
                  <a:cubicBezTo>
                    <a:pt x="109" y="12"/>
                    <a:pt x="84" y="22"/>
                    <a:pt x="81" y="18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0" name="Freeform 48"/>
            <p:cNvSpPr>
              <a:spLocks/>
            </p:cNvSpPr>
            <p:nvPr/>
          </p:nvSpPr>
          <p:spPr bwMode="gray">
            <a:xfrm>
              <a:off x="5049" y="1251"/>
              <a:ext cx="53" cy="57"/>
            </a:xfrm>
            <a:custGeom>
              <a:avLst/>
              <a:gdLst>
                <a:gd name="T0" fmla="*/ 36 w 53"/>
                <a:gd name="T1" fmla="*/ 7 h 57"/>
                <a:gd name="T2" fmla="*/ 15 w 53"/>
                <a:gd name="T3" fmla="*/ 3 h 57"/>
                <a:gd name="T4" fmla="*/ 6 w 53"/>
                <a:gd name="T5" fmla="*/ 27 h 57"/>
                <a:gd name="T6" fmla="*/ 18 w 53"/>
                <a:gd name="T7" fmla="*/ 46 h 57"/>
                <a:gd name="T8" fmla="*/ 50 w 53"/>
                <a:gd name="T9" fmla="*/ 54 h 57"/>
                <a:gd name="T10" fmla="*/ 30 w 53"/>
                <a:gd name="T11" fmla="*/ 27 h 57"/>
                <a:gd name="T12" fmla="*/ 36 w 53"/>
                <a:gd name="T13" fmla="*/ 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3" h="57">
                  <a:moveTo>
                    <a:pt x="36" y="7"/>
                  </a:moveTo>
                  <a:cubicBezTo>
                    <a:pt x="34" y="6"/>
                    <a:pt x="20" y="0"/>
                    <a:pt x="15" y="3"/>
                  </a:cubicBezTo>
                  <a:cubicBezTo>
                    <a:pt x="10" y="6"/>
                    <a:pt x="6" y="20"/>
                    <a:pt x="6" y="27"/>
                  </a:cubicBezTo>
                  <a:cubicBezTo>
                    <a:pt x="0" y="46"/>
                    <a:pt x="11" y="44"/>
                    <a:pt x="18" y="46"/>
                  </a:cubicBezTo>
                  <a:cubicBezTo>
                    <a:pt x="23" y="44"/>
                    <a:pt x="45" y="57"/>
                    <a:pt x="50" y="54"/>
                  </a:cubicBezTo>
                  <a:cubicBezTo>
                    <a:pt x="53" y="50"/>
                    <a:pt x="34" y="37"/>
                    <a:pt x="30" y="27"/>
                  </a:cubicBezTo>
                  <a:cubicBezTo>
                    <a:pt x="28" y="19"/>
                    <a:pt x="38" y="8"/>
                    <a:pt x="36" y="7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1" name="Freeform 49"/>
            <p:cNvSpPr>
              <a:spLocks/>
            </p:cNvSpPr>
            <p:nvPr/>
          </p:nvSpPr>
          <p:spPr bwMode="gray">
            <a:xfrm>
              <a:off x="4525" y="1426"/>
              <a:ext cx="38" cy="41"/>
            </a:xfrm>
            <a:custGeom>
              <a:avLst/>
              <a:gdLst>
                <a:gd name="T0" fmla="*/ 13 w 51"/>
                <a:gd name="T1" fmla="*/ 0 h 24"/>
                <a:gd name="T2" fmla="*/ 7 w 51"/>
                <a:gd name="T3" fmla="*/ 18 h 24"/>
                <a:gd name="T4" fmla="*/ 27 w 51"/>
                <a:gd name="T5" fmla="*/ 24 h 24"/>
                <a:gd name="T6" fmla="*/ 33 w 51"/>
                <a:gd name="T7" fmla="*/ 4 h 24"/>
                <a:gd name="T8" fmla="*/ 13 w 51"/>
                <a:gd name="T9" fmla="*/ 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1" h="24">
                  <a:moveTo>
                    <a:pt x="13" y="0"/>
                  </a:moveTo>
                  <a:cubicBezTo>
                    <a:pt x="12" y="2"/>
                    <a:pt x="0" y="12"/>
                    <a:pt x="7" y="18"/>
                  </a:cubicBezTo>
                  <a:cubicBezTo>
                    <a:pt x="12" y="22"/>
                    <a:pt x="27" y="24"/>
                    <a:pt x="27" y="24"/>
                  </a:cubicBezTo>
                  <a:cubicBezTo>
                    <a:pt x="44" y="22"/>
                    <a:pt x="51" y="16"/>
                    <a:pt x="33" y="4"/>
                  </a:cubicBezTo>
                  <a:cubicBezTo>
                    <a:pt x="29" y="1"/>
                    <a:pt x="14" y="0"/>
                    <a:pt x="13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2" name="Freeform 50"/>
            <p:cNvSpPr>
              <a:spLocks/>
            </p:cNvSpPr>
            <p:nvPr/>
          </p:nvSpPr>
          <p:spPr bwMode="gray">
            <a:xfrm>
              <a:off x="4226" y="1386"/>
              <a:ext cx="67" cy="46"/>
            </a:xfrm>
            <a:custGeom>
              <a:avLst/>
              <a:gdLst>
                <a:gd name="T0" fmla="*/ 30 w 67"/>
                <a:gd name="T1" fmla="*/ 0 h 46"/>
                <a:gd name="T2" fmla="*/ 31 w 67"/>
                <a:gd name="T3" fmla="*/ 15 h 46"/>
                <a:gd name="T4" fmla="*/ 4 w 67"/>
                <a:gd name="T5" fmla="*/ 39 h 46"/>
                <a:gd name="T6" fmla="*/ 54 w 67"/>
                <a:gd name="T7" fmla="*/ 43 h 46"/>
                <a:gd name="T8" fmla="*/ 45 w 67"/>
                <a:gd name="T9" fmla="*/ 7 h 46"/>
                <a:gd name="T10" fmla="*/ 30 w 67"/>
                <a:gd name="T11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7" h="46">
                  <a:moveTo>
                    <a:pt x="30" y="0"/>
                  </a:moveTo>
                  <a:cubicBezTo>
                    <a:pt x="26" y="1"/>
                    <a:pt x="35" y="9"/>
                    <a:pt x="31" y="15"/>
                  </a:cubicBezTo>
                  <a:cubicBezTo>
                    <a:pt x="27" y="21"/>
                    <a:pt x="0" y="34"/>
                    <a:pt x="4" y="39"/>
                  </a:cubicBezTo>
                  <a:cubicBezTo>
                    <a:pt x="8" y="46"/>
                    <a:pt x="54" y="43"/>
                    <a:pt x="54" y="43"/>
                  </a:cubicBezTo>
                  <a:cubicBezTo>
                    <a:pt x="67" y="40"/>
                    <a:pt x="58" y="26"/>
                    <a:pt x="45" y="7"/>
                  </a:cubicBezTo>
                  <a:cubicBezTo>
                    <a:pt x="42" y="2"/>
                    <a:pt x="30" y="0"/>
                    <a:pt x="30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3" name="Freeform 51"/>
            <p:cNvSpPr>
              <a:spLocks/>
            </p:cNvSpPr>
            <p:nvPr/>
          </p:nvSpPr>
          <p:spPr bwMode="gray">
            <a:xfrm>
              <a:off x="4514" y="940"/>
              <a:ext cx="237" cy="263"/>
            </a:xfrm>
            <a:custGeom>
              <a:avLst/>
              <a:gdLst>
                <a:gd name="T0" fmla="*/ 100 w 237"/>
                <a:gd name="T1" fmla="*/ 24 h 263"/>
                <a:gd name="T2" fmla="*/ 52 w 237"/>
                <a:gd name="T3" fmla="*/ 44 h 263"/>
                <a:gd name="T4" fmla="*/ 52 w 237"/>
                <a:gd name="T5" fmla="*/ 68 h 263"/>
                <a:gd name="T6" fmla="*/ 84 w 237"/>
                <a:gd name="T7" fmla="*/ 83 h 263"/>
                <a:gd name="T8" fmla="*/ 135 w 237"/>
                <a:gd name="T9" fmla="*/ 83 h 263"/>
                <a:gd name="T10" fmla="*/ 88 w 237"/>
                <a:gd name="T11" fmla="*/ 98 h 263"/>
                <a:gd name="T12" fmla="*/ 90 w 237"/>
                <a:gd name="T13" fmla="*/ 141 h 263"/>
                <a:gd name="T14" fmla="*/ 72 w 237"/>
                <a:gd name="T15" fmla="*/ 113 h 263"/>
                <a:gd name="T16" fmla="*/ 55 w 237"/>
                <a:gd name="T17" fmla="*/ 129 h 263"/>
                <a:gd name="T18" fmla="*/ 63 w 237"/>
                <a:gd name="T19" fmla="*/ 143 h 263"/>
                <a:gd name="T20" fmla="*/ 51 w 237"/>
                <a:gd name="T21" fmla="*/ 170 h 263"/>
                <a:gd name="T22" fmla="*/ 67 w 237"/>
                <a:gd name="T23" fmla="*/ 174 h 263"/>
                <a:gd name="T24" fmla="*/ 34 w 237"/>
                <a:gd name="T25" fmla="*/ 188 h 263"/>
                <a:gd name="T26" fmla="*/ 43 w 237"/>
                <a:gd name="T27" fmla="*/ 221 h 263"/>
                <a:gd name="T28" fmla="*/ 19 w 237"/>
                <a:gd name="T29" fmla="*/ 218 h 263"/>
                <a:gd name="T30" fmla="*/ 4 w 237"/>
                <a:gd name="T31" fmla="*/ 243 h 263"/>
                <a:gd name="T32" fmla="*/ 45 w 237"/>
                <a:gd name="T33" fmla="*/ 261 h 263"/>
                <a:gd name="T34" fmla="*/ 88 w 237"/>
                <a:gd name="T35" fmla="*/ 257 h 263"/>
                <a:gd name="T36" fmla="*/ 88 w 237"/>
                <a:gd name="T37" fmla="*/ 234 h 263"/>
                <a:gd name="T38" fmla="*/ 126 w 237"/>
                <a:gd name="T39" fmla="*/ 203 h 263"/>
                <a:gd name="T40" fmla="*/ 120 w 237"/>
                <a:gd name="T41" fmla="*/ 185 h 263"/>
                <a:gd name="T42" fmla="*/ 162 w 237"/>
                <a:gd name="T43" fmla="*/ 156 h 263"/>
                <a:gd name="T44" fmla="*/ 223 w 237"/>
                <a:gd name="T45" fmla="*/ 116 h 263"/>
                <a:gd name="T46" fmla="*/ 210 w 237"/>
                <a:gd name="T47" fmla="*/ 98 h 263"/>
                <a:gd name="T48" fmla="*/ 237 w 237"/>
                <a:gd name="T49" fmla="*/ 84 h 263"/>
                <a:gd name="T50" fmla="*/ 225 w 237"/>
                <a:gd name="T51" fmla="*/ 59 h 263"/>
                <a:gd name="T52" fmla="*/ 207 w 237"/>
                <a:gd name="T53" fmla="*/ 20 h 263"/>
                <a:gd name="T54" fmla="*/ 181 w 237"/>
                <a:gd name="T55" fmla="*/ 8 h 263"/>
                <a:gd name="T56" fmla="*/ 144 w 237"/>
                <a:gd name="T57" fmla="*/ 3 h 263"/>
                <a:gd name="T58" fmla="*/ 100 w 237"/>
                <a:gd name="T59" fmla="*/ 2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37" h="263">
                  <a:moveTo>
                    <a:pt x="100" y="24"/>
                  </a:moveTo>
                  <a:cubicBezTo>
                    <a:pt x="80" y="38"/>
                    <a:pt x="74" y="40"/>
                    <a:pt x="52" y="44"/>
                  </a:cubicBezTo>
                  <a:cubicBezTo>
                    <a:pt x="49" y="45"/>
                    <a:pt x="45" y="55"/>
                    <a:pt x="52" y="68"/>
                  </a:cubicBezTo>
                  <a:cubicBezTo>
                    <a:pt x="61" y="85"/>
                    <a:pt x="73" y="68"/>
                    <a:pt x="84" y="83"/>
                  </a:cubicBezTo>
                  <a:cubicBezTo>
                    <a:pt x="90" y="88"/>
                    <a:pt x="136" y="72"/>
                    <a:pt x="135" y="83"/>
                  </a:cubicBezTo>
                  <a:cubicBezTo>
                    <a:pt x="136" y="85"/>
                    <a:pt x="95" y="88"/>
                    <a:pt x="88" y="98"/>
                  </a:cubicBezTo>
                  <a:cubicBezTo>
                    <a:pt x="81" y="108"/>
                    <a:pt x="93" y="139"/>
                    <a:pt x="90" y="141"/>
                  </a:cubicBezTo>
                  <a:cubicBezTo>
                    <a:pt x="95" y="146"/>
                    <a:pt x="58" y="120"/>
                    <a:pt x="72" y="113"/>
                  </a:cubicBezTo>
                  <a:cubicBezTo>
                    <a:pt x="66" y="111"/>
                    <a:pt x="56" y="124"/>
                    <a:pt x="55" y="129"/>
                  </a:cubicBezTo>
                  <a:cubicBezTo>
                    <a:pt x="54" y="134"/>
                    <a:pt x="64" y="136"/>
                    <a:pt x="63" y="143"/>
                  </a:cubicBezTo>
                  <a:cubicBezTo>
                    <a:pt x="62" y="150"/>
                    <a:pt x="50" y="165"/>
                    <a:pt x="51" y="170"/>
                  </a:cubicBezTo>
                  <a:cubicBezTo>
                    <a:pt x="52" y="175"/>
                    <a:pt x="70" y="171"/>
                    <a:pt x="67" y="174"/>
                  </a:cubicBezTo>
                  <a:cubicBezTo>
                    <a:pt x="64" y="177"/>
                    <a:pt x="38" y="180"/>
                    <a:pt x="34" y="188"/>
                  </a:cubicBezTo>
                  <a:cubicBezTo>
                    <a:pt x="30" y="196"/>
                    <a:pt x="46" y="216"/>
                    <a:pt x="43" y="221"/>
                  </a:cubicBezTo>
                  <a:cubicBezTo>
                    <a:pt x="40" y="226"/>
                    <a:pt x="25" y="214"/>
                    <a:pt x="19" y="218"/>
                  </a:cubicBezTo>
                  <a:cubicBezTo>
                    <a:pt x="13" y="222"/>
                    <a:pt x="0" y="236"/>
                    <a:pt x="4" y="243"/>
                  </a:cubicBezTo>
                  <a:cubicBezTo>
                    <a:pt x="8" y="250"/>
                    <a:pt x="31" y="259"/>
                    <a:pt x="45" y="261"/>
                  </a:cubicBezTo>
                  <a:cubicBezTo>
                    <a:pt x="59" y="263"/>
                    <a:pt x="81" y="261"/>
                    <a:pt x="88" y="257"/>
                  </a:cubicBezTo>
                  <a:cubicBezTo>
                    <a:pt x="97" y="252"/>
                    <a:pt x="73" y="262"/>
                    <a:pt x="88" y="234"/>
                  </a:cubicBezTo>
                  <a:cubicBezTo>
                    <a:pt x="94" y="225"/>
                    <a:pt x="121" y="211"/>
                    <a:pt x="126" y="203"/>
                  </a:cubicBezTo>
                  <a:cubicBezTo>
                    <a:pt x="131" y="195"/>
                    <a:pt x="114" y="193"/>
                    <a:pt x="120" y="185"/>
                  </a:cubicBezTo>
                  <a:cubicBezTo>
                    <a:pt x="126" y="177"/>
                    <a:pt x="145" y="167"/>
                    <a:pt x="162" y="156"/>
                  </a:cubicBezTo>
                  <a:cubicBezTo>
                    <a:pt x="170" y="143"/>
                    <a:pt x="222" y="132"/>
                    <a:pt x="223" y="116"/>
                  </a:cubicBezTo>
                  <a:cubicBezTo>
                    <a:pt x="231" y="106"/>
                    <a:pt x="208" y="103"/>
                    <a:pt x="210" y="98"/>
                  </a:cubicBezTo>
                  <a:cubicBezTo>
                    <a:pt x="212" y="93"/>
                    <a:pt x="235" y="90"/>
                    <a:pt x="237" y="84"/>
                  </a:cubicBezTo>
                  <a:cubicBezTo>
                    <a:pt x="234" y="80"/>
                    <a:pt x="225" y="59"/>
                    <a:pt x="225" y="59"/>
                  </a:cubicBezTo>
                  <a:cubicBezTo>
                    <a:pt x="226" y="42"/>
                    <a:pt x="222" y="25"/>
                    <a:pt x="207" y="20"/>
                  </a:cubicBezTo>
                  <a:cubicBezTo>
                    <a:pt x="200" y="12"/>
                    <a:pt x="191" y="11"/>
                    <a:pt x="181" y="8"/>
                  </a:cubicBezTo>
                  <a:cubicBezTo>
                    <a:pt x="171" y="5"/>
                    <a:pt x="157" y="0"/>
                    <a:pt x="144" y="3"/>
                  </a:cubicBezTo>
                  <a:cubicBezTo>
                    <a:pt x="124" y="9"/>
                    <a:pt x="108" y="7"/>
                    <a:pt x="100" y="2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4" name="Freeform 52"/>
            <p:cNvSpPr>
              <a:spLocks/>
            </p:cNvSpPr>
            <p:nvPr/>
          </p:nvSpPr>
          <p:spPr bwMode="gray">
            <a:xfrm>
              <a:off x="4472" y="967"/>
              <a:ext cx="75" cy="157"/>
            </a:xfrm>
            <a:custGeom>
              <a:avLst/>
              <a:gdLst>
                <a:gd name="T0" fmla="*/ 16 w 75"/>
                <a:gd name="T1" fmla="*/ 0 h 157"/>
                <a:gd name="T2" fmla="*/ 6 w 75"/>
                <a:gd name="T3" fmla="*/ 36 h 157"/>
                <a:gd name="T4" fmla="*/ 1 w 75"/>
                <a:gd name="T5" fmla="*/ 77 h 157"/>
                <a:gd name="T6" fmla="*/ 12 w 75"/>
                <a:gd name="T7" fmla="*/ 108 h 157"/>
                <a:gd name="T8" fmla="*/ 15 w 75"/>
                <a:gd name="T9" fmla="*/ 146 h 157"/>
                <a:gd name="T10" fmla="*/ 49 w 75"/>
                <a:gd name="T11" fmla="*/ 147 h 157"/>
                <a:gd name="T12" fmla="*/ 72 w 75"/>
                <a:gd name="T13" fmla="*/ 86 h 157"/>
                <a:gd name="T14" fmla="*/ 58 w 75"/>
                <a:gd name="T15" fmla="*/ 75 h 157"/>
                <a:gd name="T16" fmla="*/ 61 w 75"/>
                <a:gd name="T17" fmla="*/ 54 h 157"/>
                <a:gd name="T18" fmla="*/ 40 w 75"/>
                <a:gd name="T19" fmla="*/ 24 h 157"/>
                <a:gd name="T20" fmla="*/ 16 w 75"/>
                <a:gd name="T21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5" h="157">
                  <a:moveTo>
                    <a:pt x="16" y="0"/>
                  </a:moveTo>
                  <a:cubicBezTo>
                    <a:pt x="7" y="3"/>
                    <a:pt x="11" y="20"/>
                    <a:pt x="6" y="36"/>
                  </a:cubicBezTo>
                  <a:cubicBezTo>
                    <a:pt x="3" y="47"/>
                    <a:pt x="0" y="65"/>
                    <a:pt x="1" y="77"/>
                  </a:cubicBezTo>
                  <a:cubicBezTo>
                    <a:pt x="2" y="89"/>
                    <a:pt x="10" y="97"/>
                    <a:pt x="12" y="108"/>
                  </a:cubicBezTo>
                  <a:cubicBezTo>
                    <a:pt x="18" y="111"/>
                    <a:pt x="15" y="146"/>
                    <a:pt x="15" y="146"/>
                  </a:cubicBezTo>
                  <a:cubicBezTo>
                    <a:pt x="20" y="147"/>
                    <a:pt x="40" y="157"/>
                    <a:pt x="49" y="147"/>
                  </a:cubicBezTo>
                  <a:cubicBezTo>
                    <a:pt x="58" y="137"/>
                    <a:pt x="70" y="98"/>
                    <a:pt x="72" y="86"/>
                  </a:cubicBezTo>
                  <a:cubicBezTo>
                    <a:pt x="75" y="72"/>
                    <a:pt x="63" y="85"/>
                    <a:pt x="58" y="75"/>
                  </a:cubicBezTo>
                  <a:cubicBezTo>
                    <a:pt x="56" y="70"/>
                    <a:pt x="64" y="62"/>
                    <a:pt x="61" y="54"/>
                  </a:cubicBezTo>
                  <a:cubicBezTo>
                    <a:pt x="58" y="46"/>
                    <a:pt x="48" y="33"/>
                    <a:pt x="40" y="24"/>
                  </a:cubicBezTo>
                  <a:cubicBezTo>
                    <a:pt x="38" y="21"/>
                    <a:pt x="16" y="8"/>
                    <a:pt x="1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5" name="Freeform 53"/>
            <p:cNvSpPr>
              <a:spLocks/>
            </p:cNvSpPr>
            <p:nvPr/>
          </p:nvSpPr>
          <p:spPr bwMode="gray">
            <a:xfrm>
              <a:off x="4475" y="1220"/>
              <a:ext cx="91" cy="46"/>
            </a:xfrm>
            <a:custGeom>
              <a:avLst/>
              <a:gdLst>
                <a:gd name="T0" fmla="*/ 73 w 91"/>
                <a:gd name="T1" fmla="*/ 13 h 46"/>
                <a:gd name="T2" fmla="*/ 57 w 91"/>
                <a:gd name="T3" fmla="*/ 1 h 46"/>
                <a:gd name="T4" fmla="*/ 24 w 91"/>
                <a:gd name="T5" fmla="*/ 4 h 46"/>
                <a:gd name="T6" fmla="*/ 9 w 91"/>
                <a:gd name="T7" fmla="*/ 28 h 46"/>
                <a:gd name="T8" fmla="*/ 36 w 91"/>
                <a:gd name="T9" fmla="*/ 41 h 46"/>
                <a:gd name="T10" fmla="*/ 69 w 91"/>
                <a:gd name="T11" fmla="*/ 46 h 46"/>
                <a:gd name="T12" fmla="*/ 73 w 91"/>
                <a:gd name="T13" fmla="*/ 1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46">
                  <a:moveTo>
                    <a:pt x="73" y="13"/>
                  </a:moveTo>
                  <a:cubicBezTo>
                    <a:pt x="74" y="8"/>
                    <a:pt x="65" y="2"/>
                    <a:pt x="57" y="1"/>
                  </a:cubicBezTo>
                  <a:cubicBezTo>
                    <a:pt x="49" y="0"/>
                    <a:pt x="32" y="0"/>
                    <a:pt x="24" y="4"/>
                  </a:cubicBezTo>
                  <a:cubicBezTo>
                    <a:pt x="0" y="9"/>
                    <a:pt x="11" y="18"/>
                    <a:pt x="9" y="28"/>
                  </a:cubicBezTo>
                  <a:cubicBezTo>
                    <a:pt x="21" y="39"/>
                    <a:pt x="22" y="35"/>
                    <a:pt x="36" y="41"/>
                  </a:cubicBezTo>
                  <a:cubicBezTo>
                    <a:pt x="41" y="43"/>
                    <a:pt x="69" y="46"/>
                    <a:pt x="69" y="46"/>
                  </a:cubicBezTo>
                  <a:cubicBezTo>
                    <a:pt x="91" y="43"/>
                    <a:pt x="64" y="25"/>
                    <a:pt x="73" y="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6" name="Freeform 54"/>
            <p:cNvSpPr>
              <a:spLocks/>
            </p:cNvSpPr>
            <p:nvPr/>
          </p:nvSpPr>
          <p:spPr bwMode="gray">
            <a:xfrm>
              <a:off x="4200" y="1212"/>
              <a:ext cx="94" cy="134"/>
            </a:xfrm>
            <a:custGeom>
              <a:avLst/>
              <a:gdLst>
                <a:gd name="T0" fmla="*/ 23 w 94"/>
                <a:gd name="T1" fmla="*/ 13 h 134"/>
                <a:gd name="T2" fmla="*/ 38 w 94"/>
                <a:gd name="T3" fmla="*/ 55 h 134"/>
                <a:gd name="T4" fmla="*/ 2 w 94"/>
                <a:gd name="T5" fmla="*/ 61 h 134"/>
                <a:gd name="T6" fmla="*/ 23 w 94"/>
                <a:gd name="T7" fmla="*/ 88 h 134"/>
                <a:gd name="T8" fmla="*/ 47 w 94"/>
                <a:gd name="T9" fmla="*/ 117 h 134"/>
                <a:gd name="T10" fmla="*/ 71 w 94"/>
                <a:gd name="T11" fmla="*/ 118 h 134"/>
                <a:gd name="T12" fmla="*/ 92 w 94"/>
                <a:gd name="T13" fmla="*/ 106 h 134"/>
                <a:gd name="T14" fmla="*/ 86 w 94"/>
                <a:gd name="T15" fmla="*/ 55 h 134"/>
                <a:gd name="T16" fmla="*/ 66 w 94"/>
                <a:gd name="T17" fmla="*/ 55 h 134"/>
                <a:gd name="T18" fmla="*/ 87 w 94"/>
                <a:gd name="T19" fmla="*/ 21 h 134"/>
                <a:gd name="T20" fmla="*/ 68 w 94"/>
                <a:gd name="T21" fmla="*/ 0 h 134"/>
                <a:gd name="T22" fmla="*/ 23 w 94"/>
                <a:gd name="T23" fmla="*/ 13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4" h="134">
                  <a:moveTo>
                    <a:pt x="23" y="13"/>
                  </a:moveTo>
                  <a:cubicBezTo>
                    <a:pt x="9" y="23"/>
                    <a:pt x="51" y="65"/>
                    <a:pt x="38" y="55"/>
                  </a:cubicBezTo>
                  <a:cubicBezTo>
                    <a:pt x="22" y="58"/>
                    <a:pt x="6" y="34"/>
                    <a:pt x="2" y="61"/>
                  </a:cubicBezTo>
                  <a:cubicBezTo>
                    <a:pt x="0" y="68"/>
                    <a:pt x="16" y="79"/>
                    <a:pt x="23" y="88"/>
                  </a:cubicBezTo>
                  <a:cubicBezTo>
                    <a:pt x="30" y="97"/>
                    <a:pt x="39" y="112"/>
                    <a:pt x="47" y="117"/>
                  </a:cubicBezTo>
                  <a:cubicBezTo>
                    <a:pt x="54" y="134"/>
                    <a:pt x="59" y="126"/>
                    <a:pt x="71" y="118"/>
                  </a:cubicBezTo>
                  <a:cubicBezTo>
                    <a:pt x="75" y="114"/>
                    <a:pt x="90" y="116"/>
                    <a:pt x="92" y="106"/>
                  </a:cubicBezTo>
                  <a:cubicBezTo>
                    <a:pt x="94" y="96"/>
                    <a:pt x="90" y="64"/>
                    <a:pt x="86" y="55"/>
                  </a:cubicBezTo>
                  <a:cubicBezTo>
                    <a:pt x="85" y="48"/>
                    <a:pt x="68" y="60"/>
                    <a:pt x="66" y="55"/>
                  </a:cubicBezTo>
                  <a:cubicBezTo>
                    <a:pt x="65" y="45"/>
                    <a:pt x="87" y="30"/>
                    <a:pt x="87" y="21"/>
                  </a:cubicBezTo>
                  <a:cubicBezTo>
                    <a:pt x="87" y="12"/>
                    <a:pt x="79" y="1"/>
                    <a:pt x="68" y="0"/>
                  </a:cubicBezTo>
                  <a:cubicBezTo>
                    <a:pt x="62" y="5"/>
                    <a:pt x="36" y="0"/>
                    <a:pt x="23" y="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7" name="Freeform 55"/>
            <p:cNvSpPr>
              <a:spLocks/>
            </p:cNvSpPr>
            <p:nvPr/>
          </p:nvSpPr>
          <p:spPr bwMode="gray">
            <a:xfrm>
              <a:off x="4325" y="1117"/>
              <a:ext cx="178" cy="115"/>
            </a:xfrm>
            <a:custGeom>
              <a:avLst/>
              <a:gdLst>
                <a:gd name="T0" fmla="*/ 6 w 178"/>
                <a:gd name="T1" fmla="*/ 0 h 115"/>
                <a:gd name="T2" fmla="*/ 9 w 178"/>
                <a:gd name="T3" fmla="*/ 27 h 115"/>
                <a:gd name="T4" fmla="*/ 42 w 178"/>
                <a:gd name="T5" fmla="*/ 36 h 115"/>
                <a:gd name="T6" fmla="*/ 42 w 178"/>
                <a:gd name="T7" fmla="*/ 78 h 115"/>
                <a:gd name="T8" fmla="*/ 73 w 178"/>
                <a:gd name="T9" fmla="*/ 93 h 115"/>
                <a:gd name="T10" fmla="*/ 123 w 178"/>
                <a:gd name="T11" fmla="*/ 101 h 115"/>
                <a:gd name="T12" fmla="*/ 160 w 178"/>
                <a:gd name="T13" fmla="*/ 89 h 115"/>
                <a:gd name="T14" fmla="*/ 168 w 178"/>
                <a:gd name="T15" fmla="*/ 53 h 115"/>
                <a:gd name="T16" fmla="*/ 115 w 178"/>
                <a:gd name="T17" fmla="*/ 55 h 115"/>
                <a:gd name="T18" fmla="*/ 95 w 178"/>
                <a:gd name="T19" fmla="*/ 52 h 115"/>
                <a:gd name="T20" fmla="*/ 79 w 178"/>
                <a:gd name="T21" fmla="*/ 41 h 115"/>
                <a:gd name="T22" fmla="*/ 55 w 178"/>
                <a:gd name="T23" fmla="*/ 12 h 115"/>
                <a:gd name="T24" fmla="*/ 6 w 178"/>
                <a:gd name="T25" fmla="*/ 0 h 1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8" h="115">
                  <a:moveTo>
                    <a:pt x="6" y="0"/>
                  </a:moveTo>
                  <a:cubicBezTo>
                    <a:pt x="0" y="13"/>
                    <a:pt x="17" y="17"/>
                    <a:pt x="9" y="27"/>
                  </a:cubicBezTo>
                  <a:cubicBezTo>
                    <a:pt x="25" y="49"/>
                    <a:pt x="49" y="21"/>
                    <a:pt x="42" y="36"/>
                  </a:cubicBezTo>
                  <a:cubicBezTo>
                    <a:pt x="47" y="50"/>
                    <a:pt x="32" y="70"/>
                    <a:pt x="42" y="78"/>
                  </a:cubicBezTo>
                  <a:cubicBezTo>
                    <a:pt x="48" y="92"/>
                    <a:pt x="77" y="85"/>
                    <a:pt x="73" y="93"/>
                  </a:cubicBezTo>
                  <a:cubicBezTo>
                    <a:pt x="90" y="115"/>
                    <a:pt x="116" y="104"/>
                    <a:pt x="123" y="101"/>
                  </a:cubicBezTo>
                  <a:cubicBezTo>
                    <a:pt x="143" y="112"/>
                    <a:pt x="149" y="101"/>
                    <a:pt x="160" y="89"/>
                  </a:cubicBezTo>
                  <a:cubicBezTo>
                    <a:pt x="162" y="88"/>
                    <a:pt x="178" y="79"/>
                    <a:pt x="168" y="53"/>
                  </a:cubicBezTo>
                  <a:cubicBezTo>
                    <a:pt x="132" y="36"/>
                    <a:pt x="151" y="39"/>
                    <a:pt x="115" y="55"/>
                  </a:cubicBezTo>
                  <a:cubicBezTo>
                    <a:pt x="95" y="40"/>
                    <a:pt x="121" y="58"/>
                    <a:pt x="95" y="52"/>
                  </a:cubicBezTo>
                  <a:cubicBezTo>
                    <a:pt x="90" y="51"/>
                    <a:pt x="84" y="44"/>
                    <a:pt x="79" y="41"/>
                  </a:cubicBezTo>
                  <a:cubicBezTo>
                    <a:pt x="70" y="29"/>
                    <a:pt x="53" y="22"/>
                    <a:pt x="55" y="12"/>
                  </a:cubicBezTo>
                  <a:cubicBezTo>
                    <a:pt x="49" y="1"/>
                    <a:pt x="16" y="11"/>
                    <a:pt x="6" y="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8" name="Freeform 56"/>
            <p:cNvSpPr>
              <a:spLocks/>
            </p:cNvSpPr>
            <p:nvPr/>
          </p:nvSpPr>
          <p:spPr bwMode="gray">
            <a:xfrm>
              <a:off x="4347" y="1223"/>
              <a:ext cx="77" cy="121"/>
            </a:xfrm>
            <a:custGeom>
              <a:avLst/>
              <a:gdLst>
                <a:gd name="T0" fmla="*/ 74 w 77"/>
                <a:gd name="T1" fmla="*/ 13 h 121"/>
                <a:gd name="T2" fmla="*/ 41 w 77"/>
                <a:gd name="T3" fmla="*/ 8 h 121"/>
                <a:gd name="T4" fmla="*/ 21 w 77"/>
                <a:gd name="T5" fmla="*/ 4 h 121"/>
                <a:gd name="T6" fmla="*/ 2 w 77"/>
                <a:gd name="T7" fmla="*/ 34 h 121"/>
                <a:gd name="T8" fmla="*/ 9 w 77"/>
                <a:gd name="T9" fmla="*/ 99 h 121"/>
                <a:gd name="T10" fmla="*/ 11 w 77"/>
                <a:gd name="T11" fmla="*/ 110 h 121"/>
                <a:gd name="T12" fmla="*/ 23 w 77"/>
                <a:gd name="T13" fmla="*/ 115 h 121"/>
                <a:gd name="T14" fmla="*/ 26 w 77"/>
                <a:gd name="T15" fmla="*/ 74 h 121"/>
                <a:gd name="T16" fmla="*/ 50 w 77"/>
                <a:gd name="T17" fmla="*/ 64 h 121"/>
                <a:gd name="T18" fmla="*/ 63 w 77"/>
                <a:gd name="T19" fmla="*/ 47 h 121"/>
                <a:gd name="T20" fmla="*/ 74 w 77"/>
                <a:gd name="T21" fmla="*/ 1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77" h="121">
                  <a:moveTo>
                    <a:pt x="74" y="13"/>
                  </a:moveTo>
                  <a:cubicBezTo>
                    <a:pt x="71" y="6"/>
                    <a:pt x="50" y="9"/>
                    <a:pt x="41" y="8"/>
                  </a:cubicBezTo>
                  <a:cubicBezTo>
                    <a:pt x="32" y="7"/>
                    <a:pt x="27" y="0"/>
                    <a:pt x="21" y="4"/>
                  </a:cubicBezTo>
                  <a:cubicBezTo>
                    <a:pt x="12" y="8"/>
                    <a:pt x="4" y="18"/>
                    <a:pt x="2" y="34"/>
                  </a:cubicBezTo>
                  <a:cubicBezTo>
                    <a:pt x="0" y="50"/>
                    <a:pt x="7" y="86"/>
                    <a:pt x="9" y="99"/>
                  </a:cubicBezTo>
                  <a:cubicBezTo>
                    <a:pt x="11" y="111"/>
                    <a:pt x="9" y="107"/>
                    <a:pt x="11" y="110"/>
                  </a:cubicBezTo>
                  <a:cubicBezTo>
                    <a:pt x="13" y="113"/>
                    <a:pt x="21" y="121"/>
                    <a:pt x="23" y="115"/>
                  </a:cubicBezTo>
                  <a:cubicBezTo>
                    <a:pt x="30" y="105"/>
                    <a:pt x="24" y="89"/>
                    <a:pt x="26" y="74"/>
                  </a:cubicBezTo>
                  <a:cubicBezTo>
                    <a:pt x="24" y="46"/>
                    <a:pt x="61" y="81"/>
                    <a:pt x="50" y="64"/>
                  </a:cubicBezTo>
                  <a:cubicBezTo>
                    <a:pt x="55" y="59"/>
                    <a:pt x="59" y="55"/>
                    <a:pt x="63" y="47"/>
                  </a:cubicBezTo>
                  <a:cubicBezTo>
                    <a:pt x="67" y="39"/>
                    <a:pt x="77" y="20"/>
                    <a:pt x="74" y="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49" name="Freeform 57"/>
            <p:cNvSpPr>
              <a:spLocks/>
            </p:cNvSpPr>
            <p:nvPr/>
          </p:nvSpPr>
          <p:spPr bwMode="gray">
            <a:xfrm>
              <a:off x="4656" y="1003"/>
              <a:ext cx="450" cy="668"/>
            </a:xfrm>
            <a:custGeom>
              <a:avLst/>
              <a:gdLst>
                <a:gd name="T0" fmla="*/ 375 w 450"/>
                <a:gd name="T1" fmla="*/ 270 h 668"/>
                <a:gd name="T2" fmla="*/ 387 w 450"/>
                <a:gd name="T3" fmla="*/ 189 h 668"/>
                <a:gd name="T4" fmla="*/ 414 w 450"/>
                <a:gd name="T5" fmla="*/ 179 h 668"/>
                <a:gd name="T6" fmla="*/ 423 w 450"/>
                <a:gd name="T7" fmla="*/ 141 h 668"/>
                <a:gd name="T8" fmla="*/ 449 w 450"/>
                <a:gd name="T9" fmla="*/ 90 h 668"/>
                <a:gd name="T10" fmla="*/ 417 w 450"/>
                <a:gd name="T11" fmla="*/ 83 h 668"/>
                <a:gd name="T12" fmla="*/ 374 w 450"/>
                <a:gd name="T13" fmla="*/ 137 h 668"/>
                <a:gd name="T14" fmla="*/ 401 w 450"/>
                <a:gd name="T15" fmla="*/ 69 h 668"/>
                <a:gd name="T16" fmla="*/ 374 w 450"/>
                <a:gd name="T17" fmla="*/ 63 h 668"/>
                <a:gd name="T18" fmla="*/ 336 w 450"/>
                <a:gd name="T19" fmla="*/ 71 h 668"/>
                <a:gd name="T20" fmla="*/ 377 w 450"/>
                <a:gd name="T21" fmla="*/ 39 h 668"/>
                <a:gd name="T22" fmla="*/ 339 w 450"/>
                <a:gd name="T23" fmla="*/ 30 h 668"/>
                <a:gd name="T24" fmla="*/ 311 w 450"/>
                <a:gd name="T25" fmla="*/ 27 h 668"/>
                <a:gd name="T26" fmla="*/ 314 w 450"/>
                <a:gd name="T27" fmla="*/ 3 h 668"/>
                <a:gd name="T28" fmla="*/ 251 w 450"/>
                <a:gd name="T29" fmla="*/ 12 h 668"/>
                <a:gd name="T30" fmla="*/ 162 w 450"/>
                <a:gd name="T31" fmla="*/ 68 h 668"/>
                <a:gd name="T32" fmla="*/ 110 w 450"/>
                <a:gd name="T33" fmla="*/ 83 h 668"/>
                <a:gd name="T34" fmla="*/ 95 w 450"/>
                <a:gd name="T35" fmla="*/ 126 h 668"/>
                <a:gd name="T36" fmla="*/ 53 w 450"/>
                <a:gd name="T37" fmla="*/ 150 h 668"/>
                <a:gd name="T38" fmla="*/ 71 w 450"/>
                <a:gd name="T39" fmla="*/ 162 h 668"/>
                <a:gd name="T40" fmla="*/ 71 w 450"/>
                <a:gd name="T41" fmla="*/ 188 h 668"/>
                <a:gd name="T42" fmla="*/ 51 w 450"/>
                <a:gd name="T43" fmla="*/ 204 h 668"/>
                <a:gd name="T44" fmla="*/ 5 w 450"/>
                <a:gd name="T45" fmla="*/ 233 h 668"/>
                <a:gd name="T46" fmla="*/ 32 w 450"/>
                <a:gd name="T47" fmla="*/ 258 h 668"/>
                <a:gd name="T48" fmla="*/ 56 w 450"/>
                <a:gd name="T49" fmla="*/ 264 h 668"/>
                <a:gd name="T50" fmla="*/ 38 w 450"/>
                <a:gd name="T51" fmla="*/ 281 h 668"/>
                <a:gd name="T52" fmla="*/ 18 w 450"/>
                <a:gd name="T53" fmla="*/ 290 h 668"/>
                <a:gd name="T54" fmla="*/ 50 w 450"/>
                <a:gd name="T55" fmla="*/ 326 h 668"/>
                <a:gd name="T56" fmla="*/ 71 w 450"/>
                <a:gd name="T57" fmla="*/ 316 h 668"/>
                <a:gd name="T58" fmla="*/ 111 w 450"/>
                <a:gd name="T59" fmla="*/ 309 h 668"/>
                <a:gd name="T60" fmla="*/ 143 w 450"/>
                <a:gd name="T61" fmla="*/ 360 h 668"/>
                <a:gd name="T62" fmla="*/ 143 w 450"/>
                <a:gd name="T63" fmla="*/ 386 h 668"/>
                <a:gd name="T64" fmla="*/ 149 w 450"/>
                <a:gd name="T65" fmla="*/ 413 h 668"/>
                <a:gd name="T66" fmla="*/ 138 w 450"/>
                <a:gd name="T67" fmla="*/ 444 h 668"/>
                <a:gd name="T68" fmla="*/ 162 w 450"/>
                <a:gd name="T69" fmla="*/ 434 h 668"/>
                <a:gd name="T70" fmla="*/ 183 w 450"/>
                <a:gd name="T71" fmla="*/ 467 h 668"/>
                <a:gd name="T72" fmla="*/ 156 w 450"/>
                <a:gd name="T73" fmla="*/ 459 h 668"/>
                <a:gd name="T74" fmla="*/ 177 w 450"/>
                <a:gd name="T75" fmla="*/ 486 h 668"/>
                <a:gd name="T76" fmla="*/ 153 w 450"/>
                <a:gd name="T77" fmla="*/ 533 h 668"/>
                <a:gd name="T78" fmla="*/ 176 w 450"/>
                <a:gd name="T79" fmla="*/ 620 h 668"/>
                <a:gd name="T80" fmla="*/ 197 w 450"/>
                <a:gd name="T81" fmla="*/ 650 h 668"/>
                <a:gd name="T82" fmla="*/ 239 w 450"/>
                <a:gd name="T83" fmla="*/ 663 h 668"/>
                <a:gd name="T84" fmla="*/ 251 w 450"/>
                <a:gd name="T85" fmla="*/ 618 h 668"/>
                <a:gd name="T86" fmla="*/ 276 w 450"/>
                <a:gd name="T87" fmla="*/ 569 h 668"/>
                <a:gd name="T88" fmla="*/ 329 w 450"/>
                <a:gd name="T89" fmla="*/ 524 h 668"/>
                <a:gd name="T90" fmla="*/ 396 w 450"/>
                <a:gd name="T91" fmla="*/ 471 h 668"/>
                <a:gd name="T92" fmla="*/ 356 w 450"/>
                <a:gd name="T93" fmla="*/ 468 h 668"/>
                <a:gd name="T94" fmla="*/ 368 w 450"/>
                <a:gd name="T95" fmla="*/ 459 h 668"/>
                <a:gd name="T96" fmla="*/ 371 w 450"/>
                <a:gd name="T97" fmla="*/ 438 h 668"/>
                <a:gd name="T98" fmla="*/ 404 w 450"/>
                <a:gd name="T99" fmla="*/ 455 h 668"/>
                <a:gd name="T100" fmla="*/ 390 w 450"/>
                <a:gd name="T101" fmla="*/ 410 h 668"/>
                <a:gd name="T102" fmla="*/ 410 w 450"/>
                <a:gd name="T103" fmla="*/ 369 h 668"/>
                <a:gd name="T104" fmla="*/ 434 w 450"/>
                <a:gd name="T105" fmla="*/ 341 h 668"/>
                <a:gd name="T106" fmla="*/ 413 w 450"/>
                <a:gd name="T107" fmla="*/ 309 h 668"/>
                <a:gd name="T108" fmla="*/ 389 w 450"/>
                <a:gd name="T109" fmla="*/ 317 h 668"/>
                <a:gd name="T110" fmla="*/ 389 w 450"/>
                <a:gd name="T111" fmla="*/ 281 h 668"/>
                <a:gd name="T112" fmla="*/ 375 w 450"/>
                <a:gd name="T113" fmla="*/ 270 h 6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50" h="668">
                  <a:moveTo>
                    <a:pt x="375" y="270"/>
                  </a:moveTo>
                  <a:cubicBezTo>
                    <a:pt x="373" y="248"/>
                    <a:pt x="393" y="229"/>
                    <a:pt x="387" y="189"/>
                  </a:cubicBezTo>
                  <a:cubicBezTo>
                    <a:pt x="393" y="174"/>
                    <a:pt x="408" y="187"/>
                    <a:pt x="414" y="179"/>
                  </a:cubicBezTo>
                  <a:cubicBezTo>
                    <a:pt x="420" y="171"/>
                    <a:pt x="417" y="156"/>
                    <a:pt x="423" y="141"/>
                  </a:cubicBezTo>
                  <a:cubicBezTo>
                    <a:pt x="429" y="126"/>
                    <a:pt x="450" y="100"/>
                    <a:pt x="449" y="90"/>
                  </a:cubicBezTo>
                  <a:cubicBezTo>
                    <a:pt x="448" y="80"/>
                    <a:pt x="430" y="75"/>
                    <a:pt x="417" y="83"/>
                  </a:cubicBezTo>
                  <a:cubicBezTo>
                    <a:pt x="404" y="91"/>
                    <a:pt x="377" y="139"/>
                    <a:pt x="374" y="137"/>
                  </a:cubicBezTo>
                  <a:cubicBezTo>
                    <a:pt x="371" y="135"/>
                    <a:pt x="401" y="81"/>
                    <a:pt x="401" y="69"/>
                  </a:cubicBezTo>
                  <a:cubicBezTo>
                    <a:pt x="401" y="57"/>
                    <a:pt x="385" y="63"/>
                    <a:pt x="374" y="63"/>
                  </a:cubicBezTo>
                  <a:cubicBezTo>
                    <a:pt x="363" y="63"/>
                    <a:pt x="336" y="75"/>
                    <a:pt x="336" y="71"/>
                  </a:cubicBezTo>
                  <a:cubicBezTo>
                    <a:pt x="336" y="67"/>
                    <a:pt x="377" y="46"/>
                    <a:pt x="377" y="39"/>
                  </a:cubicBezTo>
                  <a:cubicBezTo>
                    <a:pt x="377" y="32"/>
                    <a:pt x="350" y="32"/>
                    <a:pt x="339" y="30"/>
                  </a:cubicBezTo>
                  <a:cubicBezTo>
                    <a:pt x="328" y="28"/>
                    <a:pt x="315" y="31"/>
                    <a:pt x="311" y="27"/>
                  </a:cubicBezTo>
                  <a:cubicBezTo>
                    <a:pt x="307" y="23"/>
                    <a:pt x="324" y="6"/>
                    <a:pt x="314" y="3"/>
                  </a:cubicBezTo>
                  <a:cubicBezTo>
                    <a:pt x="304" y="0"/>
                    <a:pt x="276" y="1"/>
                    <a:pt x="251" y="12"/>
                  </a:cubicBezTo>
                  <a:cubicBezTo>
                    <a:pt x="226" y="23"/>
                    <a:pt x="186" y="56"/>
                    <a:pt x="162" y="68"/>
                  </a:cubicBezTo>
                  <a:cubicBezTo>
                    <a:pt x="138" y="80"/>
                    <a:pt x="121" y="73"/>
                    <a:pt x="110" y="83"/>
                  </a:cubicBezTo>
                  <a:cubicBezTo>
                    <a:pt x="99" y="93"/>
                    <a:pt x="105" y="115"/>
                    <a:pt x="95" y="126"/>
                  </a:cubicBezTo>
                  <a:cubicBezTo>
                    <a:pt x="85" y="137"/>
                    <a:pt x="57" y="144"/>
                    <a:pt x="53" y="150"/>
                  </a:cubicBezTo>
                  <a:cubicBezTo>
                    <a:pt x="49" y="156"/>
                    <a:pt x="68" y="156"/>
                    <a:pt x="71" y="162"/>
                  </a:cubicBezTo>
                  <a:cubicBezTo>
                    <a:pt x="74" y="168"/>
                    <a:pt x="74" y="181"/>
                    <a:pt x="71" y="188"/>
                  </a:cubicBezTo>
                  <a:cubicBezTo>
                    <a:pt x="68" y="195"/>
                    <a:pt x="62" y="197"/>
                    <a:pt x="51" y="204"/>
                  </a:cubicBezTo>
                  <a:cubicBezTo>
                    <a:pt x="40" y="211"/>
                    <a:pt x="8" y="224"/>
                    <a:pt x="5" y="233"/>
                  </a:cubicBezTo>
                  <a:cubicBezTo>
                    <a:pt x="0" y="237"/>
                    <a:pt x="24" y="253"/>
                    <a:pt x="32" y="258"/>
                  </a:cubicBezTo>
                  <a:cubicBezTo>
                    <a:pt x="40" y="263"/>
                    <a:pt x="55" y="260"/>
                    <a:pt x="56" y="264"/>
                  </a:cubicBezTo>
                  <a:cubicBezTo>
                    <a:pt x="57" y="268"/>
                    <a:pt x="44" y="277"/>
                    <a:pt x="38" y="281"/>
                  </a:cubicBezTo>
                  <a:cubicBezTo>
                    <a:pt x="32" y="285"/>
                    <a:pt x="16" y="283"/>
                    <a:pt x="18" y="290"/>
                  </a:cubicBezTo>
                  <a:cubicBezTo>
                    <a:pt x="20" y="302"/>
                    <a:pt x="41" y="322"/>
                    <a:pt x="50" y="326"/>
                  </a:cubicBezTo>
                  <a:cubicBezTo>
                    <a:pt x="59" y="330"/>
                    <a:pt x="61" y="319"/>
                    <a:pt x="71" y="316"/>
                  </a:cubicBezTo>
                  <a:cubicBezTo>
                    <a:pt x="78" y="306"/>
                    <a:pt x="109" y="324"/>
                    <a:pt x="111" y="309"/>
                  </a:cubicBezTo>
                  <a:cubicBezTo>
                    <a:pt x="109" y="281"/>
                    <a:pt x="154" y="377"/>
                    <a:pt x="143" y="360"/>
                  </a:cubicBezTo>
                  <a:cubicBezTo>
                    <a:pt x="148" y="376"/>
                    <a:pt x="140" y="378"/>
                    <a:pt x="143" y="386"/>
                  </a:cubicBezTo>
                  <a:cubicBezTo>
                    <a:pt x="144" y="395"/>
                    <a:pt x="150" y="403"/>
                    <a:pt x="149" y="413"/>
                  </a:cubicBezTo>
                  <a:cubicBezTo>
                    <a:pt x="148" y="423"/>
                    <a:pt x="136" y="441"/>
                    <a:pt x="138" y="444"/>
                  </a:cubicBezTo>
                  <a:cubicBezTo>
                    <a:pt x="140" y="447"/>
                    <a:pt x="154" y="430"/>
                    <a:pt x="162" y="434"/>
                  </a:cubicBezTo>
                  <a:cubicBezTo>
                    <a:pt x="170" y="438"/>
                    <a:pt x="184" y="463"/>
                    <a:pt x="183" y="467"/>
                  </a:cubicBezTo>
                  <a:cubicBezTo>
                    <a:pt x="182" y="471"/>
                    <a:pt x="165" y="444"/>
                    <a:pt x="156" y="459"/>
                  </a:cubicBezTo>
                  <a:cubicBezTo>
                    <a:pt x="147" y="474"/>
                    <a:pt x="176" y="475"/>
                    <a:pt x="177" y="486"/>
                  </a:cubicBezTo>
                  <a:cubicBezTo>
                    <a:pt x="176" y="498"/>
                    <a:pt x="153" y="511"/>
                    <a:pt x="153" y="533"/>
                  </a:cubicBezTo>
                  <a:cubicBezTo>
                    <a:pt x="153" y="555"/>
                    <a:pt x="169" y="601"/>
                    <a:pt x="176" y="620"/>
                  </a:cubicBezTo>
                  <a:cubicBezTo>
                    <a:pt x="183" y="639"/>
                    <a:pt x="186" y="643"/>
                    <a:pt x="197" y="650"/>
                  </a:cubicBezTo>
                  <a:cubicBezTo>
                    <a:pt x="208" y="657"/>
                    <a:pt x="230" y="668"/>
                    <a:pt x="239" y="663"/>
                  </a:cubicBezTo>
                  <a:cubicBezTo>
                    <a:pt x="248" y="658"/>
                    <a:pt x="245" y="634"/>
                    <a:pt x="251" y="618"/>
                  </a:cubicBezTo>
                  <a:cubicBezTo>
                    <a:pt x="257" y="602"/>
                    <a:pt x="263" y="585"/>
                    <a:pt x="276" y="569"/>
                  </a:cubicBezTo>
                  <a:cubicBezTo>
                    <a:pt x="289" y="553"/>
                    <a:pt x="309" y="540"/>
                    <a:pt x="329" y="524"/>
                  </a:cubicBezTo>
                  <a:cubicBezTo>
                    <a:pt x="349" y="508"/>
                    <a:pt x="391" y="480"/>
                    <a:pt x="396" y="471"/>
                  </a:cubicBezTo>
                  <a:cubicBezTo>
                    <a:pt x="401" y="462"/>
                    <a:pt x="361" y="470"/>
                    <a:pt x="356" y="468"/>
                  </a:cubicBezTo>
                  <a:cubicBezTo>
                    <a:pt x="351" y="466"/>
                    <a:pt x="366" y="464"/>
                    <a:pt x="368" y="459"/>
                  </a:cubicBezTo>
                  <a:cubicBezTo>
                    <a:pt x="370" y="454"/>
                    <a:pt x="365" y="439"/>
                    <a:pt x="371" y="438"/>
                  </a:cubicBezTo>
                  <a:cubicBezTo>
                    <a:pt x="377" y="437"/>
                    <a:pt x="401" y="460"/>
                    <a:pt x="404" y="455"/>
                  </a:cubicBezTo>
                  <a:cubicBezTo>
                    <a:pt x="407" y="450"/>
                    <a:pt x="389" y="424"/>
                    <a:pt x="390" y="410"/>
                  </a:cubicBezTo>
                  <a:cubicBezTo>
                    <a:pt x="391" y="396"/>
                    <a:pt x="403" y="381"/>
                    <a:pt x="410" y="369"/>
                  </a:cubicBezTo>
                  <a:cubicBezTo>
                    <a:pt x="417" y="357"/>
                    <a:pt x="434" y="351"/>
                    <a:pt x="434" y="341"/>
                  </a:cubicBezTo>
                  <a:cubicBezTo>
                    <a:pt x="434" y="331"/>
                    <a:pt x="420" y="313"/>
                    <a:pt x="413" y="309"/>
                  </a:cubicBezTo>
                  <a:cubicBezTo>
                    <a:pt x="406" y="305"/>
                    <a:pt x="393" y="322"/>
                    <a:pt x="389" y="317"/>
                  </a:cubicBezTo>
                  <a:cubicBezTo>
                    <a:pt x="385" y="312"/>
                    <a:pt x="391" y="289"/>
                    <a:pt x="389" y="281"/>
                  </a:cubicBezTo>
                  <a:cubicBezTo>
                    <a:pt x="387" y="273"/>
                    <a:pt x="378" y="272"/>
                    <a:pt x="375" y="270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50" name="Freeform 58"/>
            <p:cNvSpPr>
              <a:spLocks/>
            </p:cNvSpPr>
            <p:nvPr/>
          </p:nvSpPr>
          <p:spPr bwMode="gray">
            <a:xfrm>
              <a:off x="3947" y="1197"/>
              <a:ext cx="116" cy="124"/>
            </a:xfrm>
            <a:custGeom>
              <a:avLst/>
              <a:gdLst>
                <a:gd name="T0" fmla="*/ 15 w 116"/>
                <a:gd name="T1" fmla="*/ 9 h 124"/>
                <a:gd name="T2" fmla="*/ 19 w 116"/>
                <a:gd name="T3" fmla="*/ 37 h 124"/>
                <a:gd name="T4" fmla="*/ 7 w 116"/>
                <a:gd name="T5" fmla="*/ 66 h 124"/>
                <a:gd name="T6" fmla="*/ 9 w 116"/>
                <a:gd name="T7" fmla="*/ 97 h 124"/>
                <a:gd name="T8" fmla="*/ 34 w 116"/>
                <a:gd name="T9" fmla="*/ 120 h 124"/>
                <a:gd name="T10" fmla="*/ 66 w 116"/>
                <a:gd name="T11" fmla="*/ 72 h 124"/>
                <a:gd name="T12" fmla="*/ 112 w 116"/>
                <a:gd name="T13" fmla="*/ 37 h 124"/>
                <a:gd name="T14" fmla="*/ 88 w 116"/>
                <a:gd name="T15" fmla="*/ 13 h 124"/>
                <a:gd name="T16" fmla="*/ 70 w 116"/>
                <a:gd name="T17" fmla="*/ 18 h 124"/>
                <a:gd name="T18" fmla="*/ 48 w 116"/>
                <a:gd name="T19" fmla="*/ 1 h 124"/>
                <a:gd name="T20" fmla="*/ 15 w 116"/>
                <a:gd name="T21" fmla="*/ 9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16" h="124">
                  <a:moveTo>
                    <a:pt x="15" y="9"/>
                  </a:moveTo>
                  <a:cubicBezTo>
                    <a:pt x="10" y="18"/>
                    <a:pt x="24" y="29"/>
                    <a:pt x="19" y="37"/>
                  </a:cubicBezTo>
                  <a:cubicBezTo>
                    <a:pt x="13" y="27"/>
                    <a:pt x="13" y="58"/>
                    <a:pt x="7" y="66"/>
                  </a:cubicBezTo>
                  <a:cubicBezTo>
                    <a:pt x="4" y="84"/>
                    <a:pt x="0" y="91"/>
                    <a:pt x="9" y="97"/>
                  </a:cubicBezTo>
                  <a:cubicBezTo>
                    <a:pt x="16" y="103"/>
                    <a:pt x="25" y="124"/>
                    <a:pt x="34" y="120"/>
                  </a:cubicBezTo>
                  <a:cubicBezTo>
                    <a:pt x="43" y="116"/>
                    <a:pt x="53" y="86"/>
                    <a:pt x="66" y="72"/>
                  </a:cubicBezTo>
                  <a:cubicBezTo>
                    <a:pt x="69" y="62"/>
                    <a:pt x="112" y="37"/>
                    <a:pt x="112" y="37"/>
                  </a:cubicBezTo>
                  <a:cubicBezTo>
                    <a:pt x="116" y="29"/>
                    <a:pt x="95" y="16"/>
                    <a:pt x="88" y="13"/>
                  </a:cubicBezTo>
                  <a:cubicBezTo>
                    <a:pt x="81" y="10"/>
                    <a:pt x="77" y="20"/>
                    <a:pt x="70" y="18"/>
                  </a:cubicBezTo>
                  <a:cubicBezTo>
                    <a:pt x="63" y="16"/>
                    <a:pt x="57" y="2"/>
                    <a:pt x="48" y="1"/>
                  </a:cubicBezTo>
                  <a:cubicBezTo>
                    <a:pt x="39" y="8"/>
                    <a:pt x="20" y="0"/>
                    <a:pt x="15" y="9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51" name="Freeform 59"/>
            <p:cNvSpPr>
              <a:spLocks/>
            </p:cNvSpPr>
            <p:nvPr/>
          </p:nvSpPr>
          <p:spPr bwMode="gray">
            <a:xfrm>
              <a:off x="4195" y="1078"/>
              <a:ext cx="86" cy="103"/>
            </a:xfrm>
            <a:custGeom>
              <a:avLst/>
              <a:gdLst>
                <a:gd name="T0" fmla="*/ 52 w 86"/>
                <a:gd name="T1" fmla="*/ 35 h 103"/>
                <a:gd name="T2" fmla="*/ 19 w 86"/>
                <a:gd name="T3" fmla="*/ 6 h 103"/>
                <a:gd name="T4" fmla="*/ 12 w 86"/>
                <a:gd name="T5" fmla="*/ 38 h 103"/>
                <a:gd name="T6" fmla="*/ 34 w 86"/>
                <a:gd name="T7" fmla="*/ 51 h 103"/>
                <a:gd name="T8" fmla="*/ 48 w 86"/>
                <a:gd name="T9" fmla="*/ 72 h 103"/>
                <a:gd name="T10" fmla="*/ 70 w 86"/>
                <a:gd name="T11" fmla="*/ 91 h 103"/>
                <a:gd name="T12" fmla="*/ 68 w 86"/>
                <a:gd name="T13" fmla="*/ 51 h 103"/>
                <a:gd name="T14" fmla="*/ 83 w 86"/>
                <a:gd name="T15" fmla="*/ 21 h 103"/>
                <a:gd name="T16" fmla="*/ 50 w 86"/>
                <a:gd name="T17" fmla="*/ 0 h 103"/>
                <a:gd name="T18" fmla="*/ 52 w 86"/>
                <a:gd name="T19" fmla="*/ 3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6" h="103">
                  <a:moveTo>
                    <a:pt x="52" y="35"/>
                  </a:moveTo>
                  <a:cubicBezTo>
                    <a:pt x="34" y="49"/>
                    <a:pt x="35" y="20"/>
                    <a:pt x="19" y="6"/>
                  </a:cubicBezTo>
                  <a:cubicBezTo>
                    <a:pt x="0" y="10"/>
                    <a:pt x="17" y="0"/>
                    <a:pt x="12" y="38"/>
                  </a:cubicBezTo>
                  <a:cubicBezTo>
                    <a:pt x="13" y="48"/>
                    <a:pt x="28" y="45"/>
                    <a:pt x="34" y="51"/>
                  </a:cubicBezTo>
                  <a:cubicBezTo>
                    <a:pt x="40" y="57"/>
                    <a:pt x="42" y="65"/>
                    <a:pt x="48" y="72"/>
                  </a:cubicBezTo>
                  <a:cubicBezTo>
                    <a:pt x="57" y="96"/>
                    <a:pt x="56" y="103"/>
                    <a:pt x="70" y="91"/>
                  </a:cubicBezTo>
                  <a:cubicBezTo>
                    <a:pt x="75" y="72"/>
                    <a:pt x="62" y="68"/>
                    <a:pt x="68" y="51"/>
                  </a:cubicBezTo>
                  <a:cubicBezTo>
                    <a:pt x="67" y="42"/>
                    <a:pt x="86" y="29"/>
                    <a:pt x="83" y="21"/>
                  </a:cubicBezTo>
                  <a:cubicBezTo>
                    <a:pt x="80" y="9"/>
                    <a:pt x="50" y="0"/>
                    <a:pt x="50" y="0"/>
                  </a:cubicBezTo>
                  <a:cubicBezTo>
                    <a:pt x="43" y="7"/>
                    <a:pt x="48" y="13"/>
                    <a:pt x="52" y="3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52" name="Freeform 60"/>
            <p:cNvSpPr>
              <a:spLocks/>
            </p:cNvSpPr>
            <p:nvPr/>
          </p:nvSpPr>
          <p:spPr bwMode="gray">
            <a:xfrm>
              <a:off x="4243" y="912"/>
              <a:ext cx="86" cy="117"/>
            </a:xfrm>
            <a:custGeom>
              <a:avLst/>
              <a:gdLst>
                <a:gd name="T0" fmla="*/ 40 w 86"/>
                <a:gd name="T1" fmla="*/ 25 h 117"/>
                <a:gd name="T2" fmla="*/ 23 w 86"/>
                <a:gd name="T3" fmla="*/ 7 h 117"/>
                <a:gd name="T4" fmla="*/ 1 w 86"/>
                <a:gd name="T5" fmla="*/ 10 h 117"/>
                <a:gd name="T6" fmla="*/ 19 w 86"/>
                <a:gd name="T7" fmla="*/ 39 h 117"/>
                <a:gd name="T8" fmla="*/ 41 w 86"/>
                <a:gd name="T9" fmla="*/ 70 h 117"/>
                <a:gd name="T10" fmla="*/ 62 w 86"/>
                <a:gd name="T11" fmla="*/ 79 h 117"/>
                <a:gd name="T12" fmla="*/ 83 w 86"/>
                <a:gd name="T13" fmla="*/ 108 h 117"/>
                <a:gd name="T14" fmla="*/ 82 w 86"/>
                <a:gd name="T15" fmla="*/ 69 h 117"/>
                <a:gd name="T16" fmla="*/ 83 w 86"/>
                <a:gd name="T17" fmla="*/ 27 h 117"/>
                <a:gd name="T18" fmla="*/ 65 w 86"/>
                <a:gd name="T19" fmla="*/ 45 h 117"/>
                <a:gd name="T20" fmla="*/ 62 w 86"/>
                <a:gd name="T21" fmla="*/ 19 h 117"/>
                <a:gd name="T22" fmla="*/ 47 w 86"/>
                <a:gd name="T23" fmla="*/ 13 h 117"/>
                <a:gd name="T24" fmla="*/ 40 w 86"/>
                <a:gd name="T25" fmla="*/ 2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6" h="117">
                  <a:moveTo>
                    <a:pt x="40" y="25"/>
                  </a:moveTo>
                  <a:cubicBezTo>
                    <a:pt x="37" y="30"/>
                    <a:pt x="26" y="0"/>
                    <a:pt x="23" y="7"/>
                  </a:cubicBezTo>
                  <a:cubicBezTo>
                    <a:pt x="17" y="5"/>
                    <a:pt x="2" y="5"/>
                    <a:pt x="1" y="10"/>
                  </a:cubicBezTo>
                  <a:cubicBezTo>
                    <a:pt x="0" y="15"/>
                    <a:pt x="12" y="29"/>
                    <a:pt x="19" y="39"/>
                  </a:cubicBezTo>
                  <a:cubicBezTo>
                    <a:pt x="25" y="47"/>
                    <a:pt x="34" y="63"/>
                    <a:pt x="41" y="70"/>
                  </a:cubicBezTo>
                  <a:cubicBezTo>
                    <a:pt x="48" y="77"/>
                    <a:pt x="55" y="73"/>
                    <a:pt x="62" y="79"/>
                  </a:cubicBezTo>
                  <a:cubicBezTo>
                    <a:pt x="71" y="79"/>
                    <a:pt x="79" y="117"/>
                    <a:pt x="83" y="108"/>
                  </a:cubicBezTo>
                  <a:cubicBezTo>
                    <a:pt x="86" y="106"/>
                    <a:pt x="82" y="82"/>
                    <a:pt x="82" y="69"/>
                  </a:cubicBezTo>
                  <a:cubicBezTo>
                    <a:pt x="82" y="56"/>
                    <a:pt x="86" y="31"/>
                    <a:pt x="83" y="27"/>
                  </a:cubicBezTo>
                  <a:cubicBezTo>
                    <a:pt x="80" y="19"/>
                    <a:pt x="74" y="47"/>
                    <a:pt x="65" y="45"/>
                  </a:cubicBezTo>
                  <a:cubicBezTo>
                    <a:pt x="62" y="44"/>
                    <a:pt x="65" y="24"/>
                    <a:pt x="62" y="19"/>
                  </a:cubicBezTo>
                  <a:cubicBezTo>
                    <a:pt x="59" y="14"/>
                    <a:pt x="51" y="12"/>
                    <a:pt x="47" y="13"/>
                  </a:cubicBezTo>
                  <a:cubicBezTo>
                    <a:pt x="43" y="14"/>
                    <a:pt x="43" y="20"/>
                    <a:pt x="40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53" name="Freeform 61"/>
            <p:cNvSpPr>
              <a:spLocks/>
            </p:cNvSpPr>
            <p:nvPr/>
          </p:nvSpPr>
          <p:spPr bwMode="gray">
            <a:xfrm>
              <a:off x="4074" y="1134"/>
              <a:ext cx="117" cy="103"/>
            </a:xfrm>
            <a:custGeom>
              <a:avLst/>
              <a:gdLst>
                <a:gd name="T0" fmla="*/ 17 w 117"/>
                <a:gd name="T1" fmla="*/ 25 h 103"/>
                <a:gd name="T2" fmla="*/ 7 w 117"/>
                <a:gd name="T3" fmla="*/ 51 h 103"/>
                <a:gd name="T4" fmla="*/ 18 w 117"/>
                <a:gd name="T5" fmla="*/ 80 h 103"/>
                <a:gd name="T6" fmla="*/ 57 w 117"/>
                <a:gd name="T7" fmla="*/ 75 h 103"/>
                <a:gd name="T8" fmla="*/ 23 w 117"/>
                <a:gd name="T9" fmla="*/ 99 h 103"/>
                <a:gd name="T10" fmla="*/ 53 w 117"/>
                <a:gd name="T11" fmla="*/ 100 h 103"/>
                <a:gd name="T12" fmla="*/ 80 w 117"/>
                <a:gd name="T13" fmla="*/ 81 h 103"/>
                <a:gd name="T14" fmla="*/ 107 w 117"/>
                <a:gd name="T15" fmla="*/ 78 h 103"/>
                <a:gd name="T16" fmla="*/ 117 w 117"/>
                <a:gd name="T17" fmla="*/ 51 h 103"/>
                <a:gd name="T18" fmla="*/ 93 w 117"/>
                <a:gd name="T19" fmla="*/ 51 h 103"/>
                <a:gd name="T20" fmla="*/ 83 w 117"/>
                <a:gd name="T21" fmla="*/ 6 h 103"/>
                <a:gd name="T22" fmla="*/ 66 w 117"/>
                <a:gd name="T23" fmla="*/ 16 h 103"/>
                <a:gd name="T24" fmla="*/ 59 w 117"/>
                <a:gd name="T25" fmla="*/ 49 h 103"/>
                <a:gd name="T26" fmla="*/ 44 w 117"/>
                <a:gd name="T27" fmla="*/ 28 h 103"/>
                <a:gd name="T28" fmla="*/ 17 w 117"/>
                <a:gd name="T29" fmla="*/ 2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7" h="103">
                  <a:moveTo>
                    <a:pt x="17" y="25"/>
                  </a:moveTo>
                  <a:cubicBezTo>
                    <a:pt x="9" y="35"/>
                    <a:pt x="15" y="41"/>
                    <a:pt x="7" y="51"/>
                  </a:cubicBezTo>
                  <a:cubicBezTo>
                    <a:pt x="0" y="75"/>
                    <a:pt x="10" y="74"/>
                    <a:pt x="18" y="80"/>
                  </a:cubicBezTo>
                  <a:cubicBezTo>
                    <a:pt x="24" y="85"/>
                    <a:pt x="42" y="75"/>
                    <a:pt x="57" y="75"/>
                  </a:cubicBezTo>
                  <a:cubicBezTo>
                    <a:pt x="58" y="78"/>
                    <a:pt x="24" y="95"/>
                    <a:pt x="23" y="99"/>
                  </a:cubicBezTo>
                  <a:cubicBezTo>
                    <a:pt x="22" y="103"/>
                    <a:pt x="44" y="103"/>
                    <a:pt x="53" y="100"/>
                  </a:cubicBezTo>
                  <a:cubicBezTo>
                    <a:pt x="62" y="97"/>
                    <a:pt x="71" y="85"/>
                    <a:pt x="80" y="81"/>
                  </a:cubicBezTo>
                  <a:cubicBezTo>
                    <a:pt x="89" y="77"/>
                    <a:pt x="101" y="83"/>
                    <a:pt x="107" y="78"/>
                  </a:cubicBezTo>
                  <a:cubicBezTo>
                    <a:pt x="111" y="75"/>
                    <a:pt x="117" y="51"/>
                    <a:pt x="117" y="51"/>
                  </a:cubicBezTo>
                  <a:cubicBezTo>
                    <a:pt x="116" y="42"/>
                    <a:pt x="99" y="58"/>
                    <a:pt x="93" y="51"/>
                  </a:cubicBezTo>
                  <a:cubicBezTo>
                    <a:pt x="87" y="44"/>
                    <a:pt x="88" y="12"/>
                    <a:pt x="83" y="6"/>
                  </a:cubicBezTo>
                  <a:cubicBezTo>
                    <a:pt x="78" y="0"/>
                    <a:pt x="70" y="9"/>
                    <a:pt x="66" y="16"/>
                  </a:cubicBezTo>
                  <a:cubicBezTo>
                    <a:pt x="62" y="23"/>
                    <a:pt x="63" y="47"/>
                    <a:pt x="59" y="49"/>
                  </a:cubicBezTo>
                  <a:cubicBezTo>
                    <a:pt x="55" y="51"/>
                    <a:pt x="51" y="32"/>
                    <a:pt x="44" y="28"/>
                  </a:cubicBezTo>
                  <a:cubicBezTo>
                    <a:pt x="37" y="24"/>
                    <a:pt x="23" y="26"/>
                    <a:pt x="17" y="25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54" name="Freeform 62"/>
            <p:cNvSpPr>
              <a:spLocks/>
            </p:cNvSpPr>
            <p:nvPr/>
          </p:nvSpPr>
          <p:spPr bwMode="gray">
            <a:xfrm>
              <a:off x="4423" y="2366"/>
              <a:ext cx="144" cy="55"/>
            </a:xfrm>
            <a:custGeom>
              <a:avLst/>
              <a:gdLst>
                <a:gd name="T0" fmla="*/ 4 w 144"/>
                <a:gd name="T1" fmla="*/ 8 h 55"/>
                <a:gd name="T2" fmla="*/ 10 w 144"/>
                <a:gd name="T3" fmla="*/ 25 h 55"/>
                <a:gd name="T4" fmla="*/ 37 w 144"/>
                <a:gd name="T5" fmla="*/ 20 h 55"/>
                <a:gd name="T6" fmla="*/ 86 w 144"/>
                <a:gd name="T7" fmla="*/ 40 h 55"/>
                <a:gd name="T8" fmla="*/ 95 w 144"/>
                <a:gd name="T9" fmla="*/ 55 h 55"/>
                <a:gd name="T10" fmla="*/ 137 w 144"/>
                <a:gd name="T11" fmla="*/ 53 h 55"/>
                <a:gd name="T12" fmla="*/ 137 w 144"/>
                <a:gd name="T13" fmla="*/ 43 h 55"/>
                <a:gd name="T14" fmla="*/ 110 w 144"/>
                <a:gd name="T15" fmla="*/ 25 h 55"/>
                <a:gd name="T16" fmla="*/ 92 w 144"/>
                <a:gd name="T17" fmla="*/ 24 h 55"/>
                <a:gd name="T18" fmla="*/ 56 w 144"/>
                <a:gd name="T19" fmla="*/ 4 h 55"/>
                <a:gd name="T20" fmla="*/ 34 w 144"/>
                <a:gd name="T21" fmla="*/ 2 h 55"/>
                <a:gd name="T22" fmla="*/ 4 w 144"/>
                <a:gd name="T23" fmla="*/ 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44" h="55">
                  <a:moveTo>
                    <a:pt x="4" y="8"/>
                  </a:moveTo>
                  <a:cubicBezTo>
                    <a:pt x="0" y="12"/>
                    <a:pt x="5" y="23"/>
                    <a:pt x="10" y="25"/>
                  </a:cubicBezTo>
                  <a:cubicBezTo>
                    <a:pt x="15" y="27"/>
                    <a:pt x="24" y="18"/>
                    <a:pt x="37" y="20"/>
                  </a:cubicBezTo>
                  <a:cubicBezTo>
                    <a:pt x="47" y="23"/>
                    <a:pt x="74" y="35"/>
                    <a:pt x="86" y="40"/>
                  </a:cubicBezTo>
                  <a:cubicBezTo>
                    <a:pt x="96" y="46"/>
                    <a:pt x="87" y="53"/>
                    <a:pt x="95" y="55"/>
                  </a:cubicBezTo>
                  <a:cubicBezTo>
                    <a:pt x="102" y="49"/>
                    <a:pt x="130" y="55"/>
                    <a:pt x="137" y="53"/>
                  </a:cubicBezTo>
                  <a:cubicBezTo>
                    <a:pt x="144" y="51"/>
                    <a:pt x="141" y="48"/>
                    <a:pt x="137" y="43"/>
                  </a:cubicBezTo>
                  <a:cubicBezTo>
                    <a:pt x="133" y="38"/>
                    <a:pt x="117" y="28"/>
                    <a:pt x="110" y="25"/>
                  </a:cubicBezTo>
                  <a:cubicBezTo>
                    <a:pt x="103" y="20"/>
                    <a:pt x="98" y="27"/>
                    <a:pt x="92" y="24"/>
                  </a:cubicBezTo>
                  <a:cubicBezTo>
                    <a:pt x="83" y="20"/>
                    <a:pt x="66" y="8"/>
                    <a:pt x="56" y="4"/>
                  </a:cubicBezTo>
                  <a:cubicBezTo>
                    <a:pt x="46" y="0"/>
                    <a:pt x="43" y="1"/>
                    <a:pt x="34" y="2"/>
                  </a:cubicBezTo>
                  <a:cubicBezTo>
                    <a:pt x="25" y="3"/>
                    <a:pt x="10" y="7"/>
                    <a:pt x="4" y="8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  <p:sp>
          <p:nvSpPr>
            <p:cNvPr id="59455" name="Freeform 63"/>
            <p:cNvSpPr>
              <a:spLocks/>
            </p:cNvSpPr>
            <p:nvPr/>
          </p:nvSpPr>
          <p:spPr bwMode="gray">
            <a:xfrm>
              <a:off x="4559" y="2411"/>
              <a:ext cx="84" cy="43"/>
            </a:xfrm>
            <a:custGeom>
              <a:avLst/>
              <a:gdLst>
                <a:gd name="T0" fmla="*/ 10 w 84"/>
                <a:gd name="T1" fmla="*/ 4 h 43"/>
                <a:gd name="T2" fmla="*/ 28 w 84"/>
                <a:gd name="T3" fmla="*/ 16 h 43"/>
                <a:gd name="T4" fmla="*/ 7 w 84"/>
                <a:gd name="T5" fmla="*/ 16 h 43"/>
                <a:gd name="T6" fmla="*/ 1 w 84"/>
                <a:gd name="T7" fmla="*/ 28 h 43"/>
                <a:gd name="T8" fmla="*/ 16 w 84"/>
                <a:gd name="T9" fmla="*/ 26 h 43"/>
                <a:gd name="T10" fmla="*/ 37 w 84"/>
                <a:gd name="T11" fmla="*/ 40 h 43"/>
                <a:gd name="T12" fmla="*/ 70 w 84"/>
                <a:gd name="T13" fmla="*/ 31 h 43"/>
                <a:gd name="T14" fmla="*/ 81 w 84"/>
                <a:gd name="T15" fmla="*/ 20 h 43"/>
                <a:gd name="T16" fmla="*/ 52 w 84"/>
                <a:gd name="T17" fmla="*/ 8 h 43"/>
                <a:gd name="T18" fmla="*/ 36 w 84"/>
                <a:gd name="T19" fmla="*/ 1 h 43"/>
                <a:gd name="T20" fmla="*/ 10 w 84"/>
                <a:gd name="T21" fmla="*/ 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4" h="43">
                  <a:moveTo>
                    <a:pt x="10" y="4"/>
                  </a:moveTo>
                  <a:cubicBezTo>
                    <a:pt x="9" y="6"/>
                    <a:pt x="29" y="14"/>
                    <a:pt x="28" y="16"/>
                  </a:cubicBezTo>
                  <a:cubicBezTo>
                    <a:pt x="27" y="18"/>
                    <a:pt x="11" y="14"/>
                    <a:pt x="7" y="16"/>
                  </a:cubicBezTo>
                  <a:cubicBezTo>
                    <a:pt x="3" y="18"/>
                    <a:pt x="0" y="26"/>
                    <a:pt x="1" y="28"/>
                  </a:cubicBezTo>
                  <a:cubicBezTo>
                    <a:pt x="2" y="30"/>
                    <a:pt x="10" y="24"/>
                    <a:pt x="16" y="26"/>
                  </a:cubicBezTo>
                  <a:cubicBezTo>
                    <a:pt x="22" y="28"/>
                    <a:pt x="28" y="39"/>
                    <a:pt x="37" y="40"/>
                  </a:cubicBezTo>
                  <a:cubicBezTo>
                    <a:pt x="47" y="43"/>
                    <a:pt x="61" y="35"/>
                    <a:pt x="70" y="31"/>
                  </a:cubicBezTo>
                  <a:cubicBezTo>
                    <a:pt x="77" y="28"/>
                    <a:pt x="84" y="24"/>
                    <a:pt x="81" y="20"/>
                  </a:cubicBezTo>
                  <a:cubicBezTo>
                    <a:pt x="78" y="16"/>
                    <a:pt x="59" y="11"/>
                    <a:pt x="52" y="8"/>
                  </a:cubicBezTo>
                  <a:cubicBezTo>
                    <a:pt x="45" y="5"/>
                    <a:pt x="43" y="2"/>
                    <a:pt x="36" y="1"/>
                  </a:cubicBezTo>
                  <a:cubicBezTo>
                    <a:pt x="29" y="0"/>
                    <a:pt x="15" y="3"/>
                    <a:pt x="10" y="4"/>
                  </a:cubicBezTo>
                  <a:close/>
                </a:path>
              </a:pathLst>
            </a:custGeom>
            <a:gradFill rotWithShape="1">
              <a:gsLst>
                <a:gs pos="0">
                  <a:srgbClr val="DDDDDD">
                    <a:alpha val="70000"/>
                  </a:srgbClr>
                </a:gs>
                <a:gs pos="100000">
                  <a:srgbClr val="DDDDDD">
                    <a:gamma/>
                    <a:tint val="18039"/>
                    <a:invGamma/>
                  </a:srgbClr>
                </a:gs>
              </a:gsLst>
              <a:lin ang="5400000" scaled="1"/>
            </a:gradFill>
            <a:ln w="3175" cap="flat" cmpd="sng">
              <a:solidFill>
                <a:srgbClr val="C0C0C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7961" dir="2700000" algn="ctr" rotWithShape="0">
                      <a:srgbClr val="000000">
                        <a:alpha val="39999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sp>
        <p:nvSpPr>
          <p:cNvPr id="59456" name="Text Box 113"/>
          <p:cNvSpPr txBox="1">
            <a:spLocks noChangeArrowheads="1"/>
          </p:cNvSpPr>
          <p:nvPr/>
        </p:nvSpPr>
        <p:spPr bwMode="gray">
          <a:xfrm>
            <a:off x="6294438" y="3322638"/>
            <a:ext cx="8096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accent2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 RUSIA</a:t>
            </a:r>
          </a:p>
        </p:txBody>
      </p:sp>
      <p:sp>
        <p:nvSpPr>
          <p:cNvPr id="59457" name="Text Box 114"/>
          <p:cNvSpPr txBox="1">
            <a:spLocks noChangeArrowheads="1"/>
          </p:cNvSpPr>
          <p:nvPr/>
        </p:nvSpPr>
        <p:spPr bwMode="gray">
          <a:xfrm>
            <a:off x="6629400" y="3886200"/>
            <a:ext cx="7588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CHINA</a:t>
            </a:r>
          </a:p>
        </p:txBody>
      </p:sp>
      <p:sp>
        <p:nvSpPr>
          <p:cNvPr id="59458" name="Text Box 118"/>
          <p:cNvSpPr txBox="1">
            <a:spLocks noChangeArrowheads="1"/>
          </p:cNvSpPr>
          <p:nvPr/>
        </p:nvSpPr>
        <p:spPr bwMode="gray">
          <a:xfrm>
            <a:off x="7389813" y="3683000"/>
            <a:ext cx="7985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fol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latin typeface="Candara" panose="020E0502030303020204" pitchFamily="34" charset="0"/>
                <a:cs typeface="Arial" panose="020B0604020202020204" pitchFamily="34" charset="0"/>
              </a:rPr>
              <a:t>KOREA</a:t>
            </a:r>
          </a:p>
        </p:txBody>
      </p:sp>
      <p:sp>
        <p:nvSpPr>
          <p:cNvPr id="59459" name="Text Box 119"/>
          <p:cNvSpPr txBox="1">
            <a:spLocks noChangeArrowheads="1"/>
          </p:cNvSpPr>
          <p:nvPr/>
        </p:nvSpPr>
        <p:spPr bwMode="gray">
          <a:xfrm>
            <a:off x="7627938" y="3911600"/>
            <a:ext cx="771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latin typeface="Candara" panose="020E0502030303020204" pitchFamily="34" charset="0"/>
                <a:cs typeface="Arial" panose="020B0604020202020204" pitchFamily="34" charset="0"/>
              </a:rPr>
              <a:t>JAPAN</a:t>
            </a:r>
          </a:p>
        </p:txBody>
      </p:sp>
      <p:sp>
        <p:nvSpPr>
          <p:cNvPr id="59460" name="Text Box 120"/>
          <p:cNvSpPr txBox="1">
            <a:spLocks noChangeArrowheads="1"/>
          </p:cNvSpPr>
          <p:nvPr/>
        </p:nvSpPr>
        <p:spPr bwMode="gray">
          <a:xfrm>
            <a:off x="5410200" y="3490913"/>
            <a:ext cx="10541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 </a:t>
            </a: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</a:rPr>
              <a:t>FRANCE</a:t>
            </a:r>
          </a:p>
        </p:txBody>
      </p:sp>
      <p:sp>
        <p:nvSpPr>
          <p:cNvPr id="59461" name="Text Box 122"/>
          <p:cNvSpPr txBox="1">
            <a:spLocks noChangeArrowheads="1"/>
          </p:cNvSpPr>
          <p:nvPr/>
        </p:nvSpPr>
        <p:spPr bwMode="gray">
          <a:xfrm>
            <a:off x="5562600" y="4633913"/>
            <a:ext cx="114141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Font typeface="Arial" panose="020B0604020202020204" pitchFamily="34" charset="0"/>
              <a:buChar char="►"/>
            </a:pPr>
            <a:r>
              <a:rPr lang="en-US" sz="12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NAM MỸ</a:t>
            </a:r>
            <a:endParaRPr lang="en-US" sz="12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59462" name="Text Box 117"/>
          <p:cNvSpPr txBox="1">
            <a:spLocks noChangeArrowheads="1"/>
          </p:cNvSpPr>
          <p:nvPr/>
        </p:nvSpPr>
        <p:spPr bwMode="gray">
          <a:xfrm>
            <a:off x="1447800" y="3733800"/>
            <a:ext cx="6096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accent1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USA</a:t>
            </a:r>
          </a:p>
        </p:txBody>
      </p:sp>
      <p:sp>
        <p:nvSpPr>
          <p:cNvPr id="59463" name="Text Box 121"/>
          <p:cNvSpPr txBox="1">
            <a:spLocks noChangeArrowheads="1"/>
          </p:cNvSpPr>
          <p:nvPr/>
        </p:nvSpPr>
        <p:spPr bwMode="gray">
          <a:xfrm>
            <a:off x="2362200" y="4938713"/>
            <a:ext cx="839788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Clr>
                <a:schemeClr val="folHlink"/>
              </a:buClr>
              <a:buFont typeface="Arial" panose="020B0604020202020204" pitchFamily="34" charset="0"/>
              <a:buChar char="►"/>
            </a:pP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 </a:t>
            </a:r>
            <a:r>
              <a:rPr lang="en-US" sz="1200" b="1">
                <a:solidFill>
                  <a:srgbClr val="000000"/>
                </a:solidFill>
                <a:latin typeface="Candara" panose="020E0502030303020204" pitchFamily="34" charset="0"/>
              </a:rPr>
              <a:t>BRAZIL</a:t>
            </a:r>
          </a:p>
        </p:txBody>
      </p:sp>
      <p:sp>
        <p:nvSpPr>
          <p:cNvPr id="195588" name="Rectangle 11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59465" name="Text Box 9"/>
          <p:cNvSpPr txBox="1">
            <a:spLocks noChangeArrowheads="1"/>
          </p:cNvSpPr>
          <p:nvPr/>
        </p:nvSpPr>
        <p:spPr bwMode="gray">
          <a:xfrm>
            <a:off x="1500188" y="160655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>
              <a:latin typeface="Candara" panose="020E0502030303020204" pitchFamily="34" charset="0"/>
            </a:endParaRPr>
          </a:p>
        </p:txBody>
      </p:sp>
      <p:graphicFrame>
        <p:nvGraphicFramePr>
          <p:cNvPr id="59466" name="Object 16"/>
          <p:cNvGraphicFramePr>
            <a:graphicFrameLocks noChangeAspect="1"/>
          </p:cNvGraphicFramePr>
          <p:nvPr/>
        </p:nvGraphicFramePr>
        <p:xfrm>
          <a:off x="2743200" y="4464050"/>
          <a:ext cx="2227263" cy="186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9470" name="Chart" r:id="rId3" imgW="3143098" imgH="2409952" progId="MSGraph.Chart.8">
                  <p:embed followColorScheme="full"/>
                </p:oleObj>
              </mc:Choice>
              <mc:Fallback>
                <p:oleObj name="Chart" r:id="rId3" imgW="3143098" imgH="2409952" progId="MSGraph.Chart.8">
                  <p:embed followColorScheme="full"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2743200" y="4464050"/>
                        <a:ext cx="2227263" cy="186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9467" name="AutoShape 15"/>
          <p:cNvSpPr>
            <a:spLocks noChangeAspect="1" noChangeArrowheads="1"/>
          </p:cNvSpPr>
          <p:nvPr/>
        </p:nvSpPr>
        <p:spPr bwMode="gray">
          <a:xfrm>
            <a:off x="2962275" y="3378200"/>
            <a:ext cx="1676400" cy="1035050"/>
          </a:xfrm>
          <a:prstGeom prst="roundRect">
            <a:avLst>
              <a:gd name="adj" fmla="val 8282"/>
            </a:avLst>
          </a:prstGeom>
          <a:solidFill>
            <a:srgbClr val="FFFFFF"/>
          </a:solidFill>
          <a:ln w="19050" cap="rnd">
            <a:solidFill>
              <a:srgbClr val="4D4D4D"/>
            </a:solidFill>
            <a:prstDash val="sysDot"/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vi-VN">
              <a:latin typeface="Candara" panose="020E0502030303020204" pitchFamily="34" charset="0"/>
            </a:endParaRPr>
          </a:p>
        </p:txBody>
      </p:sp>
      <p:sp>
        <p:nvSpPr>
          <p:cNvPr id="59468" name="Text Box 123"/>
          <p:cNvSpPr txBox="1">
            <a:spLocks noChangeArrowheads="1"/>
          </p:cNvSpPr>
          <p:nvPr/>
        </p:nvSpPr>
        <p:spPr bwMode="gray">
          <a:xfrm>
            <a:off x="3086100" y="3365500"/>
            <a:ext cx="1447800" cy="32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10000"/>
              </a:lnSpc>
              <a:buClr>
                <a:schemeClr val="accent1"/>
              </a:buClr>
              <a:buFont typeface="Arial" panose="020B0604020202020204" pitchFamily="34" charset="0"/>
              <a:buChar char="►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ChangeArrowheads="1"/>
          </p:cNvSpPr>
          <p:nvPr/>
        </p:nvSpPr>
        <p:spPr bwMode="gray">
          <a:xfrm>
            <a:off x="739775" y="2614613"/>
            <a:ext cx="7740650" cy="619125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0419" name="Group 3"/>
          <p:cNvGrpSpPr>
            <a:grpSpLocks/>
          </p:cNvGrpSpPr>
          <p:nvPr/>
        </p:nvGrpSpPr>
        <p:grpSpPr bwMode="auto">
          <a:xfrm>
            <a:off x="728663" y="2614613"/>
            <a:ext cx="2054225" cy="619125"/>
            <a:chOff x="404" y="1980"/>
            <a:chExt cx="1294" cy="298"/>
          </a:xfrm>
        </p:grpSpPr>
        <p:sp>
          <p:nvSpPr>
            <p:cNvPr id="60420" name="Rectangle 4"/>
            <p:cNvSpPr>
              <a:spLocks noChangeArrowheads="1"/>
            </p:cNvSpPr>
            <p:nvPr/>
          </p:nvSpPr>
          <p:spPr bwMode="invGray">
            <a:xfrm>
              <a:off x="404" y="1980"/>
              <a:ext cx="1205" cy="298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0421" name="AutoShape 5"/>
            <p:cNvSpPr>
              <a:spLocks noChangeArrowheads="1"/>
            </p:cNvSpPr>
            <p:nvPr/>
          </p:nvSpPr>
          <p:spPr bwMode="invGray">
            <a:xfrm rot="5400000">
              <a:off x="1568" y="2072"/>
              <a:ext cx="139" cy="120"/>
            </a:xfrm>
            <a:prstGeom prst="triangle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0422" name="Text Box 6"/>
          <p:cNvSpPr txBox="1">
            <a:spLocks noChangeArrowheads="1"/>
          </p:cNvSpPr>
          <p:nvPr/>
        </p:nvSpPr>
        <p:spPr bwMode="gray">
          <a:xfrm>
            <a:off x="2643188" y="2730500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0423" name="Rectangle 7"/>
          <p:cNvSpPr>
            <a:spLocks noChangeArrowheads="1"/>
          </p:cNvSpPr>
          <p:nvPr/>
        </p:nvSpPr>
        <p:spPr bwMode="gray">
          <a:xfrm>
            <a:off x="750888" y="2720975"/>
            <a:ext cx="1836737" cy="3667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3300"/>
            </a:outerShdw>
          </a:effectLst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tiêu đề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0424" name="AutoShape 8"/>
          <p:cNvSpPr>
            <a:spLocks noChangeArrowheads="1"/>
          </p:cNvSpPr>
          <p:nvPr/>
        </p:nvSpPr>
        <p:spPr bwMode="gray">
          <a:xfrm>
            <a:off x="4214813" y="2781300"/>
            <a:ext cx="368300" cy="273050"/>
          </a:xfrm>
          <a:prstGeom prst="rightArrow">
            <a:avLst>
              <a:gd name="adj1" fmla="val 50000"/>
              <a:gd name="adj2" fmla="val 60467"/>
            </a:avLst>
          </a:prstGeom>
          <a:gradFill rotWithShape="1">
            <a:gsLst>
              <a:gs pos="0">
                <a:schemeClr val="accent1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>
            <a:outerShdw dist="28398" dir="1593903" algn="ctr" rotWithShape="0">
              <a:srgbClr val="33333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5" name="Text Box 9"/>
          <p:cNvSpPr txBox="1">
            <a:spLocks noChangeArrowheads="1"/>
          </p:cNvSpPr>
          <p:nvPr/>
        </p:nvSpPr>
        <p:spPr bwMode="gray">
          <a:xfrm>
            <a:off x="4594225" y="2746375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0426" name="AutoShape 10"/>
          <p:cNvSpPr>
            <a:spLocks noChangeArrowheads="1"/>
          </p:cNvSpPr>
          <p:nvPr/>
        </p:nvSpPr>
        <p:spPr bwMode="gray">
          <a:xfrm>
            <a:off x="6243638" y="2781300"/>
            <a:ext cx="368300" cy="273050"/>
          </a:xfrm>
          <a:prstGeom prst="rightArrow">
            <a:avLst>
              <a:gd name="adj1" fmla="val 50000"/>
              <a:gd name="adj2" fmla="val 60467"/>
            </a:avLst>
          </a:prstGeom>
          <a:gradFill rotWithShape="1">
            <a:gsLst>
              <a:gs pos="0">
                <a:schemeClr val="accent1"/>
              </a:gs>
              <a:gs pos="100000">
                <a:srgbClr val="FFFFFF"/>
              </a:gs>
            </a:gsLst>
            <a:lin ang="0" scaled="1"/>
          </a:gradFill>
          <a:ln>
            <a:noFill/>
          </a:ln>
          <a:effectLst>
            <a:outerShdw dist="28398" dir="1593903" algn="ctr" rotWithShape="0">
              <a:srgbClr val="33333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0427" name="Text Box 11"/>
          <p:cNvSpPr txBox="1">
            <a:spLocks noChangeArrowheads="1"/>
          </p:cNvSpPr>
          <p:nvPr/>
        </p:nvSpPr>
        <p:spPr bwMode="gray">
          <a:xfrm>
            <a:off x="6581775" y="2746375"/>
            <a:ext cx="1676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0428" name="AutoShape 12"/>
          <p:cNvSpPr>
            <a:spLocks noChangeArrowheads="1"/>
          </p:cNvSpPr>
          <p:nvPr/>
        </p:nvSpPr>
        <p:spPr bwMode="gray">
          <a:xfrm>
            <a:off x="1025525" y="3363913"/>
            <a:ext cx="1114425" cy="1114425"/>
          </a:xfrm>
          <a:prstGeom prst="diamond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1"/>
            </a:extrusionClr>
            <a:contourClr>
              <a:schemeClr val="accent1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0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0429" name="AutoShape 13"/>
          <p:cNvSpPr>
            <a:spLocks noChangeArrowheads="1"/>
          </p:cNvSpPr>
          <p:nvPr/>
        </p:nvSpPr>
        <p:spPr bwMode="gray">
          <a:xfrm>
            <a:off x="3006725" y="3363913"/>
            <a:ext cx="1114425" cy="1114425"/>
          </a:xfrm>
          <a:prstGeom prst="diamond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0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0430" name="AutoShape 14"/>
          <p:cNvSpPr>
            <a:spLocks noChangeArrowheads="1"/>
          </p:cNvSpPr>
          <p:nvPr/>
        </p:nvSpPr>
        <p:spPr bwMode="gray">
          <a:xfrm>
            <a:off x="4997450" y="3363913"/>
            <a:ext cx="1114425" cy="1114425"/>
          </a:xfrm>
          <a:prstGeom prst="diamond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0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sp>
        <p:nvSpPr>
          <p:cNvPr id="60431" name="AutoShape 15"/>
          <p:cNvSpPr>
            <a:spLocks noChangeArrowheads="1"/>
          </p:cNvSpPr>
          <p:nvPr/>
        </p:nvSpPr>
        <p:spPr bwMode="gray">
          <a:xfrm>
            <a:off x="6940550" y="3363913"/>
            <a:ext cx="1114425" cy="1114425"/>
          </a:xfrm>
          <a:prstGeom prst="diamond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/>
          <a:scene3d>
            <a:camera prst="legacyPerspectiveBottom">
              <a:rot lat="20999999" lon="0" rev="0"/>
            </a:camera>
            <a:lightRig rig="legacyFlat4" dir="b"/>
          </a:scene3d>
          <a:sp3d extrusionH="163500" prstMaterial="legacyMatte">
            <a:bevelT w="13500" h="13500" prst="angle"/>
            <a:bevelB w="13500" h="13500" prst="angle"/>
            <a:extrusionClr>
              <a:schemeClr val="accent2"/>
            </a:extrusionClr>
            <a:contourClr>
              <a:schemeClr val="accent2"/>
            </a:contourClr>
          </a:sp3d>
          <a:extLst>
            <a:ext uri="{91240B29-F687-4F45-9708-019B960494DF}">
              <a14:hiddenLine xmlns:a14="http://schemas.microsoft.com/office/drawing/2010/main" w="9525" algn="ctr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3300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vi-VN"/>
          </a:p>
        </p:txBody>
      </p:sp>
      <p:cxnSp>
        <p:nvCxnSpPr>
          <p:cNvPr id="60432" name="AutoShape 16"/>
          <p:cNvCxnSpPr>
            <a:cxnSpLocks noChangeShapeType="1"/>
            <a:stCxn id="60428" idx="3"/>
            <a:endCxn id="60429" idx="1"/>
          </p:cNvCxnSpPr>
          <p:nvPr/>
        </p:nvCxnSpPr>
        <p:spPr bwMode="gray">
          <a:xfrm>
            <a:off x="2139950" y="3921125"/>
            <a:ext cx="866775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0433" name="AutoShape 17"/>
          <p:cNvCxnSpPr>
            <a:cxnSpLocks noChangeShapeType="1"/>
            <a:stCxn id="60429" idx="3"/>
            <a:endCxn id="60430" idx="1"/>
          </p:cNvCxnSpPr>
          <p:nvPr/>
        </p:nvCxnSpPr>
        <p:spPr bwMode="gray">
          <a:xfrm>
            <a:off x="4121150" y="3921125"/>
            <a:ext cx="876300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0434" name="AutoShape 18"/>
          <p:cNvCxnSpPr>
            <a:cxnSpLocks noChangeShapeType="1"/>
            <a:stCxn id="60430" idx="3"/>
            <a:endCxn id="60431" idx="1"/>
          </p:cNvCxnSpPr>
          <p:nvPr/>
        </p:nvCxnSpPr>
        <p:spPr bwMode="gray">
          <a:xfrm>
            <a:off x="6111875" y="3921125"/>
            <a:ext cx="828675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60435" name="Text Box 19"/>
          <p:cNvSpPr txBox="1">
            <a:spLocks noChangeArrowheads="1"/>
          </p:cNvSpPr>
          <p:nvPr/>
        </p:nvSpPr>
        <p:spPr bwMode="gray">
          <a:xfrm>
            <a:off x="1128713" y="3689350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  <a:latin typeface="Candara" panose="020E0502030303020204" pitchFamily="34" charset="0"/>
              </a:rPr>
              <a:t>2005</a:t>
            </a:r>
          </a:p>
        </p:txBody>
      </p:sp>
      <p:sp>
        <p:nvSpPr>
          <p:cNvPr id="60436" name="Text Box 20"/>
          <p:cNvSpPr txBox="1">
            <a:spLocks noChangeArrowheads="1"/>
          </p:cNvSpPr>
          <p:nvPr/>
        </p:nvSpPr>
        <p:spPr bwMode="gray">
          <a:xfrm>
            <a:off x="3117850" y="3689350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  <a:latin typeface="Candara" panose="020E0502030303020204" pitchFamily="34" charset="0"/>
              </a:rPr>
              <a:t>2008</a:t>
            </a:r>
          </a:p>
        </p:txBody>
      </p:sp>
      <p:sp>
        <p:nvSpPr>
          <p:cNvPr id="60437" name="Text Box 21"/>
          <p:cNvSpPr txBox="1">
            <a:spLocks noChangeArrowheads="1"/>
          </p:cNvSpPr>
          <p:nvPr/>
        </p:nvSpPr>
        <p:spPr bwMode="gray">
          <a:xfrm>
            <a:off x="5127625" y="3689350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  <a:latin typeface="Candara" panose="020E0502030303020204" pitchFamily="34" charset="0"/>
              </a:rPr>
              <a:t>2012</a:t>
            </a:r>
          </a:p>
        </p:txBody>
      </p:sp>
      <p:sp>
        <p:nvSpPr>
          <p:cNvPr id="60438" name="Text Box 22"/>
          <p:cNvSpPr txBox="1">
            <a:spLocks noChangeArrowheads="1"/>
          </p:cNvSpPr>
          <p:nvPr/>
        </p:nvSpPr>
        <p:spPr bwMode="gray">
          <a:xfrm>
            <a:off x="7080250" y="3689350"/>
            <a:ext cx="866775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rgbClr val="00000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400" b="1">
                <a:solidFill>
                  <a:srgbClr val="FFFFFF"/>
                </a:solidFill>
                <a:latin typeface="Candara" panose="020E0502030303020204" pitchFamily="34" charset="0"/>
              </a:rPr>
              <a:t>2015</a:t>
            </a:r>
          </a:p>
        </p:txBody>
      </p:sp>
      <p:sp>
        <p:nvSpPr>
          <p:cNvPr id="60439" name="Text Box 23"/>
          <p:cNvSpPr txBox="1">
            <a:spLocks noChangeArrowheads="1"/>
          </p:cNvSpPr>
          <p:nvPr/>
        </p:nvSpPr>
        <p:spPr bwMode="gray">
          <a:xfrm>
            <a:off x="771525" y="4718050"/>
            <a:ext cx="16144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sz="1600" smtClean="0">
                <a:latin typeface="Candara" panose="020E0502030303020204" pitchFamily="34" charset="0"/>
              </a:rPr>
              <a:t>Thêm văn bản </a:t>
            </a:r>
            <a:endParaRPr lang="en-US" sz="1600">
              <a:latin typeface="Candara" panose="020E0502030303020204" pitchFamily="34" charset="0"/>
            </a:endParaRPr>
          </a:p>
        </p:txBody>
      </p:sp>
      <p:sp>
        <p:nvSpPr>
          <p:cNvPr id="60440" name="Text Box 24"/>
          <p:cNvSpPr txBox="1">
            <a:spLocks noChangeArrowheads="1"/>
          </p:cNvSpPr>
          <p:nvPr/>
        </p:nvSpPr>
        <p:spPr bwMode="gray">
          <a:xfrm>
            <a:off x="2714625" y="4718050"/>
            <a:ext cx="16144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sz="1600" smtClean="0">
                <a:latin typeface="Candara" panose="020E0502030303020204" pitchFamily="34" charset="0"/>
              </a:rPr>
              <a:t>Thêm văn bản </a:t>
            </a:r>
            <a:endParaRPr lang="en-US" sz="1600">
              <a:latin typeface="Candara" panose="020E0502030303020204" pitchFamily="34" charset="0"/>
            </a:endParaRPr>
          </a:p>
        </p:txBody>
      </p:sp>
      <p:sp>
        <p:nvSpPr>
          <p:cNvPr id="60441" name="Text Box 25"/>
          <p:cNvSpPr txBox="1">
            <a:spLocks noChangeArrowheads="1"/>
          </p:cNvSpPr>
          <p:nvPr/>
        </p:nvSpPr>
        <p:spPr bwMode="gray">
          <a:xfrm>
            <a:off x="4729163" y="4718050"/>
            <a:ext cx="161448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sz="1600" smtClean="0">
                <a:latin typeface="Candara" panose="020E0502030303020204" pitchFamily="34" charset="0"/>
              </a:rPr>
              <a:t>Thêm văn bản </a:t>
            </a:r>
            <a:endParaRPr lang="en-US" sz="1600">
              <a:latin typeface="Candara" panose="020E0502030303020204" pitchFamily="34" charset="0"/>
            </a:endParaRPr>
          </a:p>
        </p:txBody>
      </p:sp>
      <p:sp>
        <p:nvSpPr>
          <p:cNvPr id="60442" name="Text Box 26"/>
          <p:cNvSpPr txBox="1">
            <a:spLocks noChangeArrowheads="1"/>
          </p:cNvSpPr>
          <p:nvPr/>
        </p:nvSpPr>
        <p:spPr bwMode="gray">
          <a:xfrm>
            <a:off x="6677025" y="4718050"/>
            <a:ext cx="16144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Tx/>
              <a:buChar char="•"/>
            </a:pPr>
            <a:r>
              <a:rPr lang="en-US" sz="1600" smtClean="0">
                <a:latin typeface="Candara" panose="020E0502030303020204" pitchFamily="34" charset="0"/>
              </a:rPr>
              <a:t>Thêm văn bản </a:t>
            </a:r>
            <a:endParaRPr lang="en-US" sz="1600">
              <a:latin typeface="Candara" panose="020E0502030303020204" pitchFamily="34" charset="0"/>
            </a:endParaRPr>
          </a:p>
        </p:txBody>
      </p:sp>
      <p:sp>
        <p:nvSpPr>
          <p:cNvPr id="60443" name="Rectangle 27"/>
          <p:cNvSpPr>
            <a:spLocks noChangeArrowheads="1"/>
          </p:cNvSpPr>
          <p:nvPr/>
        </p:nvSpPr>
        <p:spPr bwMode="gray">
          <a:xfrm>
            <a:off x="1084263" y="1676400"/>
            <a:ext cx="6934200" cy="3970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en-US" b="1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b="1">
              <a:latin typeface="Candara" panose="020E0502030303020204" pitchFamily="34" charset="0"/>
            </a:endParaRPr>
          </a:p>
        </p:txBody>
      </p:sp>
      <p:sp>
        <p:nvSpPr>
          <p:cNvPr id="60444" name="Rectangle 28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AutoShape 2"/>
          <p:cNvSpPr>
            <a:spLocks noChangeArrowheads="1"/>
          </p:cNvSpPr>
          <p:nvPr/>
        </p:nvSpPr>
        <p:spPr bwMode="gray">
          <a:xfrm>
            <a:off x="2622550" y="4316413"/>
            <a:ext cx="3778250" cy="495300"/>
          </a:xfrm>
          <a:prstGeom prst="upArrow">
            <a:avLst>
              <a:gd name="adj1" fmla="val 55620"/>
              <a:gd name="adj2" fmla="val 58593"/>
            </a:avLst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61444" name="Text Box 9"/>
          <p:cNvSpPr txBox="1">
            <a:spLocks noChangeArrowheads="1"/>
          </p:cNvSpPr>
          <p:nvPr/>
        </p:nvSpPr>
        <p:spPr bwMode="black">
          <a:xfrm>
            <a:off x="1381125" y="14478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61445" name="AutoShape 5"/>
          <p:cNvSpPr>
            <a:spLocks noChangeArrowheads="1"/>
          </p:cNvSpPr>
          <p:nvPr/>
        </p:nvSpPr>
        <p:spPr bwMode="gray">
          <a:xfrm>
            <a:off x="1219200" y="2522538"/>
            <a:ext cx="6629400" cy="1744662"/>
          </a:xfrm>
          <a:prstGeom prst="roundRect">
            <a:avLst>
              <a:gd name="adj" fmla="val 7787"/>
            </a:avLst>
          </a:prstGeom>
          <a:solidFill>
            <a:schemeClr val="folHlink">
              <a:alpha val="70000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46" name="AutoShape 6"/>
          <p:cNvSpPr>
            <a:spLocks noChangeArrowheads="1"/>
          </p:cNvSpPr>
          <p:nvPr/>
        </p:nvSpPr>
        <p:spPr bwMode="ltGray">
          <a:xfrm>
            <a:off x="2686050" y="2332038"/>
            <a:ext cx="3867150" cy="400050"/>
          </a:xfrm>
          <a:prstGeom prst="roundRect">
            <a:avLst>
              <a:gd name="adj" fmla="val 33333"/>
            </a:avLst>
          </a:prstGeom>
          <a:solidFill>
            <a:schemeClr val="folHlink"/>
          </a:solidFill>
          <a:ln w="9525">
            <a:solidFill>
              <a:schemeClr val="bg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47" name="Rectangle 7"/>
          <p:cNvSpPr>
            <a:spLocks noChangeArrowheads="1"/>
          </p:cNvSpPr>
          <p:nvPr/>
        </p:nvSpPr>
        <p:spPr bwMode="auto">
          <a:xfrm>
            <a:off x="3844896" y="2360613"/>
            <a:ext cx="16145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buClr>
                <a:srgbClr val="1F3F5F"/>
              </a:buClr>
            </a:pPr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văn bản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1448" name="AutoShape 8"/>
          <p:cNvSpPr>
            <a:spLocks noChangeArrowheads="1"/>
          </p:cNvSpPr>
          <p:nvPr/>
        </p:nvSpPr>
        <p:spPr bwMode="gray">
          <a:xfrm>
            <a:off x="1600200" y="2846388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49" name="Rectangle 9"/>
          <p:cNvSpPr>
            <a:spLocks noChangeArrowheads="1"/>
          </p:cNvSpPr>
          <p:nvPr/>
        </p:nvSpPr>
        <p:spPr bwMode="gray">
          <a:xfrm>
            <a:off x="1885950" y="2819400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  <a:latin typeface="Candara" panose="020E0502030303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gray">
          <a:xfrm>
            <a:off x="1600200" y="3294063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51" name="Rectangle 11"/>
          <p:cNvSpPr>
            <a:spLocks noChangeArrowheads="1"/>
          </p:cNvSpPr>
          <p:nvPr/>
        </p:nvSpPr>
        <p:spPr bwMode="gray">
          <a:xfrm>
            <a:off x="1885950" y="3267075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  <a:latin typeface="Candara" panose="020E0502030303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gray">
          <a:xfrm>
            <a:off x="1600200" y="3751263"/>
            <a:ext cx="5867400" cy="338137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53" name="Rectangle 13"/>
          <p:cNvSpPr>
            <a:spLocks noChangeArrowheads="1"/>
          </p:cNvSpPr>
          <p:nvPr/>
        </p:nvSpPr>
        <p:spPr bwMode="gray">
          <a:xfrm>
            <a:off x="1885950" y="3724275"/>
            <a:ext cx="5276850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smtClean="0">
                <a:solidFill>
                  <a:srgbClr val="000000"/>
                </a:solidFill>
                <a:latin typeface="Candara" panose="020E0502030303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gray">
          <a:xfrm>
            <a:off x="1219200" y="4819650"/>
            <a:ext cx="6629400" cy="1287463"/>
          </a:xfrm>
          <a:prstGeom prst="roundRect">
            <a:avLst>
              <a:gd name="adj" fmla="val 12208"/>
            </a:avLst>
          </a:prstGeom>
          <a:solidFill>
            <a:schemeClr val="hlink">
              <a:alpha val="70000"/>
            </a:schemeClr>
          </a:solidFill>
          <a:ln w="2857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55" name="Oval 15"/>
          <p:cNvSpPr>
            <a:spLocks noChangeArrowheads="1"/>
          </p:cNvSpPr>
          <p:nvPr/>
        </p:nvSpPr>
        <p:spPr bwMode="gray">
          <a:xfrm>
            <a:off x="167640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56" name="Rectangle 16"/>
          <p:cNvSpPr>
            <a:spLocks noChangeArrowheads="1"/>
          </p:cNvSpPr>
          <p:nvPr/>
        </p:nvSpPr>
        <p:spPr bwMode="gray">
          <a:xfrm>
            <a:off x="169545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</a:rPr>
              <a:t>Thêm chữ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1457" name="Oval 17"/>
          <p:cNvSpPr>
            <a:spLocks noChangeArrowheads="1"/>
          </p:cNvSpPr>
          <p:nvPr/>
        </p:nvSpPr>
        <p:spPr bwMode="gray">
          <a:xfrm>
            <a:off x="321945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58" name="Rectangle 18"/>
          <p:cNvSpPr>
            <a:spLocks noChangeArrowheads="1"/>
          </p:cNvSpPr>
          <p:nvPr/>
        </p:nvSpPr>
        <p:spPr bwMode="gray">
          <a:xfrm>
            <a:off x="323850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</a:rPr>
              <a:t>Thêm chữ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1459" name="Oval 19"/>
          <p:cNvSpPr>
            <a:spLocks noChangeArrowheads="1"/>
          </p:cNvSpPr>
          <p:nvPr/>
        </p:nvSpPr>
        <p:spPr bwMode="gray">
          <a:xfrm>
            <a:off x="4791075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60" name="Rectangle 20"/>
          <p:cNvSpPr>
            <a:spLocks noChangeArrowheads="1"/>
          </p:cNvSpPr>
          <p:nvPr/>
        </p:nvSpPr>
        <p:spPr bwMode="gray">
          <a:xfrm>
            <a:off x="4810125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</a:rPr>
              <a:t>Thêm chữ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1461" name="Oval 21"/>
          <p:cNvSpPr>
            <a:spLocks noChangeArrowheads="1"/>
          </p:cNvSpPr>
          <p:nvPr/>
        </p:nvSpPr>
        <p:spPr bwMode="gray">
          <a:xfrm>
            <a:off x="6286500" y="4989513"/>
            <a:ext cx="990600" cy="990600"/>
          </a:xfrm>
          <a:prstGeom prst="ellipse">
            <a:avLst/>
          </a:prstGeom>
          <a:solidFill>
            <a:srgbClr val="FFFFFF"/>
          </a:solidFill>
          <a:ln w="381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1462" name="Rectangle 22"/>
          <p:cNvSpPr>
            <a:spLocks noChangeArrowheads="1"/>
          </p:cNvSpPr>
          <p:nvPr/>
        </p:nvSpPr>
        <p:spPr bwMode="gray">
          <a:xfrm>
            <a:off x="6305550" y="5227638"/>
            <a:ext cx="95091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hlink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</a:rPr>
              <a:t>Thêm chữ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pSp>
        <p:nvGrpSpPr>
          <p:cNvPr id="62467" name="Group 3"/>
          <p:cNvGrpSpPr>
            <a:grpSpLocks/>
          </p:cNvGrpSpPr>
          <p:nvPr/>
        </p:nvGrpSpPr>
        <p:grpSpPr bwMode="auto">
          <a:xfrm>
            <a:off x="914400" y="1860550"/>
            <a:ext cx="2332038" cy="1930400"/>
            <a:chOff x="315" y="1323"/>
            <a:chExt cx="1486" cy="1388"/>
          </a:xfrm>
        </p:grpSpPr>
        <p:sp>
          <p:nvSpPr>
            <p:cNvPr id="62468" name="AutoShape 4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accent1">
                    <a:gamma/>
                    <a:tint val="10196"/>
                    <a:invGamma/>
                    <a:alpha val="39999"/>
                  </a:schemeClr>
                </a:gs>
                <a:gs pos="100000">
                  <a:schemeClr val="accent1">
                    <a:alpha val="39999"/>
                  </a:schemeClr>
                </a:gs>
              </a:gsLst>
              <a:lin ang="5400000" scaled="1"/>
            </a:gradFill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2469" name="AutoShape 5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2470" name="Group 6"/>
          <p:cNvGrpSpPr>
            <a:grpSpLocks/>
          </p:cNvGrpSpPr>
          <p:nvPr/>
        </p:nvGrpSpPr>
        <p:grpSpPr bwMode="auto">
          <a:xfrm>
            <a:off x="3352800" y="1860550"/>
            <a:ext cx="2362200" cy="1930400"/>
            <a:chOff x="315" y="1323"/>
            <a:chExt cx="1486" cy="1388"/>
          </a:xfrm>
        </p:grpSpPr>
        <p:sp>
          <p:nvSpPr>
            <p:cNvPr id="62471" name="AutoShape 7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accent2">
                    <a:gamma/>
                    <a:tint val="10196"/>
                    <a:invGamma/>
                    <a:alpha val="39999"/>
                  </a:schemeClr>
                </a:gs>
                <a:gs pos="100000">
                  <a:schemeClr val="accent2">
                    <a:alpha val="39999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2472" name="AutoShape 8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2473" name="Group 9"/>
          <p:cNvGrpSpPr>
            <a:grpSpLocks/>
          </p:cNvGrpSpPr>
          <p:nvPr/>
        </p:nvGrpSpPr>
        <p:grpSpPr bwMode="auto">
          <a:xfrm>
            <a:off x="5845175" y="1860550"/>
            <a:ext cx="2384425" cy="1930400"/>
            <a:chOff x="315" y="1323"/>
            <a:chExt cx="1486" cy="1388"/>
          </a:xfrm>
        </p:grpSpPr>
        <p:sp>
          <p:nvSpPr>
            <p:cNvPr id="62474" name="AutoShape 10"/>
            <p:cNvSpPr>
              <a:spLocks noChangeAspect="1" noChangeArrowheads="1"/>
            </p:cNvSpPr>
            <p:nvPr/>
          </p:nvSpPr>
          <p:spPr bwMode="gray">
            <a:xfrm>
              <a:off x="329" y="1337"/>
              <a:ext cx="1457" cy="1360"/>
            </a:xfrm>
            <a:prstGeom prst="roundRect">
              <a:avLst>
                <a:gd name="adj" fmla="val 7606"/>
              </a:avLst>
            </a:prstGeom>
            <a:gradFill rotWithShape="1">
              <a:gsLst>
                <a:gs pos="0">
                  <a:schemeClr val="folHlink">
                    <a:gamma/>
                    <a:tint val="10196"/>
                    <a:invGamma/>
                    <a:alpha val="39999"/>
                  </a:schemeClr>
                </a:gs>
                <a:gs pos="100000">
                  <a:schemeClr val="folHlink">
                    <a:alpha val="39999"/>
                  </a:schemeClr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2475" name="AutoShape 11"/>
            <p:cNvSpPr>
              <a:spLocks noChangeArrowheads="1"/>
            </p:cNvSpPr>
            <p:nvPr/>
          </p:nvSpPr>
          <p:spPr bwMode="gray">
            <a:xfrm>
              <a:off x="315" y="1323"/>
              <a:ext cx="1486" cy="1388"/>
            </a:xfrm>
            <a:prstGeom prst="roundRect">
              <a:avLst>
                <a:gd name="adj" fmla="val 7606"/>
              </a:avLst>
            </a:prstGeom>
            <a:noFill/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EB6743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2476" name="Text Box 12"/>
          <p:cNvSpPr txBox="1">
            <a:spLocks noChangeArrowheads="1"/>
          </p:cNvSpPr>
          <p:nvPr/>
        </p:nvSpPr>
        <p:spPr bwMode="gray">
          <a:xfrm>
            <a:off x="1676400" y="1358900"/>
            <a:ext cx="6934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smtClean="0">
                <a:latin typeface="Candara" panose="020E0502030303020204" pitchFamily="34" charset="0"/>
              </a:rPr>
              <a:t>Thêm tiêu đề</a:t>
            </a:r>
            <a:endParaRPr lang="en-US" sz="2000" b="1">
              <a:latin typeface="Candara" panose="020E0502030303020204" pitchFamily="34" charset="0"/>
            </a:endParaRPr>
          </a:p>
        </p:txBody>
      </p:sp>
      <p:sp>
        <p:nvSpPr>
          <p:cNvPr id="62477" name="AutoShape 13"/>
          <p:cNvSpPr>
            <a:spLocks noChangeAspect="1" noChangeArrowheads="1"/>
          </p:cNvSpPr>
          <p:nvPr/>
        </p:nvSpPr>
        <p:spPr bwMode="gray">
          <a:xfrm>
            <a:off x="796925" y="4148138"/>
            <a:ext cx="7859713" cy="2252662"/>
          </a:xfrm>
          <a:prstGeom prst="roundRect">
            <a:avLst>
              <a:gd name="adj" fmla="val 7606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B2B2B2">
                        <a:gamma/>
                        <a:tint val="0"/>
                        <a:invGamma/>
                        <a:alpha val="60001"/>
                      </a:srgbClr>
                    </a:gs>
                    <a:gs pos="100000">
                      <a:srgbClr val="B2B2B2">
                        <a:alpha val="39999"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78" name="Rectangle 14"/>
          <p:cNvSpPr>
            <a:spLocks noChangeArrowheads="1"/>
          </p:cNvSpPr>
          <p:nvPr/>
        </p:nvSpPr>
        <p:spPr bwMode="black">
          <a:xfrm>
            <a:off x="987425" y="1968500"/>
            <a:ext cx="205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accent1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chemeClr val="accent1"/>
              </a:solidFill>
              <a:latin typeface="Candara" panose="020E0502030303020204" pitchFamily="34" charset="0"/>
            </a:endParaRPr>
          </a:p>
        </p:txBody>
      </p:sp>
      <p:sp>
        <p:nvSpPr>
          <p:cNvPr id="62479" name="Rectangle 15"/>
          <p:cNvSpPr>
            <a:spLocks noChangeArrowheads="1"/>
          </p:cNvSpPr>
          <p:nvPr/>
        </p:nvSpPr>
        <p:spPr bwMode="black">
          <a:xfrm>
            <a:off x="3513138" y="1968500"/>
            <a:ext cx="2057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accent2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chemeClr val="accent2"/>
              </a:solidFill>
              <a:latin typeface="Candara" panose="020E0502030303020204" pitchFamily="34" charset="0"/>
            </a:endParaRPr>
          </a:p>
        </p:txBody>
      </p:sp>
      <p:sp>
        <p:nvSpPr>
          <p:cNvPr id="62480" name="Rectangle 16"/>
          <p:cNvSpPr>
            <a:spLocks noChangeArrowheads="1"/>
          </p:cNvSpPr>
          <p:nvPr/>
        </p:nvSpPr>
        <p:spPr bwMode="black">
          <a:xfrm>
            <a:off x="6026150" y="1935163"/>
            <a:ext cx="20574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chemeClr val="folHlink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chemeClr val="folHlink"/>
              </a:solidFill>
              <a:latin typeface="Candara" panose="020E0502030303020204" pitchFamily="34" charset="0"/>
            </a:endParaRPr>
          </a:p>
        </p:txBody>
      </p:sp>
      <p:sp>
        <p:nvSpPr>
          <p:cNvPr id="62481" name="AutoShape 17"/>
          <p:cNvSpPr>
            <a:spLocks noChangeArrowheads="1"/>
          </p:cNvSpPr>
          <p:nvPr/>
        </p:nvSpPr>
        <p:spPr bwMode="gray">
          <a:xfrm>
            <a:off x="3503613" y="2459038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82" name="AutoShape 18"/>
          <p:cNvSpPr>
            <a:spLocks noChangeArrowheads="1"/>
          </p:cNvSpPr>
          <p:nvPr/>
        </p:nvSpPr>
        <p:spPr bwMode="gray">
          <a:xfrm>
            <a:off x="3503613" y="3275013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83" name="AutoShape 19"/>
          <p:cNvSpPr>
            <a:spLocks noChangeArrowheads="1"/>
          </p:cNvSpPr>
          <p:nvPr/>
        </p:nvSpPr>
        <p:spPr bwMode="gray">
          <a:xfrm>
            <a:off x="3503613" y="2859088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484" name="Rectangle 20"/>
          <p:cNvSpPr>
            <a:spLocks noChangeArrowheads="1"/>
          </p:cNvSpPr>
          <p:nvPr/>
        </p:nvSpPr>
        <p:spPr bwMode="gray">
          <a:xfrm>
            <a:off x="3616325" y="2468563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485" name="Rectangle 21"/>
          <p:cNvSpPr>
            <a:spLocks noChangeArrowheads="1"/>
          </p:cNvSpPr>
          <p:nvPr/>
        </p:nvSpPr>
        <p:spPr bwMode="gray">
          <a:xfrm>
            <a:off x="3616325" y="2857500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486" name="Rectangle 22"/>
          <p:cNvSpPr>
            <a:spLocks noChangeArrowheads="1"/>
          </p:cNvSpPr>
          <p:nvPr/>
        </p:nvSpPr>
        <p:spPr bwMode="gray">
          <a:xfrm>
            <a:off x="3616325" y="3298825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graphicFrame>
        <p:nvGraphicFramePr>
          <p:cNvPr id="62487" name="Object 23"/>
          <p:cNvGraphicFramePr>
            <a:graphicFrameLocks noGrp="1" noChangeAspect="1"/>
          </p:cNvGraphicFramePr>
          <p:nvPr>
            <p:ph idx="1"/>
          </p:nvPr>
        </p:nvGraphicFramePr>
        <p:xfrm>
          <a:off x="990600" y="4089400"/>
          <a:ext cx="2971800" cy="2119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12" name="Chart" r:id="rId3" imgW="2752547" imgH="2057603" progId="MSGraph.Chart.8">
                  <p:embed followColorScheme="full"/>
                </p:oleObj>
              </mc:Choice>
              <mc:Fallback>
                <p:oleObj name="Chart" r:id="rId3" imgW="2752547" imgH="2057603" progId="MSGraph.Chart.8">
                  <p:embed followColorScheme="full"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gray">
                      <a:xfrm>
                        <a:off x="990600" y="4089400"/>
                        <a:ext cx="2971800" cy="2119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53882" dir="2700000" algn="ctr" rotWithShape="0">
                          <a:srgbClr val="969696">
                            <a:alpha val="50000"/>
                          </a:srgbClr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2488" name="Oval 24"/>
          <p:cNvSpPr>
            <a:spLocks noChangeArrowheads="1"/>
          </p:cNvSpPr>
          <p:nvPr/>
        </p:nvSpPr>
        <p:spPr bwMode="gray">
          <a:xfrm>
            <a:off x="4229100" y="4478338"/>
            <a:ext cx="228600" cy="2286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  <a:latin typeface="Candara" panose="020E0502030303020204" pitchFamily="34" charset="0"/>
              </a:rPr>
              <a:t>A</a:t>
            </a:r>
          </a:p>
        </p:txBody>
      </p:sp>
      <p:sp>
        <p:nvSpPr>
          <p:cNvPr id="62489" name="Oval 25"/>
          <p:cNvSpPr>
            <a:spLocks noChangeArrowheads="1"/>
          </p:cNvSpPr>
          <p:nvPr/>
        </p:nvSpPr>
        <p:spPr bwMode="gray">
          <a:xfrm>
            <a:off x="4229100" y="4802188"/>
            <a:ext cx="228600" cy="2286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  <a:latin typeface="Candara" panose="020E0502030303020204" pitchFamily="34" charset="0"/>
              </a:rPr>
              <a:t>B</a:t>
            </a:r>
          </a:p>
        </p:txBody>
      </p:sp>
      <p:sp>
        <p:nvSpPr>
          <p:cNvPr id="62490" name="Oval 26"/>
          <p:cNvSpPr>
            <a:spLocks noChangeArrowheads="1"/>
          </p:cNvSpPr>
          <p:nvPr/>
        </p:nvSpPr>
        <p:spPr bwMode="gray">
          <a:xfrm>
            <a:off x="4229100" y="5132388"/>
            <a:ext cx="228600" cy="228600"/>
          </a:xfrm>
          <a:prstGeom prst="ellipse">
            <a:avLst/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  <a:latin typeface="Candara" panose="020E0502030303020204" pitchFamily="34" charset="0"/>
              </a:rPr>
              <a:t>C</a:t>
            </a:r>
          </a:p>
        </p:txBody>
      </p:sp>
      <p:sp>
        <p:nvSpPr>
          <p:cNvPr id="62491" name="Oval 27"/>
          <p:cNvSpPr>
            <a:spLocks noChangeArrowheads="1"/>
          </p:cNvSpPr>
          <p:nvPr/>
        </p:nvSpPr>
        <p:spPr bwMode="gray">
          <a:xfrm>
            <a:off x="4229100" y="5449888"/>
            <a:ext cx="228600" cy="228600"/>
          </a:xfrm>
          <a:prstGeom prst="ellipse">
            <a:avLst/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en-US" sz="1400" b="1">
                <a:solidFill>
                  <a:srgbClr val="FFFFFF"/>
                </a:solidFill>
                <a:latin typeface="Candara" panose="020E0502030303020204" pitchFamily="34" charset="0"/>
              </a:rPr>
              <a:t>D</a:t>
            </a:r>
          </a:p>
        </p:txBody>
      </p:sp>
      <p:sp>
        <p:nvSpPr>
          <p:cNvPr id="62492" name="Rectangle 28"/>
          <p:cNvSpPr>
            <a:spLocks noChangeArrowheads="1"/>
          </p:cNvSpPr>
          <p:nvPr/>
        </p:nvSpPr>
        <p:spPr bwMode="gray">
          <a:xfrm>
            <a:off x="4395788" y="4422775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</a:endParaRPr>
          </a:p>
        </p:txBody>
      </p:sp>
      <p:sp>
        <p:nvSpPr>
          <p:cNvPr id="62493" name="Rectangle 29"/>
          <p:cNvSpPr>
            <a:spLocks noChangeArrowheads="1"/>
          </p:cNvSpPr>
          <p:nvPr/>
        </p:nvSpPr>
        <p:spPr bwMode="gray">
          <a:xfrm>
            <a:off x="4395788" y="4751388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</a:endParaRPr>
          </a:p>
        </p:txBody>
      </p:sp>
      <p:sp>
        <p:nvSpPr>
          <p:cNvPr id="62494" name="Rectangle 30"/>
          <p:cNvSpPr>
            <a:spLocks noChangeArrowheads="1"/>
          </p:cNvSpPr>
          <p:nvPr/>
        </p:nvSpPr>
        <p:spPr bwMode="gray">
          <a:xfrm>
            <a:off x="4395788" y="5081588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</a:endParaRPr>
          </a:p>
        </p:txBody>
      </p:sp>
      <p:sp>
        <p:nvSpPr>
          <p:cNvPr id="62495" name="Rectangle 31"/>
          <p:cNvSpPr>
            <a:spLocks noChangeArrowheads="1"/>
          </p:cNvSpPr>
          <p:nvPr/>
        </p:nvSpPr>
        <p:spPr bwMode="gray">
          <a:xfrm>
            <a:off x="4395788" y="5402263"/>
            <a:ext cx="32242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latin typeface="Candara" panose="020E0502030303020204" pitchFamily="34" charset="0"/>
            </a:endParaRPr>
          </a:p>
        </p:txBody>
      </p:sp>
      <p:sp>
        <p:nvSpPr>
          <p:cNvPr id="62496" name="Line 32"/>
          <p:cNvSpPr>
            <a:spLocks noChangeShapeType="1"/>
          </p:cNvSpPr>
          <p:nvPr/>
        </p:nvSpPr>
        <p:spPr bwMode="gray">
          <a:xfrm>
            <a:off x="3962400" y="5764213"/>
            <a:ext cx="32766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2497" name="Rectangle 33"/>
          <p:cNvSpPr>
            <a:spLocks noChangeArrowheads="1"/>
          </p:cNvSpPr>
          <p:nvPr/>
        </p:nvSpPr>
        <p:spPr bwMode="gray">
          <a:xfrm>
            <a:off x="4648200" y="5830888"/>
            <a:ext cx="23622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b="1">
                <a:solidFill>
                  <a:srgbClr val="F20000"/>
                </a:solidFill>
                <a:latin typeface="Candara" panose="020E0502030303020204" pitchFamily="34" charset="0"/>
              </a:rPr>
              <a:t>Total      :    10,000 (100%)</a:t>
            </a:r>
          </a:p>
        </p:txBody>
      </p:sp>
      <p:sp>
        <p:nvSpPr>
          <p:cNvPr id="62498" name="Text Box 34"/>
          <p:cNvSpPr txBox="1">
            <a:spLocks noChangeArrowheads="1"/>
          </p:cNvSpPr>
          <p:nvPr/>
        </p:nvSpPr>
        <p:spPr bwMode="gray">
          <a:xfrm>
            <a:off x="1752600" y="3889375"/>
            <a:ext cx="1981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b="1" smtClean="0">
                <a:latin typeface="Candara" panose="020E0502030303020204" pitchFamily="34" charset="0"/>
              </a:rPr>
              <a:t>Thêm tiêu đề</a:t>
            </a:r>
            <a:endParaRPr lang="en-US" sz="2000" b="1">
              <a:latin typeface="Candara" panose="020E0502030303020204" pitchFamily="34" charset="0"/>
            </a:endParaRPr>
          </a:p>
        </p:txBody>
      </p:sp>
      <p:sp>
        <p:nvSpPr>
          <p:cNvPr id="62499" name="AutoShape 35"/>
          <p:cNvSpPr>
            <a:spLocks noChangeArrowheads="1"/>
          </p:cNvSpPr>
          <p:nvPr/>
        </p:nvSpPr>
        <p:spPr bwMode="gray">
          <a:xfrm>
            <a:off x="1030288" y="243681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500" name="AutoShape 36"/>
          <p:cNvSpPr>
            <a:spLocks noChangeArrowheads="1"/>
          </p:cNvSpPr>
          <p:nvPr/>
        </p:nvSpPr>
        <p:spPr bwMode="gray">
          <a:xfrm>
            <a:off x="1030288" y="3252788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501" name="AutoShape 37"/>
          <p:cNvSpPr>
            <a:spLocks noChangeArrowheads="1"/>
          </p:cNvSpPr>
          <p:nvPr/>
        </p:nvSpPr>
        <p:spPr bwMode="gray">
          <a:xfrm>
            <a:off x="1030288" y="283686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502" name="Rectangle 38"/>
          <p:cNvSpPr>
            <a:spLocks noChangeArrowheads="1"/>
          </p:cNvSpPr>
          <p:nvPr/>
        </p:nvSpPr>
        <p:spPr bwMode="gray">
          <a:xfrm>
            <a:off x="1143000" y="2446338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503" name="Rectangle 39"/>
          <p:cNvSpPr>
            <a:spLocks noChangeArrowheads="1"/>
          </p:cNvSpPr>
          <p:nvPr/>
        </p:nvSpPr>
        <p:spPr bwMode="gray">
          <a:xfrm>
            <a:off x="1143000" y="2835275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504" name="Rectangle 40"/>
          <p:cNvSpPr>
            <a:spLocks noChangeArrowheads="1"/>
          </p:cNvSpPr>
          <p:nvPr/>
        </p:nvSpPr>
        <p:spPr bwMode="gray">
          <a:xfrm>
            <a:off x="1143000" y="3276600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505" name="AutoShape 41"/>
          <p:cNvSpPr>
            <a:spLocks noChangeArrowheads="1"/>
          </p:cNvSpPr>
          <p:nvPr/>
        </p:nvSpPr>
        <p:spPr bwMode="gray">
          <a:xfrm>
            <a:off x="6016625" y="243681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506" name="AutoShape 42"/>
          <p:cNvSpPr>
            <a:spLocks noChangeArrowheads="1"/>
          </p:cNvSpPr>
          <p:nvPr/>
        </p:nvSpPr>
        <p:spPr bwMode="gray">
          <a:xfrm>
            <a:off x="6016625" y="3252788"/>
            <a:ext cx="2038350" cy="327025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507" name="AutoShape 43"/>
          <p:cNvSpPr>
            <a:spLocks noChangeArrowheads="1"/>
          </p:cNvSpPr>
          <p:nvPr/>
        </p:nvSpPr>
        <p:spPr bwMode="gray">
          <a:xfrm>
            <a:off x="6016625" y="2836863"/>
            <a:ext cx="2038350" cy="309562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2508" name="Rectangle 44"/>
          <p:cNvSpPr>
            <a:spLocks noChangeArrowheads="1"/>
          </p:cNvSpPr>
          <p:nvPr/>
        </p:nvSpPr>
        <p:spPr bwMode="gray">
          <a:xfrm>
            <a:off x="6129338" y="2446338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509" name="Rectangle 45"/>
          <p:cNvSpPr>
            <a:spLocks noChangeArrowheads="1"/>
          </p:cNvSpPr>
          <p:nvPr/>
        </p:nvSpPr>
        <p:spPr bwMode="gray">
          <a:xfrm>
            <a:off x="6129338" y="2835275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2510" name="Rectangle 46"/>
          <p:cNvSpPr>
            <a:spLocks noChangeArrowheads="1"/>
          </p:cNvSpPr>
          <p:nvPr/>
        </p:nvSpPr>
        <p:spPr bwMode="gray">
          <a:xfrm>
            <a:off x="6129338" y="3276600"/>
            <a:ext cx="1415772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  <a:buFontTx/>
              <a:buChar char="•"/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Arc 2"/>
          <p:cNvSpPr>
            <a:spLocks/>
          </p:cNvSpPr>
          <p:nvPr/>
        </p:nvSpPr>
        <p:spPr bwMode="gray">
          <a:xfrm>
            <a:off x="992188" y="2276475"/>
            <a:ext cx="3733800" cy="3725863"/>
          </a:xfrm>
          <a:custGeom>
            <a:avLst/>
            <a:gdLst>
              <a:gd name="G0" fmla="+- 79 0 0"/>
              <a:gd name="G1" fmla="+- 21600 0 0"/>
              <a:gd name="G2" fmla="+- 21600 0 0"/>
              <a:gd name="T0" fmla="*/ 0 w 21679"/>
              <a:gd name="T1" fmla="*/ 0 h 21609"/>
              <a:gd name="T2" fmla="*/ 21679 w 21679"/>
              <a:gd name="T3" fmla="*/ 21609 h 21609"/>
              <a:gd name="T4" fmla="*/ 79 w 21679"/>
              <a:gd name="T5" fmla="*/ 21600 h 216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79" h="21609" fill="none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02"/>
                  <a:pt x="21678" y="21605"/>
                  <a:pt x="21678" y="21608"/>
                </a:cubicBezTo>
              </a:path>
              <a:path w="21679" h="21609" stroke="0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02"/>
                  <a:pt x="21678" y="21605"/>
                  <a:pt x="21678" y="21608"/>
                </a:cubicBezTo>
                <a:lnTo>
                  <a:pt x="79" y="21600"/>
                </a:lnTo>
                <a:close/>
              </a:path>
            </a:pathLst>
          </a:custGeom>
          <a:solidFill>
            <a:schemeClr val="accent2">
              <a:alpha val="20000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1" name="Arc 3"/>
          <p:cNvSpPr>
            <a:spLocks/>
          </p:cNvSpPr>
          <p:nvPr/>
        </p:nvSpPr>
        <p:spPr bwMode="gray">
          <a:xfrm>
            <a:off x="984250" y="3398838"/>
            <a:ext cx="2600325" cy="2608262"/>
          </a:xfrm>
          <a:custGeom>
            <a:avLst/>
            <a:gdLst>
              <a:gd name="G0" fmla="+- 79 0 0"/>
              <a:gd name="G1" fmla="+- 21600 0 0"/>
              <a:gd name="G2" fmla="+- 21600 0 0"/>
              <a:gd name="T0" fmla="*/ 0 w 21679"/>
              <a:gd name="T1" fmla="*/ 0 h 21719"/>
              <a:gd name="T2" fmla="*/ 21679 w 21679"/>
              <a:gd name="T3" fmla="*/ 21719 h 21719"/>
              <a:gd name="T4" fmla="*/ 79 w 21679"/>
              <a:gd name="T5" fmla="*/ 21600 h 217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79" h="21719" fill="none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39"/>
                  <a:pt x="21678" y="21679"/>
                  <a:pt x="21678" y="21718"/>
                </a:cubicBezTo>
              </a:path>
              <a:path w="21679" h="21719" stroke="0" extrusionOk="0">
                <a:moveTo>
                  <a:pt x="0" y="0"/>
                </a:moveTo>
                <a:cubicBezTo>
                  <a:pt x="26" y="0"/>
                  <a:pt x="52" y="-1"/>
                  <a:pt x="79" y="0"/>
                </a:cubicBezTo>
                <a:cubicBezTo>
                  <a:pt x="12008" y="0"/>
                  <a:pt x="21679" y="9670"/>
                  <a:pt x="21679" y="21600"/>
                </a:cubicBezTo>
                <a:cubicBezTo>
                  <a:pt x="21679" y="21639"/>
                  <a:pt x="21678" y="21679"/>
                  <a:pt x="21678" y="21718"/>
                </a:cubicBezTo>
                <a:lnTo>
                  <a:pt x="79" y="21600"/>
                </a:lnTo>
                <a:close/>
              </a:path>
            </a:pathLst>
          </a:custGeom>
          <a:solidFill>
            <a:schemeClr val="folHlink">
              <a:alpha val="30000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2" name="Arc 4"/>
          <p:cNvSpPr>
            <a:spLocks/>
          </p:cNvSpPr>
          <p:nvPr/>
        </p:nvSpPr>
        <p:spPr bwMode="gray">
          <a:xfrm>
            <a:off x="984250" y="4570413"/>
            <a:ext cx="1454150" cy="1457325"/>
          </a:xfrm>
          <a:custGeom>
            <a:avLst/>
            <a:gdLst>
              <a:gd name="G0" fmla="+- 95 0 0"/>
              <a:gd name="G1" fmla="+- 21600 0 0"/>
              <a:gd name="G2" fmla="+- 21600 0 0"/>
              <a:gd name="T0" fmla="*/ 0 w 21695"/>
              <a:gd name="T1" fmla="*/ 0 h 21718"/>
              <a:gd name="T2" fmla="*/ 21695 w 21695"/>
              <a:gd name="T3" fmla="*/ 21718 h 21718"/>
              <a:gd name="T4" fmla="*/ 95 w 21695"/>
              <a:gd name="T5" fmla="*/ 21600 h 2171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95" h="21718" fill="none" extrusionOk="0">
                <a:moveTo>
                  <a:pt x="0" y="0"/>
                </a:moveTo>
                <a:cubicBezTo>
                  <a:pt x="31" y="0"/>
                  <a:pt x="63" y="-1"/>
                  <a:pt x="95" y="0"/>
                </a:cubicBezTo>
                <a:cubicBezTo>
                  <a:pt x="12024" y="0"/>
                  <a:pt x="21695" y="9670"/>
                  <a:pt x="21695" y="21600"/>
                </a:cubicBezTo>
                <a:cubicBezTo>
                  <a:pt x="21695" y="21639"/>
                  <a:pt x="21694" y="21678"/>
                  <a:pt x="21694" y="21717"/>
                </a:cubicBezTo>
              </a:path>
              <a:path w="21695" h="21718" stroke="0" extrusionOk="0">
                <a:moveTo>
                  <a:pt x="0" y="0"/>
                </a:moveTo>
                <a:cubicBezTo>
                  <a:pt x="31" y="0"/>
                  <a:pt x="63" y="-1"/>
                  <a:pt x="95" y="0"/>
                </a:cubicBezTo>
                <a:cubicBezTo>
                  <a:pt x="12024" y="0"/>
                  <a:pt x="21695" y="9670"/>
                  <a:pt x="21695" y="21600"/>
                </a:cubicBezTo>
                <a:cubicBezTo>
                  <a:pt x="21695" y="21639"/>
                  <a:pt x="21694" y="21678"/>
                  <a:pt x="21694" y="21717"/>
                </a:cubicBezTo>
                <a:lnTo>
                  <a:pt x="95" y="2160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9525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3493" name="Rectangle 5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63494" name="Line 6"/>
          <p:cNvSpPr>
            <a:spLocks noChangeShapeType="1"/>
          </p:cNvSpPr>
          <p:nvPr/>
        </p:nvSpPr>
        <p:spPr bwMode="gray">
          <a:xfrm>
            <a:off x="990600" y="6010275"/>
            <a:ext cx="411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3495" name="Line 7"/>
          <p:cNvSpPr>
            <a:spLocks noChangeShapeType="1"/>
          </p:cNvSpPr>
          <p:nvPr/>
        </p:nvSpPr>
        <p:spPr bwMode="gray">
          <a:xfrm rot="-5400000">
            <a:off x="-1066800" y="3962400"/>
            <a:ext cx="4114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3496" name="Rectangle 8"/>
          <p:cNvSpPr>
            <a:spLocks noChangeArrowheads="1"/>
          </p:cNvSpPr>
          <p:nvPr/>
        </p:nvSpPr>
        <p:spPr bwMode="gray">
          <a:xfrm>
            <a:off x="1066800" y="60960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</a:endParaRPr>
          </a:p>
        </p:txBody>
      </p:sp>
      <p:sp>
        <p:nvSpPr>
          <p:cNvPr id="63497" name="Rectangle 9"/>
          <p:cNvSpPr>
            <a:spLocks noChangeArrowheads="1"/>
          </p:cNvSpPr>
          <p:nvPr/>
        </p:nvSpPr>
        <p:spPr bwMode="gray">
          <a:xfrm>
            <a:off x="2374900" y="60960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</a:endParaRPr>
          </a:p>
        </p:txBody>
      </p:sp>
      <p:sp>
        <p:nvSpPr>
          <p:cNvPr id="63498" name="Text Box 10"/>
          <p:cNvSpPr txBox="1">
            <a:spLocks noChangeArrowheads="1"/>
          </p:cNvSpPr>
          <p:nvPr/>
        </p:nvSpPr>
        <p:spPr bwMode="gray">
          <a:xfrm>
            <a:off x="528935" y="2057400"/>
            <a:ext cx="461665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en-US" smtClean="0">
                <a:latin typeface="Candara" panose="020E0502030303020204" pitchFamily="34" charset="0"/>
              </a:rPr>
              <a:t>Thêm chữ 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63499" name="Text Box 11"/>
          <p:cNvSpPr txBox="1">
            <a:spLocks noChangeArrowheads="1"/>
          </p:cNvSpPr>
          <p:nvPr/>
        </p:nvSpPr>
        <p:spPr bwMode="black">
          <a:xfrm>
            <a:off x="5029200" y="1905000"/>
            <a:ext cx="29432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400" b="1" smtClean="0">
                <a:solidFill>
                  <a:schemeClr val="tx2"/>
                </a:solidFill>
                <a:latin typeface="Candara" panose="020E0502030303020204" pitchFamily="34" charset="0"/>
              </a:rPr>
              <a:t>Thêm tiêu đề </a:t>
            </a:r>
            <a:endParaRPr lang="en-US" sz="2400" b="1">
              <a:solidFill>
                <a:schemeClr val="tx2"/>
              </a:solidFill>
              <a:latin typeface="Candara" panose="020E0502030303020204" pitchFamily="34" charset="0"/>
            </a:endParaRPr>
          </a:p>
        </p:txBody>
      </p:sp>
      <p:sp>
        <p:nvSpPr>
          <p:cNvPr id="63500" name="Text Box 12"/>
          <p:cNvSpPr txBox="1">
            <a:spLocks noChangeArrowheads="1"/>
          </p:cNvSpPr>
          <p:nvPr/>
        </p:nvSpPr>
        <p:spPr bwMode="black">
          <a:xfrm>
            <a:off x="5059363" y="2362200"/>
            <a:ext cx="3246437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en-US" sz="1400" b="1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sz="1400" b="1">
              <a:latin typeface="Candara" panose="020E0502030303020204" pitchFamily="34" charset="0"/>
            </a:endParaRPr>
          </a:p>
        </p:txBody>
      </p:sp>
      <p:sp>
        <p:nvSpPr>
          <p:cNvPr id="63501" name="Rectangle 13"/>
          <p:cNvSpPr>
            <a:spLocks noChangeArrowheads="1"/>
          </p:cNvSpPr>
          <p:nvPr/>
        </p:nvSpPr>
        <p:spPr bwMode="auto">
          <a:xfrm>
            <a:off x="5105400" y="3124200"/>
            <a:ext cx="2971800" cy="6093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  <a:buClr>
                <a:schemeClr val="accent1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400" b="1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3502" name="Rectangle 14"/>
          <p:cNvSpPr>
            <a:spLocks noChangeArrowheads="1"/>
          </p:cNvSpPr>
          <p:nvPr/>
        </p:nvSpPr>
        <p:spPr bwMode="gray">
          <a:xfrm>
            <a:off x="3581400" y="6096000"/>
            <a:ext cx="1243013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400" smtClean="0">
                <a:latin typeface="Candara" panose="020E0502030303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</a:endParaRPr>
          </a:p>
        </p:txBody>
      </p:sp>
      <p:grpSp>
        <p:nvGrpSpPr>
          <p:cNvPr id="63503" name="Group 15"/>
          <p:cNvGrpSpPr>
            <a:grpSpLocks/>
          </p:cNvGrpSpPr>
          <p:nvPr/>
        </p:nvGrpSpPr>
        <p:grpSpPr bwMode="auto">
          <a:xfrm>
            <a:off x="2895600" y="2667000"/>
            <a:ext cx="1479550" cy="1428750"/>
            <a:chOff x="887" y="2040"/>
            <a:chExt cx="433" cy="422"/>
          </a:xfrm>
        </p:grpSpPr>
        <p:pic>
          <p:nvPicPr>
            <p:cNvPr id="63504" name="Picture 16" descr="circuler_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505" name="Oval 1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8235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FFFFFF">
                      <a:alpha val="70000"/>
                    </a:srgbClr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3506" name="Picture 18" descr="Picture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3507" name="Rectangle 19"/>
          <p:cNvSpPr>
            <a:spLocks noChangeArrowheads="1"/>
          </p:cNvSpPr>
          <p:nvPr/>
        </p:nvSpPr>
        <p:spPr bwMode="gray">
          <a:xfrm>
            <a:off x="3040063" y="3054350"/>
            <a:ext cx="12033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2000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200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grpSp>
        <p:nvGrpSpPr>
          <p:cNvPr id="63508" name="Group 20"/>
          <p:cNvGrpSpPr>
            <a:grpSpLocks/>
          </p:cNvGrpSpPr>
          <p:nvPr/>
        </p:nvGrpSpPr>
        <p:grpSpPr bwMode="auto">
          <a:xfrm>
            <a:off x="1981200" y="3886200"/>
            <a:ext cx="1263650" cy="1219200"/>
            <a:chOff x="887" y="2040"/>
            <a:chExt cx="433" cy="422"/>
          </a:xfrm>
        </p:grpSpPr>
        <p:pic>
          <p:nvPicPr>
            <p:cNvPr id="63509" name="Picture 21" descr="circuler_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510" name="Oval 22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folHlink"/>
                </a:gs>
                <a:gs pos="100000">
                  <a:schemeClr val="folHlink">
                    <a:gamma/>
                    <a:shade val="8235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FFFFFF">
                      <a:alpha val="70000"/>
                    </a:srgbClr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3511" name="Picture 23" descr="Picture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3512" name="Rectangle 24"/>
          <p:cNvSpPr>
            <a:spLocks noChangeArrowheads="1"/>
          </p:cNvSpPr>
          <p:nvPr/>
        </p:nvSpPr>
        <p:spPr bwMode="gray">
          <a:xfrm>
            <a:off x="2017713" y="4168775"/>
            <a:ext cx="120332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grpSp>
        <p:nvGrpSpPr>
          <p:cNvPr id="63513" name="Group 25"/>
          <p:cNvGrpSpPr>
            <a:grpSpLocks/>
          </p:cNvGrpSpPr>
          <p:nvPr/>
        </p:nvGrpSpPr>
        <p:grpSpPr bwMode="auto">
          <a:xfrm>
            <a:off x="1103313" y="4906963"/>
            <a:ext cx="1022350" cy="987425"/>
            <a:chOff x="887" y="2040"/>
            <a:chExt cx="433" cy="422"/>
          </a:xfrm>
        </p:grpSpPr>
        <p:pic>
          <p:nvPicPr>
            <p:cNvPr id="63514" name="Picture 26" descr="circuler_1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3515" name="Oval 2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8235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FFFFFF">
                      <a:alpha val="70000"/>
                    </a:srgbClr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3516" name="Picture 28" descr="Picture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3517" name="Rectangle 29"/>
          <p:cNvSpPr>
            <a:spLocks noChangeArrowheads="1"/>
          </p:cNvSpPr>
          <p:nvPr/>
        </p:nvSpPr>
        <p:spPr bwMode="gray">
          <a:xfrm>
            <a:off x="1135063" y="5106988"/>
            <a:ext cx="95408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4515" name="Line 3"/>
          <p:cNvSpPr>
            <a:spLocks noChangeShapeType="1"/>
          </p:cNvSpPr>
          <p:nvPr/>
        </p:nvSpPr>
        <p:spPr bwMode="gray">
          <a:xfrm>
            <a:off x="1293813" y="2317750"/>
            <a:ext cx="6624637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4516" name="Line 4"/>
          <p:cNvSpPr>
            <a:spLocks noChangeShapeType="1"/>
          </p:cNvSpPr>
          <p:nvPr/>
        </p:nvSpPr>
        <p:spPr bwMode="gray">
          <a:xfrm>
            <a:off x="1293813" y="3460750"/>
            <a:ext cx="6624637" cy="0"/>
          </a:xfrm>
          <a:prstGeom prst="line">
            <a:avLst/>
          </a:prstGeom>
          <a:noFill/>
          <a:ln w="12700">
            <a:solidFill>
              <a:srgbClr val="969696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64517" name="Rectangle 5"/>
          <p:cNvSpPr>
            <a:spLocks noChangeArrowheads="1"/>
          </p:cNvSpPr>
          <p:nvPr/>
        </p:nvSpPr>
        <p:spPr bwMode="black">
          <a:xfrm>
            <a:off x="2068513" y="2393950"/>
            <a:ext cx="4953000" cy="387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20000"/>
              </a:lnSpc>
              <a:buClr>
                <a:schemeClr val="tx2"/>
              </a:buClr>
              <a:buSzPct val="60000"/>
              <a:buFont typeface="Arial" panose="020B0604020202020204" pitchFamily="34" charset="0"/>
              <a:buChar char="►"/>
            </a:pPr>
            <a:r>
              <a:rPr lang="en-US" sz="16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latin typeface="Candara" panose="020E0502030303020204" pitchFamily="34" charset="0"/>
            </a:endParaRPr>
          </a:p>
        </p:txBody>
      </p:sp>
      <p:sp>
        <p:nvSpPr>
          <p:cNvPr id="64518" name="Text Box 9"/>
          <p:cNvSpPr txBox="1">
            <a:spLocks noChangeArrowheads="1"/>
          </p:cNvSpPr>
          <p:nvPr/>
        </p:nvSpPr>
        <p:spPr bwMode="black">
          <a:xfrm>
            <a:off x="1397000" y="15240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b="1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b="1">
              <a:latin typeface="Candara" panose="020E0502030303020204" pitchFamily="34" charset="0"/>
            </a:endParaRPr>
          </a:p>
        </p:txBody>
      </p:sp>
      <p:grpSp>
        <p:nvGrpSpPr>
          <p:cNvPr id="64519" name="Group 7"/>
          <p:cNvGrpSpPr>
            <a:grpSpLocks/>
          </p:cNvGrpSpPr>
          <p:nvPr/>
        </p:nvGrpSpPr>
        <p:grpSpPr bwMode="auto">
          <a:xfrm>
            <a:off x="598488" y="4295775"/>
            <a:ext cx="2514600" cy="1766888"/>
            <a:chOff x="624" y="1968"/>
            <a:chExt cx="2064" cy="1895"/>
          </a:xfrm>
        </p:grpSpPr>
        <p:sp>
          <p:nvSpPr>
            <p:cNvPr id="64520" name="AutoShape 8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21" name="AutoShape 9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4522" name="AutoShape 10"/>
          <p:cNvSpPr>
            <a:spLocks noChangeArrowheads="1"/>
          </p:cNvSpPr>
          <p:nvPr/>
        </p:nvSpPr>
        <p:spPr bwMode="invGray">
          <a:xfrm>
            <a:off x="693738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hlink">
                  <a:gamma/>
                  <a:tint val="81176"/>
                  <a:invGamma/>
                </a:schemeClr>
              </a:gs>
              <a:gs pos="100000">
                <a:schemeClr val="hlink"/>
              </a:gs>
            </a:gsLst>
            <a:lin ang="5400000" scaled="1"/>
          </a:gradFill>
          <a:ln w="9525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3" name="Rectangle 11"/>
          <p:cNvSpPr>
            <a:spLocks noChangeArrowheads="1"/>
          </p:cNvSpPr>
          <p:nvPr/>
        </p:nvSpPr>
        <p:spPr bwMode="gray">
          <a:xfrm>
            <a:off x="989013" y="3687763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4524" name="Rectangle 12"/>
          <p:cNvSpPr>
            <a:spLocks noChangeArrowheads="1"/>
          </p:cNvSpPr>
          <p:nvPr/>
        </p:nvSpPr>
        <p:spPr bwMode="gray">
          <a:xfrm>
            <a:off x="723900" y="4481513"/>
            <a:ext cx="224631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grpSp>
        <p:nvGrpSpPr>
          <p:cNvPr id="64525" name="Group 13"/>
          <p:cNvGrpSpPr>
            <a:grpSpLocks/>
          </p:cNvGrpSpPr>
          <p:nvPr/>
        </p:nvGrpSpPr>
        <p:grpSpPr bwMode="auto">
          <a:xfrm>
            <a:off x="3284538" y="4295775"/>
            <a:ext cx="2514600" cy="1766888"/>
            <a:chOff x="624" y="1968"/>
            <a:chExt cx="2064" cy="1895"/>
          </a:xfrm>
        </p:grpSpPr>
        <p:sp>
          <p:nvSpPr>
            <p:cNvPr id="64526" name="AutoShape 14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folHlink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folHlink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27" name="AutoShape 15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folHlink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4528" name="AutoShape 16"/>
          <p:cNvSpPr>
            <a:spLocks noChangeArrowheads="1"/>
          </p:cNvSpPr>
          <p:nvPr/>
        </p:nvSpPr>
        <p:spPr bwMode="invGray">
          <a:xfrm>
            <a:off x="3379788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folHlink">
                  <a:gamma/>
                  <a:tint val="81176"/>
                  <a:invGamma/>
                </a:schemeClr>
              </a:gs>
              <a:gs pos="100000">
                <a:schemeClr val="folHlink"/>
              </a:gs>
            </a:gsLst>
            <a:lin ang="5400000" scaled="1"/>
          </a:gradFill>
          <a:ln w="9525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29" name="Rectangle 17"/>
          <p:cNvSpPr>
            <a:spLocks noChangeArrowheads="1"/>
          </p:cNvSpPr>
          <p:nvPr/>
        </p:nvSpPr>
        <p:spPr bwMode="gray">
          <a:xfrm>
            <a:off x="3675063" y="3687763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grpSp>
        <p:nvGrpSpPr>
          <p:cNvPr id="64530" name="Group 18"/>
          <p:cNvGrpSpPr>
            <a:grpSpLocks/>
          </p:cNvGrpSpPr>
          <p:nvPr/>
        </p:nvGrpSpPr>
        <p:grpSpPr bwMode="auto">
          <a:xfrm>
            <a:off x="5962650" y="4295775"/>
            <a:ext cx="2514600" cy="1766888"/>
            <a:chOff x="624" y="1968"/>
            <a:chExt cx="2064" cy="1895"/>
          </a:xfrm>
        </p:grpSpPr>
        <p:sp>
          <p:nvSpPr>
            <p:cNvPr id="64531" name="AutoShape 19"/>
            <p:cNvSpPr>
              <a:spLocks noChangeAspect="1" noChangeArrowheads="1"/>
            </p:cNvSpPr>
            <p:nvPr/>
          </p:nvSpPr>
          <p:spPr bwMode="gray">
            <a:xfrm>
              <a:off x="624" y="1968"/>
              <a:ext cx="2064" cy="1895"/>
            </a:xfrm>
            <a:prstGeom prst="roundRect">
              <a:avLst>
                <a:gd name="adj" fmla="val 4690"/>
              </a:avLst>
            </a:prstGeom>
            <a:gradFill rotWithShape="1">
              <a:gsLst>
                <a:gs pos="0">
                  <a:schemeClr val="accent2">
                    <a:gamma/>
                    <a:tint val="43529"/>
                    <a:invGamma/>
                    <a:alpha val="60001"/>
                  </a:schemeClr>
                </a:gs>
                <a:gs pos="100000">
                  <a:schemeClr val="accent2">
                    <a:alpha val="60001"/>
                  </a:schemeClr>
                </a:gs>
              </a:gsLst>
              <a:lin ang="5400000" scaled="1"/>
            </a:gradFill>
            <a:ln w="9525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4532" name="AutoShape 20"/>
            <p:cNvSpPr>
              <a:spLocks noChangeAspect="1" noChangeArrowheads="1"/>
            </p:cNvSpPr>
            <p:nvPr/>
          </p:nvSpPr>
          <p:spPr bwMode="gray">
            <a:xfrm>
              <a:off x="649" y="1992"/>
              <a:ext cx="2010" cy="1848"/>
            </a:xfrm>
            <a:prstGeom prst="roundRect">
              <a:avLst>
                <a:gd name="adj" fmla="val 4690"/>
              </a:avLst>
            </a:prstGeom>
            <a:solidFill>
              <a:srgbClr val="FFFFFF"/>
            </a:solidFill>
            <a:ln w="9525">
              <a:solidFill>
                <a:schemeClr val="accent2">
                  <a:alpha val="60001"/>
                </a:scheme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4533" name="AutoShape 21"/>
          <p:cNvSpPr>
            <a:spLocks noChangeArrowheads="1"/>
          </p:cNvSpPr>
          <p:nvPr/>
        </p:nvSpPr>
        <p:spPr bwMode="invGray">
          <a:xfrm>
            <a:off x="6057900" y="3660775"/>
            <a:ext cx="2324100" cy="3937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chemeClr val="accent2">
                  <a:gamma/>
                  <a:tint val="81176"/>
                  <a:invGamma/>
                </a:schemeClr>
              </a:gs>
              <a:gs pos="100000">
                <a:schemeClr val="accent2"/>
              </a:gs>
            </a:gsLst>
            <a:lin ang="5400000" scaled="1"/>
          </a:gradFill>
          <a:ln w="9525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4534" name="Rectangle 22"/>
          <p:cNvSpPr>
            <a:spLocks noChangeArrowheads="1"/>
          </p:cNvSpPr>
          <p:nvPr/>
        </p:nvSpPr>
        <p:spPr bwMode="gray">
          <a:xfrm>
            <a:off x="6353175" y="3687763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64535" name="Rectangle 23"/>
          <p:cNvSpPr>
            <a:spLocks noChangeArrowheads="1"/>
          </p:cNvSpPr>
          <p:nvPr/>
        </p:nvSpPr>
        <p:spPr bwMode="gray">
          <a:xfrm>
            <a:off x="3405188" y="4481513"/>
            <a:ext cx="2246312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64536" name="Rectangle 24"/>
          <p:cNvSpPr>
            <a:spLocks noChangeArrowheads="1"/>
          </p:cNvSpPr>
          <p:nvPr/>
        </p:nvSpPr>
        <p:spPr bwMode="gray">
          <a:xfrm>
            <a:off x="6096000" y="4481513"/>
            <a:ext cx="2246313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cxnSp>
        <p:nvCxnSpPr>
          <p:cNvPr id="64537" name="AutoShape 25"/>
          <p:cNvCxnSpPr>
            <a:cxnSpLocks noChangeShapeType="1"/>
            <a:stCxn id="64522" idx="2"/>
            <a:endCxn id="64520" idx="0"/>
          </p:cNvCxnSpPr>
          <p:nvPr/>
        </p:nvCxnSpPr>
        <p:spPr bwMode="gray">
          <a:xfrm rot="5400000">
            <a:off x="1735138" y="4175125"/>
            <a:ext cx="241300" cy="0"/>
          </a:xfrm>
          <a:prstGeom prst="straightConnector1">
            <a:avLst/>
          </a:prstGeom>
          <a:noFill/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38" name="AutoShape 26"/>
          <p:cNvCxnSpPr>
            <a:cxnSpLocks noChangeShapeType="1"/>
            <a:stCxn id="64528" idx="2"/>
            <a:endCxn id="64526" idx="0"/>
          </p:cNvCxnSpPr>
          <p:nvPr/>
        </p:nvCxnSpPr>
        <p:spPr bwMode="gray">
          <a:xfrm rot="5400000">
            <a:off x="4421188" y="4175125"/>
            <a:ext cx="241300" cy="0"/>
          </a:xfrm>
          <a:prstGeom prst="straightConnector1">
            <a:avLst/>
          </a:prstGeom>
          <a:noFill/>
          <a:ln w="19050">
            <a:solidFill>
              <a:schemeClr val="fol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64539" name="AutoShape 27"/>
          <p:cNvCxnSpPr>
            <a:cxnSpLocks noChangeShapeType="1"/>
            <a:stCxn id="64533" idx="2"/>
            <a:endCxn id="64531" idx="0"/>
          </p:cNvCxnSpPr>
          <p:nvPr/>
        </p:nvCxnSpPr>
        <p:spPr bwMode="gray">
          <a:xfrm rot="5400000">
            <a:off x="7099300" y="4175125"/>
            <a:ext cx="241300" cy="0"/>
          </a:xfrm>
          <a:prstGeom prst="straightConnector1">
            <a:avLst/>
          </a:prstGeom>
          <a:noFill/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4463" y="2814638"/>
            <a:ext cx="1639887" cy="3468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3" name="Picture 3" descr="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0900" y="3455988"/>
            <a:ext cx="1627188" cy="2827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4" name="Picture 4" descr="Copy of 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63" y="4810125"/>
            <a:ext cx="1620837" cy="147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565" name="Picture 5" descr="Copy of b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0988" y="4278313"/>
            <a:ext cx="1620837" cy="2005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566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grpSp>
        <p:nvGrpSpPr>
          <p:cNvPr id="66567" name="Group 7"/>
          <p:cNvGrpSpPr>
            <a:grpSpLocks/>
          </p:cNvGrpSpPr>
          <p:nvPr/>
        </p:nvGrpSpPr>
        <p:grpSpPr bwMode="auto">
          <a:xfrm>
            <a:off x="4665663" y="3403600"/>
            <a:ext cx="1600200" cy="493713"/>
            <a:chOff x="1003" y="2400"/>
            <a:chExt cx="1089" cy="336"/>
          </a:xfrm>
        </p:grpSpPr>
        <p:sp>
          <p:nvSpPr>
            <p:cNvPr id="66568" name="Oval 8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shade val="57255"/>
                    <a:invGamma/>
                  </a:schemeClr>
                </a:gs>
                <a:gs pos="50000">
                  <a:schemeClr val="hlink"/>
                </a:gs>
                <a:gs pos="100000">
                  <a:schemeClr val="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69" name="Oval 9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28627"/>
                    <a:invGamma/>
                  </a:schemeClr>
                </a:gs>
                <a:gs pos="100000">
                  <a:schemeClr val="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6570" name="Group 10"/>
          <p:cNvGrpSpPr>
            <a:grpSpLocks/>
          </p:cNvGrpSpPr>
          <p:nvPr/>
        </p:nvGrpSpPr>
        <p:grpSpPr bwMode="auto">
          <a:xfrm>
            <a:off x="6499225" y="2698750"/>
            <a:ext cx="1600200" cy="493713"/>
            <a:chOff x="1003" y="2400"/>
            <a:chExt cx="1089" cy="336"/>
          </a:xfrm>
        </p:grpSpPr>
        <p:sp>
          <p:nvSpPr>
            <p:cNvPr id="66571" name="Oval 11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shade val="57255"/>
                    <a:invGamma/>
                  </a:schemeClr>
                </a:gs>
                <a:gs pos="50000">
                  <a:schemeClr val="folHlink"/>
                </a:gs>
                <a:gs pos="100000">
                  <a:schemeClr val="folHlink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72" name="Oval 12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28627"/>
                    <a:invGamma/>
                  </a:schemeClr>
                </a:gs>
                <a:gs pos="100000">
                  <a:schemeClr val="folHlink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6573" name="Group 13"/>
          <p:cNvGrpSpPr>
            <a:grpSpLocks/>
          </p:cNvGrpSpPr>
          <p:nvPr/>
        </p:nvGrpSpPr>
        <p:grpSpPr bwMode="auto">
          <a:xfrm>
            <a:off x="993775" y="4673600"/>
            <a:ext cx="1600200" cy="492125"/>
            <a:chOff x="617" y="2842"/>
            <a:chExt cx="1008" cy="310"/>
          </a:xfrm>
        </p:grpSpPr>
        <p:sp>
          <p:nvSpPr>
            <p:cNvPr id="66574" name="Oval 14"/>
            <p:cNvSpPr>
              <a:spLocks noChangeArrowheads="1"/>
            </p:cNvSpPr>
            <p:nvPr/>
          </p:nvSpPr>
          <p:spPr bwMode="gray">
            <a:xfrm>
              <a:off x="620" y="2867"/>
              <a:ext cx="1005" cy="28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shade val="57255"/>
                    <a:invGamma/>
                  </a:schemeClr>
                </a:gs>
                <a:gs pos="50000">
                  <a:schemeClr val="accent1"/>
                </a:gs>
                <a:gs pos="100000">
                  <a:schemeClr val="accent1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75" name="Oval 15"/>
            <p:cNvSpPr>
              <a:spLocks noChangeArrowheads="1"/>
            </p:cNvSpPr>
            <p:nvPr/>
          </p:nvSpPr>
          <p:spPr bwMode="gray">
            <a:xfrm>
              <a:off x="617" y="2842"/>
              <a:ext cx="1005" cy="285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31765"/>
                    <a:invGamma/>
                  </a:schemeClr>
                </a:gs>
                <a:gs pos="100000">
                  <a:schemeClr val="accent1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6576" name="Group 16"/>
          <p:cNvGrpSpPr>
            <a:grpSpLocks/>
          </p:cNvGrpSpPr>
          <p:nvPr/>
        </p:nvGrpSpPr>
        <p:grpSpPr bwMode="auto">
          <a:xfrm>
            <a:off x="2832100" y="4108450"/>
            <a:ext cx="1600200" cy="493713"/>
            <a:chOff x="1003" y="2400"/>
            <a:chExt cx="1089" cy="336"/>
          </a:xfrm>
        </p:grpSpPr>
        <p:sp>
          <p:nvSpPr>
            <p:cNvPr id="66577" name="Oval 17"/>
            <p:cNvSpPr>
              <a:spLocks noChangeArrowheads="1"/>
            </p:cNvSpPr>
            <p:nvPr/>
          </p:nvSpPr>
          <p:spPr bwMode="gray">
            <a:xfrm>
              <a:off x="1006" y="2427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shade val="57255"/>
                    <a:invGamma/>
                  </a:schemeClr>
                </a:gs>
                <a:gs pos="50000">
                  <a:schemeClr val="accent2"/>
                </a:gs>
                <a:gs pos="100000">
                  <a:schemeClr val="accent2">
                    <a:gamma/>
                    <a:shade val="57255"/>
                    <a:invGamma/>
                  </a:schemeClr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6578" name="Oval 18"/>
            <p:cNvSpPr>
              <a:spLocks noChangeArrowheads="1"/>
            </p:cNvSpPr>
            <p:nvPr/>
          </p:nvSpPr>
          <p:spPr bwMode="gray">
            <a:xfrm>
              <a:off x="1003" y="2400"/>
              <a:ext cx="1086" cy="309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31765"/>
                    <a:invGamma/>
                  </a:schemeClr>
                </a:gs>
                <a:gs pos="100000">
                  <a:schemeClr val="accent2"/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6579" name="Text Box 9"/>
          <p:cNvSpPr txBox="1">
            <a:spLocks noChangeArrowheads="1"/>
          </p:cNvSpPr>
          <p:nvPr/>
        </p:nvSpPr>
        <p:spPr bwMode="gray">
          <a:xfrm>
            <a:off x="719138" y="1700213"/>
            <a:ext cx="509746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solidFill>
                  <a:srgbClr val="01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>
              <a:solidFill>
                <a:srgbClr val="01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6580" name="Rectangle 20"/>
          <p:cNvSpPr>
            <a:spLocks noChangeArrowheads="1"/>
          </p:cNvSpPr>
          <p:nvPr/>
        </p:nvSpPr>
        <p:spPr bwMode="gray">
          <a:xfrm>
            <a:off x="976313" y="5260975"/>
            <a:ext cx="15525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1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01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6581" name="Rectangle 21"/>
          <p:cNvSpPr>
            <a:spLocks noChangeArrowheads="1"/>
          </p:cNvSpPr>
          <p:nvPr/>
        </p:nvSpPr>
        <p:spPr bwMode="gray">
          <a:xfrm>
            <a:off x="2825750" y="5260975"/>
            <a:ext cx="155098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1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01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6582" name="Rectangle 22"/>
          <p:cNvSpPr>
            <a:spLocks noChangeArrowheads="1"/>
          </p:cNvSpPr>
          <p:nvPr/>
        </p:nvSpPr>
        <p:spPr bwMode="gray">
          <a:xfrm>
            <a:off x="4681538" y="5260975"/>
            <a:ext cx="15525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1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01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6583" name="Rectangle 23"/>
          <p:cNvSpPr>
            <a:spLocks noChangeArrowheads="1"/>
          </p:cNvSpPr>
          <p:nvPr/>
        </p:nvSpPr>
        <p:spPr bwMode="gray">
          <a:xfrm>
            <a:off x="6519863" y="5260975"/>
            <a:ext cx="1550987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01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rgbClr val="01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pic>
        <p:nvPicPr>
          <p:cNvPr id="66584" name="Picture 24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689725" y="2828925"/>
            <a:ext cx="1127125" cy="21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585" name="Group 25"/>
          <p:cNvGrpSpPr>
            <a:grpSpLocks/>
          </p:cNvGrpSpPr>
          <p:nvPr/>
        </p:nvGrpSpPr>
        <p:grpSpPr bwMode="auto">
          <a:xfrm>
            <a:off x="6670675" y="1808163"/>
            <a:ext cx="1192213" cy="1154112"/>
            <a:chOff x="887" y="2040"/>
            <a:chExt cx="433" cy="422"/>
          </a:xfrm>
        </p:grpSpPr>
        <p:pic>
          <p:nvPicPr>
            <p:cNvPr id="66586" name="Picture 26" descr="circuler_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587" name="Oval 2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folHlink">
                <a:alpha val="70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6588" name="Picture 28" descr="Picture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6589" name="Rectangle 29"/>
          <p:cNvSpPr>
            <a:spLocks noChangeArrowheads="1"/>
          </p:cNvSpPr>
          <p:nvPr/>
        </p:nvSpPr>
        <p:spPr bwMode="auto">
          <a:xfrm>
            <a:off x="6834188" y="2112963"/>
            <a:ext cx="1303562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pic>
        <p:nvPicPr>
          <p:cNvPr id="66590" name="Picture 30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4879975" y="3505200"/>
            <a:ext cx="1128713" cy="21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591" name="Group 31"/>
          <p:cNvGrpSpPr>
            <a:grpSpLocks/>
          </p:cNvGrpSpPr>
          <p:nvPr/>
        </p:nvGrpSpPr>
        <p:grpSpPr bwMode="auto">
          <a:xfrm>
            <a:off x="4860925" y="2484438"/>
            <a:ext cx="1193800" cy="1154112"/>
            <a:chOff x="887" y="2040"/>
            <a:chExt cx="433" cy="422"/>
          </a:xfrm>
        </p:grpSpPr>
        <p:pic>
          <p:nvPicPr>
            <p:cNvPr id="66592" name="Picture 32" descr="circuler_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593" name="Oval 33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hlink">
                <a:alpha val="6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6594" name="Picture 34" descr="Picture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6595" name="Rectangle 35"/>
          <p:cNvSpPr>
            <a:spLocks noChangeArrowheads="1"/>
          </p:cNvSpPr>
          <p:nvPr/>
        </p:nvSpPr>
        <p:spPr bwMode="auto">
          <a:xfrm>
            <a:off x="5024438" y="2790825"/>
            <a:ext cx="1303562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pic>
        <p:nvPicPr>
          <p:cNvPr id="66596" name="Picture 36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062288" y="4233863"/>
            <a:ext cx="1127125" cy="2111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597" name="Group 37"/>
          <p:cNvGrpSpPr>
            <a:grpSpLocks/>
          </p:cNvGrpSpPr>
          <p:nvPr/>
        </p:nvGrpSpPr>
        <p:grpSpPr bwMode="auto">
          <a:xfrm>
            <a:off x="3043238" y="3213100"/>
            <a:ext cx="1192212" cy="1154113"/>
            <a:chOff x="887" y="2040"/>
            <a:chExt cx="433" cy="422"/>
          </a:xfrm>
        </p:grpSpPr>
        <p:pic>
          <p:nvPicPr>
            <p:cNvPr id="66598" name="Picture 38" descr="circuler_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599" name="Oval 39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accent2">
                <a:alpha val="66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6600" name="Picture 40" descr="Picture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6601" name="Rectangle 41"/>
          <p:cNvSpPr>
            <a:spLocks noChangeArrowheads="1"/>
          </p:cNvSpPr>
          <p:nvPr/>
        </p:nvSpPr>
        <p:spPr bwMode="auto">
          <a:xfrm>
            <a:off x="3206750" y="3519488"/>
            <a:ext cx="1303562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pic>
        <p:nvPicPr>
          <p:cNvPr id="66602" name="Picture 42" descr="shadow_1_m"/>
          <p:cNvPicPr>
            <a:picLocks noChangeAspect="1" noChangeArrowheads="1"/>
          </p:cNvPicPr>
          <p:nvPr/>
        </p:nvPicPr>
        <p:blipFill>
          <a:blip r:embed="rId6" cstate="print">
            <a:lum brigh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1203325" y="4787900"/>
            <a:ext cx="1128713" cy="211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6603" name="Group 43"/>
          <p:cNvGrpSpPr>
            <a:grpSpLocks/>
          </p:cNvGrpSpPr>
          <p:nvPr/>
        </p:nvGrpSpPr>
        <p:grpSpPr bwMode="auto">
          <a:xfrm>
            <a:off x="1184275" y="3767138"/>
            <a:ext cx="1192213" cy="1154112"/>
            <a:chOff x="887" y="2040"/>
            <a:chExt cx="433" cy="422"/>
          </a:xfrm>
        </p:grpSpPr>
        <p:pic>
          <p:nvPicPr>
            <p:cNvPr id="66604" name="Picture 44" descr="circuler_1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6605" name="Oval 45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solidFill>
              <a:schemeClr val="accent1">
                <a:alpha val="64999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6606" name="Picture 46" descr="Picture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6607" name="Rectangle 47"/>
          <p:cNvSpPr>
            <a:spLocks noChangeArrowheads="1"/>
          </p:cNvSpPr>
          <p:nvPr/>
        </p:nvSpPr>
        <p:spPr bwMode="auto">
          <a:xfrm>
            <a:off x="1358900" y="4122738"/>
            <a:ext cx="1303562" cy="523220"/>
          </a:xfrm>
          <a:prstGeom prst="rect">
            <a:avLst/>
          </a:prstGeom>
          <a:noFill/>
          <a:ln>
            <a:noFill/>
          </a:ln>
          <a:effectLst>
            <a:outerShdw dist="28398" dir="3806097" algn="ctr" rotWithShape="0">
              <a:schemeClr val="tx1">
                <a:alpha val="50000"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buClr>
                <a:srgbClr val="FF0066"/>
              </a:buClr>
              <a:buSzPct val="75000"/>
              <a:buFont typeface="Arial" panose="020B0604020202020204" pitchFamily="34" charset="0"/>
              <a:buNone/>
            </a:pPr>
            <a:r>
              <a:rPr lang="en-US" sz="2800" b="1" smtClean="0">
                <a:solidFill>
                  <a:srgbClr val="FE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Tiêu đề</a:t>
            </a:r>
            <a:endParaRPr lang="en-US" sz="2800" b="1">
              <a:solidFill>
                <a:srgbClr val="FE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cxnSp>
        <p:nvCxnSpPr>
          <p:cNvPr id="22" name="Straight Connector 21"/>
          <p:cNvCxnSpPr>
            <a:cxnSpLocks noChangeShapeType="1"/>
          </p:cNvCxnSpPr>
          <p:nvPr/>
        </p:nvCxnSpPr>
        <p:spPr bwMode="gray">
          <a:xfrm>
            <a:off x="839788" y="5246688"/>
            <a:ext cx="7466012" cy="1587"/>
          </a:xfrm>
          <a:prstGeom prst="line">
            <a:avLst/>
          </a:prstGeom>
          <a:noFill/>
          <a:ln w="6350" algn="ctr">
            <a:solidFill>
              <a:srgbClr val="333333">
                <a:alpha val="39999"/>
              </a:srgb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67588" name="AutoShape 4"/>
          <p:cNvSpPr>
            <a:spLocks noChangeArrowheads="1"/>
          </p:cNvSpPr>
          <p:nvPr/>
        </p:nvSpPr>
        <p:spPr bwMode="ltGray">
          <a:xfrm>
            <a:off x="2514600" y="2062163"/>
            <a:ext cx="5791200" cy="917575"/>
          </a:xfrm>
          <a:prstGeom prst="chevron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67589" name="AutoShape 5"/>
          <p:cNvSpPr>
            <a:spLocks noChangeArrowheads="1"/>
          </p:cNvSpPr>
          <p:nvPr/>
        </p:nvSpPr>
        <p:spPr bwMode="gray">
          <a:xfrm>
            <a:off x="838200" y="2068513"/>
            <a:ext cx="2617788" cy="900112"/>
          </a:xfrm>
          <a:prstGeom prst="homePlate">
            <a:avLst>
              <a:gd name="adj" fmla="val 72707"/>
            </a:avLst>
          </a:prstGeom>
          <a:solidFill>
            <a:srgbClr val="FFFFFF"/>
          </a:solidFill>
          <a:ln w="2540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30" name="Rectangle 29"/>
          <p:cNvSpPr/>
          <p:nvPr/>
        </p:nvSpPr>
        <p:spPr>
          <a:xfrm>
            <a:off x="952500" y="1969836"/>
            <a:ext cx="1895475" cy="1089529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Clr>
                <a:schemeClr val="tx1"/>
              </a:buClr>
              <a:buSzPct val="60000"/>
            </a:pPr>
            <a:r>
              <a:rPr lang="en-US" b="1" smtClean="0">
                <a:solidFill>
                  <a:schemeClr val="accent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b="1">
              <a:solidFill>
                <a:schemeClr val="accent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102"/>
          <p:cNvSpPr>
            <a:spLocks noChangeArrowheads="1"/>
          </p:cNvSpPr>
          <p:nvPr/>
        </p:nvSpPr>
        <p:spPr bwMode="auto">
          <a:xfrm>
            <a:off x="3587750" y="2219325"/>
            <a:ext cx="46609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7592" name="AutoShape 8"/>
          <p:cNvSpPr>
            <a:spLocks noChangeArrowheads="1"/>
          </p:cNvSpPr>
          <p:nvPr/>
        </p:nvSpPr>
        <p:spPr bwMode="ltGray">
          <a:xfrm>
            <a:off x="2514600" y="3101975"/>
            <a:ext cx="5791200" cy="917575"/>
          </a:xfrm>
          <a:prstGeom prst="chevron">
            <a:avLst>
              <a:gd name="adj" fmla="val 0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67593" name="AutoShape 9"/>
          <p:cNvSpPr>
            <a:spLocks noChangeArrowheads="1"/>
          </p:cNvSpPr>
          <p:nvPr/>
        </p:nvSpPr>
        <p:spPr bwMode="gray">
          <a:xfrm>
            <a:off x="838200" y="3108325"/>
            <a:ext cx="2617788" cy="900113"/>
          </a:xfrm>
          <a:prstGeom prst="homePlate">
            <a:avLst>
              <a:gd name="adj" fmla="val 72707"/>
            </a:avLst>
          </a:prstGeom>
          <a:solidFill>
            <a:srgbClr val="FFFFFF"/>
          </a:solidFill>
          <a:ln w="254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2" name="Rectangle 29"/>
          <p:cNvSpPr/>
          <p:nvPr/>
        </p:nvSpPr>
        <p:spPr>
          <a:xfrm>
            <a:off x="952500" y="3009648"/>
            <a:ext cx="1895475" cy="1089529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Clr>
                <a:schemeClr val="tx1"/>
              </a:buClr>
              <a:buSzPct val="60000"/>
            </a:pPr>
            <a:r>
              <a:rPr lang="en-US" b="1" smtClean="0">
                <a:solidFill>
                  <a:schemeClr val="accent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b="1">
              <a:solidFill>
                <a:schemeClr val="accent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02"/>
          <p:cNvSpPr>
            <a:spLocks noChangeArrowheads="1"/>
          </p:cNvSpPr>
          <p:nvPr/>
        </p:nvSpPr>
        <p:spPr bwMode="auto">
          <a:xfrm>
            <a:off x="3587750" y="3259138"/>
            <a:ext cx="46609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7596" name="AutoShape 12"/>
          <p:cNvSpPr>
            <a:spLocks noChangeArrowheads="1"/>
          </p:cNvSpPr>
          <p:nvPr/>
        </p:nvSpPr>
        <p:spPr bwMode="ltGray">
          <a:xfrm>
            <a:off x="2514600" y="4144963"/>
            <a:ext cx="5791200" cy="917575"/>
          </a:xfrm>
          <a:prstGeom prst="chevron">
            <a:avLst>
              <a:gd name="adj" fmla="val 0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381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67597" name="AutoShape 13"/>
          <p:cNvSpPr>
            <a:spLocks noChangeArrowheads="1"/>
          </p:cNvSpPr>
          <p:nvPr/>
        </p:nvSpPr>
        <p:spPr bwMode="gray">
          <a:xfrm>
            <a:off x="838200" y="4157663"/>
            <a:ext cx="2617788" cy="900112"/>
          </a:xfrm>
          <a:prstGeom prst="homePlate">
            <a:avLst>
              <a:gd name="adj" fmla="val 72707"/>
            </a:avLst>
          </a:prstGeom>
          <a:solidFill>
            <a:srgbClr val="FFFFFF"/>
          </a:solidFill>
          <a:ln w="25400" algn="ctr">
            <a:solidFill>
              <a:schemeClr val="folHlink">
                <a:alpha val="80000"/>
              </a:schemeClr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4" name="Rectangle 29"/>
          <p:cNvSpPr/>
          <p:nvPr/>
        </p:nvSpPr>
        <p:spPr>
          <a:xfrm>
            <a:off x="952500" y="4052636"/>
            <a:ext cx="1895475" cy="1089529"/>
          </a:xfrm>
          <a:prstGeom prst="rect">
            <a:avLst/>
          </a:prstGeom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20000"/>
              </a:lnSpc>
              <a:buClr>
                <a:schemeClr val="tx1"/>
              </a:buClr>
              <a:buSzPct val="60000"/>
            </a:pPr>
            <a:r>
              <a:rPr lang="en-US" b="1" smtClean="0">
                <a:solidFill>
                  <a:schemeClr val="folHlink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b="1">
              <a:solidFill>
                <a:schemeClr val="folHlink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angle 102"/>
          <p:cNvSpPr>
            <a:spLocks noChangeArrowheads="1"/>
          </p:cNvSpPr>
          <p:nvPr/>
        </p:nvSpPr>
        <p:spPr bwMode="auto">
          <a:xfrm>
            <a:off x="3587750" y="4302125"/>
            <a:ext cx="46609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7600" name="Rectangle 16"/>
          <p:cNvSpPr>
            <a:spLocks noChangeArrowheads="1"/>
          </p:cNvSpPr>
          <p:nvPr/>
        </p:nvSpPr>
        <p:spPr bwMode="auto">
          <a:xfrm>
            <a:off x="962025" y="5322888"/>
            <a:ext cx="71929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67F61"/>
                    </a:gs>
                    <a:gs pos="100000">
                      <a:srgbClr val="F67F61">
                        <a:gamma/>
                        <a:tint val="73725"/>
                        <a:invGamma/>
                      </a:srgb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Char char="▌"/>
            </a:pPr>
            <a:r>
              <a:rPr lang="en-US" b="1" smtClean="0">
                <a:solidFill>
                  <a:schemeClr val="tx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pSp>
        <p:nvGrpSpPr>
          <p:cNvPr id="67601" name="Group 17"/>
          <p:cNvGrpSpPr>
            <a:grpSpLocks/>
          </p:cNvGrpSpPr>
          <p:nvPr/>
        </p:nvGrpSpPr>
        <p:grpSpPr bwMode="auto">
          <a:xfrm>
            <a:off x="769938" y="1597025"/>
            <a:ext cx="4386262" cy="427038"/>
            <a:chOff x="432" y="720"/>
            <a:chExt cx="2763" cy="269"/>
          </a:xfrm>
        </p:grpSpPr>
        <p:grpSp>
          <p:nvGrpSpPr>
            <p:cNvPr id="67602" name="Group 18"/>
            <p:cNvGrpSpPr>
              <a:grpSpLocks/>
            </p:cNvGrpSpPr>
            <p:nvPr/>
          </p:nvGrpSpPr>
          <p:grpSpPr bwMode="auto">
            <a:xfrm>
              <a:off x="432" y="804"/>
              <a:ext cx="110" cy="115"/>
              <a:chOff x="590" y="895"/>
              <a:chExt cx="110" cy="115"/>
            </a:xfrm>
          </p:grpSpPr>
          <p:pic>
            <p:nvPicPr>
              <p:cNvPr id="67603" name="Picture 19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" y="970"/>
                <a:ext cx="106" cy="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7604" name="Group 20"/>
              <p:cNvGrpSpPr>
                <a:grpSpLocks/>
              </p:cNvGrpSpPr>
              <p:nvPr/>
            </p:nvGrpSpPr>
            <p:grpSpPr bwMode="auto">
              <a:xfrm>
                <a:off x="590" y="895"/>
                <a:ext cx="110" cy="110"/>
                <a:chOff x="2406" y="2636"/>
                <a:chExt cx="882" cy="883"/>
              </a:xfrm>
            </p:grpSpPr>
            <p:pic>
              <p:nvPicPr>
                <p:cNvPr id="67605" name="Picture 21" descr="shadow_1_m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6" y="2834"/>
                  <a:ext cx="882" cy="6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67606" name="Group 22"/>
                <p:cNvGrpSpPr>
                  <a:grpSpLocks/>
                </p:cNvGrpSpPr>
                <p:nvPr/>
              </p:nvGrpSpPr>
              <p:grpSpPr bwMode="auto">
                <a:xfrm>
                  <a:off x="2458" y="2636"/>
                  <a:ext cx="792" cy="794"/>
                  <a:chOff x="2495" y="1778"/>
                  <a:chExt cx="792" cy="794"/>
                </a:xfrm>
              </p:grpSpPr>
              <p:sp>
                <p:nvSpPr>
                  <p:cNvPr id="67607" name="Oval 23"/>
                  <p:cNvSpPr>
                    <a:spLocks noChangeArrowheads="1"/>
                  </p:cNvSpPr>
                  <p:nvPr/>
                </p:nvSpPr>
                <p:spPr bwMode="gray">
                  <a:xfrm rot="76022" flipH="1">
                    <a:off x="2495" y="1778"/>
                    <a:ext cx="792" cy="79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69696">
                          <a:gamma/>
                          <a:tint val="25490"/>
                          <a:invGamma/>
                        </a:srgbClr>
                      </a:gs>
                      <a:gs pos="100000">
                        <a:srgbClr val="969696"/>
                      </a:gs>
                    </a:gsLst>
                    <a:path path="shape">
                      <a:fillToRect l="50000" t="50000" r="50000" b="50000"/>
                    </a:path>
                  </a:gradFill>
                  <a:ln w="19050" algn="ctr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pic>
                <p:nvPicPr>
                  <p:cNvPr id="67608" name="Picture 24" descr="light_shadow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757" r="5331" b="2487"/>
                  <a:stretch>
                    <a:fillRect/>
                  </a:stretch>
                </p:blipFill>
                <p:spPr bwMode="auto">
                  <a:xfrm>
                    <a:off x="2562" y="2123"/>
                    <a:ext cx="636" cy="44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67609" name="Picture 25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gray">
                  <a:xfrm>
                    <a:off x="2585" y="1792"/>
                    <a:ext cx="620" cy="28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  <p:sp>
          <p:nvSpPr>
            <p:cNvPr id="67610" name="Text Box 29"/>
            <p:cNvSpPr txBox="1">
              <a:spLocks noChangeArrowheads="1"/>
            </p:cNvSpPr>
            <p:nvPr/>
          </p:nvSpPr>
          <p:spPr bwMode="auto">
            <a:xfrm>
              <a:off x="555" y="720"/>
              <a:ext cx="2640" cy="2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 3" panose="05040102010807070707" pitchFamily="18" charset="2"/>
                <a:buNone/>
              </a:pPr>
              <a:r>
                <a:rPr lang="en-US" sz="2200" b="1" smtClean="0">
                  <a:latin typeface="Candara" panose="020E0502030303020204" pitchFamily="34" charset="0"/>
                  <a:cs typeface="Arial" panose="020B0604020202020204" pitchFamily="34" charset="0"/>
                </a:rPr>
                <a:t>Thêm tiêu đề </a:t>
              </a:r>
              <a:endParaRPr lang="en-US" sz="2200" b="1"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68611" name="AutoShape 3"/>
          <p:cNvSpPr>
            <a:spLocks noChangeArrowheads="1"/>
          </p:cNvSpPr>
          <p:nvPr/>
        </p:nvSpPr>
        <p:spPr bwMode="gray">
          <a:xfrm>
            <a:off x="1000125" y="4545013"/>
            <a:ext cx="6364288" cy="806450"/>
          </a:xfrm>
          <a:prstGeom prst="roundRect">
            <a:avLst>
              <a:gd name="adj" fmla="val 16741"/>
            </a:avLst>
          </a:prstGeom>
          <a:solidFill>
            <a:schemeClr val="hlink"/>
          </a:solidFill>
          <a:ln w="57150" cmpd="thinThick" algn="ctr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8612" name="Group 4"/>
          <p:cNvGrpSpPr>
            <a:grpSpLocks/>
          </p:cNvGrpSpPr>
          <p:nvPr/>
        </p:nvGrpSpPr>
        <p:grpSpPr bwMode="auto">
          <a:xfrm>
            <a:off x="3943350" y="4710113"/>
            <a:ext cx="4168775" cy="942975"/>
            <a:chOff x="2432" y="2993"/>
            <a:chExt cx="2626" cy="675"/>
          </a:xfrm>
        </p:grpSpPr>
        <p:sp>
          <p:nvSpPr>
            <p:cNvPr id="68613" name="AutoShape 5"/>
            <p:cNvSpPr>
              <a:spLocks noChangeArrowheads="1"/>
            </p:cNvSpPr>
            <p:nvPr/>
          </p:nvSpPr>
          <p:spPr bwMode="gray">
            <a:xfrm>
              <a:off x="2434" y="2993"/>
              <a:ext cx="2624" cy="675"/>
            </a:xfrm>
            <a:prstGeom prst="roundRect">
              <a:avLst>
                <a:gd name="adj" fmla="val 16505"/>
              </a:avLst>
            </a:prstGeom>
            <a:solidFill>
              <a:srgbClr val="FFFFFF"/>
            </a:solidFill>
            <a:ln w="28575" algn="ctr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8614" name="AutoShape 6"/>
            <p:cNvSpPr>
              <a:spLocks noChangeArrowheads="1"/>
            </p:cNvSpPr>
            <p:nvPr/>
          </p:nvSpPr>
          <p:spPr bwMode="gray">
            <a:xfrm>
              <a:off x="2432" y="3087"/>
              <a:ext cx="183" cy="233"/>
            </a:xfrm>
            <a:prstGeom prst="rightArrow">
              <a:avLst>
                <a:gd name="adj1" fmla="val 68241"/>
                <a:gd name="adj2" fmla="val 62843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8615" name="AutoShape 7"/>
          <p:cNvSpPr>
            <a:spLocks noChangeArrowheads="1"/>
          </p:cNvSpPr>
          <p:nvPr/>
        </p:nvSpPr>
        <p:spPr bwMode="gray">
          <a:xfrm>
            <a:off x="1000125" y="2930525"/>
            <a:ext cx="6364288" cy="806450"/>
          </a:xfrm>
          <a:prstGeom prst="roundRect">
            <a:avLst>
              <a:gd name="adj" fmla="val 16741"/>
            </a:avLst>
          </a:prstGeom>
          <a:solidFill>
            <a:schemeClr val="accent1"/>
          </a:solidFill>
          <a:ln w="57150" cmpd="thinThick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8616" name="Group 8"/>
          <p:cNvGrpSpPr>
            <a:grpSpLocks/>
          </p:cNvGrpSpPr>
          <p:nvPr/>
        </p:nvGrpSpPr>
        <p:grpSpPr bwMode="auto">
          <a:xfrm>
            <a:off x="3943350" y="3106738"/>
            <a:ext cx="4168775" cy="971550"/>
            <a:chOff x="2432" y="1983"/>
            <a:chExt cx="2626" cy="685"/>
          </a:xfrm>
        </p:grpSpPr>
        <p:sp>
          <p:nvSpPr>
            <p:cNvPr id="68617" name="AutoShape 9"/>
            <p:cNvSpPr>
              <a:spLocks noChangeArrowheads="1"/>
            </p:cNvSpPr>
            <p:nvPr/>
          </p:nvSpPr>
          <p:spPr bwMode="gray">
            <a:xfrm>
              <a:off x="2434" y="1983"/>
              <a:ext cx="2624" cy="685"/>
            </a:xfrm>
            <a:prstGeom prst="roundRect">
              <a:avLst>
                <a:gd name="adj" fmla="val 15181"/>
              </a:avLst>
            </a:prstGeom>
            <a:solidFill>
              <a:srgbClr val="FFFFFF"/>
            </a:solidFill>
            <a:ln w="28575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8618" name="AutoShape 10"/>
            <p:cNvSpPr>
              <a:spLocks noChangeArrowheads="1"/>
            </p:cNvSpPr>
            <p:nvPr/>
          </p:nvSpPr>
          <p:spPr bwMode="gray">
            <a:xfrm>
              <a:off x="2432" y="2061"/>
              <a:ext cx="183" cy="233"/>
            </a:xfrm>
            <a:prstGeom prst="rightArrow">
              <a:avLst>
                <a:gd name="adj1" fmla="val 68241"/>
                <a:gd name="adj2" fmla="val 62843"/>
              </a:avLst>
            </a:prstGeom>
            <a:solidFill>
              <a:schemeClr val="accent1"/>
            </a:solidFill>
            <a:ln w="9525" algn="ctr">
              <a:solidFill>
                <a:schemeClr val="accent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8619" name="Rectangle 11"/>
          <p:cNvSpPr>
            <a:spLocks noChangeArrowheads="1"/>
          </p:cNvSpPr>
          <p:nvPr/>
        </p:nvSpPr>
        <p:spPr bwMode="gray">
          <a:xfrm>
            <a:off x="1531622" y="3149600"/>
            <a:ext cx="167385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tiêu đề </a:t>
            </a:r>
            <a:endParaRPr lang="en-US" sz="20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8620" name="Rectangle 12"/>
          <p:cNvSpPr>
            <a:spLocks noChangeArrowheads="1"/>
          </p:cNvSpPr>
          <p:nvPr/>
        </p:nvSpPr>
        <p:spPr bwMode="gray">
          <a:xfrm>
            <a:off x="1530829" y="4765675"/>
            <a:ext cx="167385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 smtClean="0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tiêu đề </a:t>
            </a:r>
            <a:endParaRPr lang="en-US" sz="2000" b="1">
              <a:solidFill>
                <a:srgbClr val="FFFFFF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8621" name="Text Box 9"/>
          <p:cNvSpPr txBox="1">
            <a:spLocks noChangeArrowheads="1"/>
          </p:cNvSpPr>
          <p:nvPr/>
        </p:nvSpPr>
        <p:spPr bwMode="gray">
          <a:xfrm>
            <a:off x="4284663" y="3563938"/>
            <a:ext cx="385921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buFontTx/>
              <a:buChar char="•"/>
            </a:pPr>
            <a:r>
              <a:rPr lang="en-US" sz="1400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8622" name="Rectangle 14"/>
          <p:cNvSpPr>
            <a:spLocks noChangeArrowheads="1"/>
          </p:cNvSpPr>
          <p:nvPr/>
        </p:nvSpPr>
        <p:spPr bwMode="auto">
          <a:xfrm>
            <a:off x="4254500" y="3205163"/>
            <a:ext cx="375126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BBB59"/>
                    </a:gs>
                    <a:gs pos="92999">
                      <a:srgbClr val="C3D69B"/>
                    </a:gs>
                    <a:gs pos="100000">
                      <a:srgbClr val="C3D69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SzPct val="80000"/>
            </a:pPr>
            <a:r>
              <a:rPr lang="en-US" b="1" smtClean="0">
                <a:solidFill>
                  <a:schemeClr val="accent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b="1">
              <a:solidFill>
                <a:schemeClr val="accent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8623" name="Rectangle 15"/>
          <p:cNvSpPr>
            <a:spLocks noChangeArrowheads="1"/>
          </p:cNvSpPr>
          <p:nvPr/>
        </p:nvSpPr>
        <p:spPr bwMode="auto">
          <a:xfrm>
            <a:off x="962025" y="2124075"/>
            <a:ext cx="718185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US" sz="16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grpSp>
        <p:nvGrpSpPr>
          <p:cNvPr id="68624" name="Group 16"/>
          <p:cNvGrpSpPr>
            <a:grpSpLocks/>
          </p:cNvGrpSpPr>
          <p:nvPr/>
        </p:nvGrpSpPr>
        <p:grpSpPr bwMode="auto">
          <a:xfrm>
            <a:off x="769938" y="1563688"/>
            <a:ext cx="4386262" cy="457200"/>
            <a:chOff x="432" y="720"/>
            <a:chExt cx="2763" cy="288"/>
          </a:xfrm>
        </p:grpSpPr>
        <p:grpSp>
          <p:nvGrpSpPr>
            <p:cNvPr id="68625" name="Group 17"/>
            <p:cNvGrpSpPr>
              <a:grpSpLocks/>
            </p:cNvGrpSpPr>
            <p:nvPr/>
          </p:nvGrpSpPr>
          <p:grpSpPr bwMode="auto">
            <a:xfrm>
              <a:off x="432" y="804"/>
              <a:ext cx="110" cy="115"/>
              <a:chOff x="590" y="895"/>
              <a:chExt cx="110" cy="115"/>
            </a:xfrm>
          </p:grpSpPr>
          <p:pic>
            <p:nvPicPr>
              <p:cNvPr id="68626" name="Picture 18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" y="970"/>
                <a:ext cx="106" cy="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68627" name="Group 19"/>
              <p:cNvGrpSpPr>
                <a:grpSpLocks/>
              </p:cNvGrpSpPr>
              <p:nvPr/>
            </p:nvGrpSpPr>
            <p:grpSpPr bwMode="auto">
              <a:xfrm>
                <a:off x="590" y="895"/>
                <a:ext cx="110" cy="110"/>
                <a:chOff x="2406" y="2636"/>
                <a:chExt cx="882" cy="883"/>
              </a:xfrm>
            </p:grpSpPr>
            <p:pic>
              <p:nvPicPr>
                <p:cNvPr id="68628" name="Picture 20" descr="shadow_1_m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6" y="2834"/>
                  <a:ext cx="882" cy="6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68629" name="Group 21"/>
                <p:cNvGrpSpPr>
                  <a:grpSpLocks/>
                </p:cNvGrpSpPr>
                <p:nvPr/>
              </p:nvGrpSpPr>
              <p:grpSpPr bwMode="auto">
                <a:xfrm>
                  <a:off x="2458" y="2636"/>
                  <a:ext cx="792" cy="794"/>
                  <a:chOff x="2495" y="1778"/>
                  <a:chExt cx="792" cy="794"/>
                </a:xfrm>
              </p:grpSpPr>
              <p:sp>
                <p:nvSpPr>
                  <p:cNvPr id="68630" name="Oval 22"/>
                  <p:cNvSpPr>
                    <a:spLocks noChangeArrowheads="1"/>
                  </p:cNvSpPr>
                  <p:nvPr/>
                </p:nvSpPr>
                <p:spPr bwMode="gray">
                  <a:xfrm rot="76022" flipH="1">
                    <a:off x="2495" y="1778"/>
                    <a:ext cx="792" cy="79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69696">
                          <a:gamma/>
                          <a:tint val="25490"/>
                          <a:invGamma/>
                        </a:srgbClr>
                      </a:gs>
                      <a:gs pos="100000">
                        <a:srgbClr val="969696"/>
                      </a:gs>
                    </a:gsLst>
                    <a:path path="shape">
                      <a:fillToRect l="50000" t="50000" r="50000" b="50000"/>
                    </a:path>
                  </a:gradFill>
                  <a:ln w="19050" algn="ctr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pic>
                <p:nvPicPr>
                  <p:cNvPr id="68631" name="Picture 23" descr="light_shadow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757" r="5331" b="2487"/>
                  <a:stretch>
                    <a:fillRect/>
                  </a:stretch>
                </p:blipFill>
                <p:spPr bwMode="auto">
                  <a:xfrm>
                    <a:off x="2562" y="2123"/>
                    <a:ext cx="636" cy="44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68632" name="Picture 24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gray">
                  <a:xfrm>
                    <a:off x="2585" y="1792"/>
                    <a:ext cx="620" cy="28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  <p:sp>
          <p:nvSpPr>
            <p:cNvPr id="68633" name="Text Box 29"/>
            <p:cNvSpPr txBox="1">
              <a:spLocks noChangeArrowheads="1"/>
            </p:cNvSpPr>
            <p:nvPr/>
          </p:nvSpPr>
          <p:spPr bwMode="auto">
            <a:xfrm>
              <a:off x="555" y="720"/>
              <a:ext cx="26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 3" panose="05040102010807070707" pitchFamily="18" charset="2"/>
                <a:buNone/>
              </a:pPr>
              <a:r>
                <a:rPr lang="en-US" sz="2400" b="1" smtClean="0">
                  <a:latin typeface="Candara" panose="020E0502030303020204" pitchFamily="34" charset="0"/>
                  <a:cs typeface="Arial" panose="020B0604020202020204" pitchFamily="34" charset="0"/>
                </a:rPr>
                <a:t>Thêm tiêu đề </a:t>
              </a:r>
              <a:endParaRPr lang="en-US" sz="2400" b="1">
                <a:latin typeface="Candara" panose="020E0502030303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68634" name="Rectangle 26"/>
          <p:cNvSpPr>
            <a:spLocks noChangeArrowheads="1"/>
          </p:cNvSpPr>
          <p:nvPr/>
        </p:nvSpPr>
        <p:spPr bwMode="auto">
          <a:xfrm>
            <a:off x="4260850" y="4810125"/>
            <a:ext cx="37512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9BBB59"/>
                    </a:gs>
                    <a:gs pos="92999">
                      <a:srgbClr val="C3D69B"/>
                    </a:gs>
                    <a:gs pos="100000">
                      <a:srgbClr val="C3D69B"/>
                    </a:gs>
                  </a:gsLst>
                  <a:lin ang="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SzPct val="80000"/>
            </a:pPr>
            <a:r>
              <a:rPr lang="en-US" b="1" smtClean="0">
                <a:solidFill>
                  <a:schemeClr val="hlink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b="1">
              <a:solidFill>
                <a:schemeClr val="hlink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8635" name="AutoShape 27"/>
          <p:cNvSpPr>
            <a:spLocks noChangeArrowheads="1"/>
          </p:cNvSpPr>
          <p:nvPr/>
        </p:nvSpPr>
        <p:spPr bwMode="gray">
          <a:xfrm>
            <a:off x="4497388" y="5187950"/>
            <a:ext cx="1497012" cy="339725"/>
          </a:xfrm>
          <a:prstGeom prst="roundRect">
            <a:avLst>
              <a:gd name="adj" fmla="val 1666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 algn="ctr">
                <a:solidFill>
                  <a:schemeClr val="accent2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US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3200" b="1">
              <a:solidFill>
                <a:srgbClr val="18698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8636" name="Line 28"/>
          <p:cNvSpPr>
            <a:spLocks noChangeShapeType="1"/>
          </p:cNvSpPr>
          <p:nvPr/>
        </p:nvSpPr>
        <p:spPr bwMode="gray">
          <a:xfrm>
            <a:off x="5954713" y="5376863"/>
            <a:ext cx="346075" cy="0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8637" name="Rectangle 29"/>
          <p:cNvSpPr>
            <a:spLocks noChangeArrowheads="1"/>
          </p:cNvSpPr>
          <p:nvPr/>
        </p:nvSpPr>
        <p:spPr bwMode="gray">
          <a:xfrm>
            <a:off x="6480175" y="5092700"/>
            <a:ext cx="7175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3200" b="1">
                <a:solidFill>
                  <a:schemeClr val="tx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15%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pSp>
        <p:nvGrpSpPr>
          <p:cNvPr id="69635" name="Group 3"/>
          <p:cNvGrpSpPr>
            <a:grpSpLocks/>
          </p:cNvGrpSpPr>
          <p:nvPr/>
        </p:nvGrpSpPr>
        <p:grpSpPr bwMode="auto">
          <a:xfrm>
            <a:off x="5737225" y="2593975"/>
            <a:ext cx="2355850" cy="419100"/>
            <a:chOff x="3964" y="2071"/>
            <a:chExt cx="1484" cy="330"/>
          </a:xfrm>
        </p:grpSpPr>
        <p:sp>
          <p:nvSpPr>
            <p:cNvPr id="69636" name="AutoShape 4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37" name="AutoShape 5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69638" name="Group 6"/>
          <p:cNvGrpSpPr>
            <a:grpSpLocks/>
          </p:cNvGrpSpPr>
          <p:nvPr/>
        </p:nvGrpSpPr>
        <p:grpSpPr bwMode="auto">
          <a:xfrm>
            <a:off x="1046163" y="2593975"/>
            <a:ext cx="2355850" cy="419100"/>
            <a:chOff x="3964" y="2071"/>
            <a:chExt cx="1484" cy="330"/>
          </a:xfrm>
        </p:grpSpPr>
        <p:sp>
          <p:nvSpPr>
            <p:cNvPr id="69639" name="AutoShape 7"/>
            <p:cNvSpPr>
              <a:spLocks noChangeArrowheads="1"/>
            </p:cNvSpPr>
            <p:nvPr/>
          </p:nvSpPr>
          <p:spPr bwMode="gray">
            <a:xfrm>
              <a:off x="3964" y="2071"/>
              <a:ext cx="1484" cy="330"/>
            </a:xfrm>
            <a:prstGeom prst="roundRect">
              <a:avLst>
                <a:gd name="adj" fmla="val 16667"/>
              </a:avLst>
            </a:prstGeom>
            <a:solidFill>
              <a:srgbClr val="DDDDDD"/>
            </a:solidFill>
            <a:ln w="12700" algn="ctr">
              <a:solidFill>
                <a:srgbClr val="80808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40" name="AutoShape 8"/>
            <p:cNvSpPr>
              <a:spLocks noChangeArrowheads="1"/>
            </p:cNvSpPr>
            <p:nvPr/>
          </p:nvSpPr>
          <p:spPr bwMode="gray">
            <a:xfrm>
              <a:off x="3987" y="2091"/>
              <a:ext cx="1432" cy="134"/>
            </a:xfrm>
            <a:prstGeom prst="roundRect">
              <a:avLst>
                <a:gd name="adj" fmla="val 28356"/>
              </a:avLst>
            </a:prstGeom>
            <a:gradFill rotWithShape="1">
              <a:gsLst>
                <a:gs pos="0">
                  <a:srgbClr val="FFFFFF">
                    <a:alpha val="70000"/>
                  </a:srgbClr>
                </a:gs>
                <a:gs pos="100000">
                  <a:srgbClr val="DDDDDD">
                    <a:alpha val="70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rgbClr val="FFFFFF">
                        <a:gamma/>
                        <a:shade val="60000"/>
                        <a:invGamma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9641" name="Rectangle 9"/>
          <p:cNvSpPr>
            <a:spLocks noChangeArrowheads="1"/>
          </p:cNvSpPr>
          <p:nvPr/>
        </p:nvSpPr>
        <p:spPr bwMode="gray">
          <a:xfrm>
            <a:off x="1642746" y="2630488"/>
            <a:ext cx="118173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080808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</a:t>
            </a:r>
            <a:endParaRPr lang="en-US" b="1">
              <a:solidFill>
                <a:srgbClr val="080808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9642" name="Rectangle 10"/>
          <p:cNvSpPr>
            <a:spLocks noChangeArrowheads="1"/>
          </p:cNvSpPr>
          <p:nvPr/>
        </p:nvSpPr>
        <p:spPr bwMode="gray">
          <a:xfrm>
            <a:off x="6397625" y="2622550"/>
            <a:ext cx="118903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b="1" smtClean="0">
                <a:solidFill>
                  <a:srgbClr val="080808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</a:t>
            </a:r>
            <a:endParaRPr lang="en-US" b="1">
              <a:solidFill>
                <a:srgbClr val="080808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9643" name="Oval 11"/>
          <p:cNvSpPr>
            <a:spLocks noChangeArrowheads="1"/>
          </p:cNvSpPr>
          <p:nvPr/>
        </p:nvSpPr>
        <p:spPr bwMode="gray">
          <a:xfrm>
            <a:off x="906463" y="3327400"/>
            <a:ext cx="2698750" cy="2679700"/>
          </a:xfrm>
          <a:prstGeom prst="ellipse">
            <a:avLst/>
          </a:prstGeom>
          <a:gradFill rotWithShape="1">
            <a:gsLst>
              <a:gs pos="0">
                <a:srgbClr val="080808"/>
              </a:gs>
              <a:gs pos="50000">
                <a:srgbClr val="080808">
                  <a:gamma/>
                  <a:tint val="45490"/>
                  <a:invGamma/>
                </a:srgbClr>
              </a:gs>
              <a:gs pos="100000">
                <a:srgbClr val="080808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4" name="Arc 12"/>
          <p:cNvSpPr>
            <a:spLocks/>
          </p:cNvSpPr>
          <p:nvPr/>
        </p:nvSpPr>
        <p:spPr bwMode="gray">
          <a:xfrm>
            <a:off x="2232025" y="3338513"/>
            <a:ext cx="1185863" cy="1336675"/>
          </a:xfrm>
          <a:custGeom>
            <a:avLst/>
            <a:gdLst>
              <a:gd name="G0" fmla="+- 322 0 0"/>
              <a:gd name="G1" fmla="+- 21600 0 0"/>
              <a:gd name="G2" fmla="+- 21600 0 0"/>
              <a:gd name="T0" fmla="*/ 0 w 18999"/>
              <a:gd name="T1" fmla="*/ 2 h 21600"/>
              <a:gd name="T2" fmla="*/ 18999 w 18999"/>
              <a:gd name="T3" fmla="*/ 10750 h 21600"/>
              <a:gd name="T4" fmla="*/ 322 w 1899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99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</a:path>
              <a:path w="1899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  <a:lnTo>
                  <a:pt x="322" y="21600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rgbClr val="FEFEFE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5" name="Arc 13"/>
          <p:cNvSpPr>
            <a:spLocks/>
          </p:cNvSpPr>
          <p:nvPr/>
        </p:nvSpPr>
        <p:spPr bwMode="ltGray">
          <a:xfrm rot="5400000" flipH="1" flipV="1">
            <a:off x="271462" y="3973513"/>
            <a:ext cx="2682875" cy="1403350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18 w 43197"/>
              <a:gd name="T1" fmla="*/ 22479 h 22479"/>
              <a:gd name="T2" fmla="*/ 43197 w 43197"/>
              <a:gd name="T3" fmla="*/ 21211 h 22479"/>
              <a:gd name="T4" fmla="*/ 21600 w 43197"/>
              <a:gd name="T5" fmla="*/ 21600 h 224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97" h="22479" fill="none" extrusionOk="0">
                <a:moveTo>
                  <a:pt x="17" y="22479"/>
                </a:moveTo>
                <a:cubicBezTo>
                  <a:pt x="5" y="22186"/>
                  <a:pt x="0" y="21893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377" y="-1"/>
                  <a:pt x="42984" y="9435"/>
                  <a:pt x="43196" y="21211"/>
                </a:cubicBezTo>
              </a:path>
              <a:path w="43197" h="22479" stroke="0" extrusionOk="0">
                <a:moveTo>
                  <a:pt x="17" y="22479"/>
                </a:moveTo>
                <a:cubicBezTo>
                  <a:pt x="5" y="22186"/>
                  <a:pt x="0" y="21893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3377" y="-1"/>
                  <a:pt x="42984" y="9435"/>
                  <a:pt x="43196" y="21211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EFEFE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6" name="Arc 14"/>
          <p:cNvSpPr>
            <a:spLocks/>
          </p:cNvSpPr>
          <p:nvPr/>
        </p:nvSpPr>
        <p:spPr bwMode="gray">
          <a:xfrm rot="9670427">
            <a:off x="2020888" y="4229100"/>
            <a:ext cx="1728787" cy="1601788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84 w 27700"/>
              <a:gd name="T1" fmla="*/ 25655 h 25655"/>
              <a:gd name="T2" fmla="*/ 27700 w 27700"/>
              <a:gd name="T3" fmla="*/ 879 h 25655"/>
              <a:gd name="T4" fmla="*/ 21600 w 27700"/>
              <a:gd name="T5" fmla="*/ 21600 h 25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7700" h="25655" fill="none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664" y="-1"/>
                  <a:pt x="25719" y="296"/>
                  <a:pt x="27699" y="879"/>
                </a:cubicBezTo>
              </a:path>
              <a:path w="27700" h="25655" stroke="0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23664" y="-1"/>
                  <a:pt x="25719" y="296"/>
                  <a:pt x="27699" y="879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folHlink"/>
          </a:solidFill>
          <a:ln w="76200">
            <a:solidFill>
              <a:srgbClr val="FEFEFE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47" name="Oval 15"/>
          <p:cNvSpPr>
            <a:spLocks noChangeArrowheads="1"/>
          </p:cNvSpPr>
          <p:nvPr/>
        </p:nvSpPr>
        <p:spPr bwMode="gray">
          <a:xfrm>
            <a:off x="1898650" y="4337050"/>
            <a:ext cx="708025" cy="708025"/>
          </a:xfrm>
          <a:prstGeom prst="ellipse">
            <a:avLst/>
          </a:prstGeom>
          <a:solidFill>
            <a:schemeClr val="bg1"/>
          </a:solidFill>
          <a:ln w="254000">
            <a:solidFill>
              <a:srgbClr val="FFFFFF">
                <a:alpha val="89999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9648" name="Group 16"/>
          <p:cNvGrpSpPr>
            <a:grpSpLocks/>
          </p:cNvGrpSpPr>
          <p:nvPr/>
        </p:nvGrpSpPr>
        <p:grpSpPr bwMode="auto">
          <a:xfrm rot="14245961" flipV="1">
            <a:off x="1859757" y="3559968"/>
            <a:ext cx="2006600" cy="442913"/>
            <a:chOff x="2532" y="1051"/>
            <a:chExt cx="893" cy="246"/>
          </a:xfrm>
        </p:grpSpPr>
        <p:grpSp>
          <p:nvGrpSpPr>
            <p:cNvPr id="69649" name="Group 17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69650" name="AutoShape 18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51" name="AutoShape 19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52" name="AutoShape 20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53" name="AutoShape 21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69654" name="Group 22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69655" name="AutoShape 23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56" name="AutoShape 24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57" name="AutoShape 25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58" name="AutoShape 26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69659" name="Group 27"/>
          <p:cNvGrpSpPr>
            <a:grpSpLocks/>
          </p:cNvGrpSpPr>
          <p:nvPr/>
        </p:nvGrpSpPr>
        <p:grpSpPr bwMode="auto">
          <a:xfrm rot="3173304" flipV="1">
            <a:off x="745331" y="5330032"/>
            <a:ext cx="1658937" cy="330200"/>
            <a:chOff x="1565" y="2568"/>
            <a:chExt cx="1118" cy="279"/>
          </a:xfrm>
        </p:grpSpPr>
        <p:sp>
          <p:nvSpPr>
            <p:cNvPr id="69660" name="AutoShape 28"/>
            <p:cNvSpPr>
              <a:spLocks noChangeArrowheads="1"/>
            </p:cNvSpPr>
            <p:nvPr/>
          </p:nvSpPr>
          <p:spPr bwMode="gray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61" name="AutoShape 29"/>
            <p:cNvSpPr>
              <a:spLocks noChangeArrowheads="1"/>
            </p:cNvSpPr>
            <p:nvPr/>
          </p:nvSpPr>
          <p:spPr bwMode="gray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62" name="AutoShape 30"/>
            <p:cNvSpPr>
              <a:spLocks noChangeArrowheads="1"/>
            </p:cNvSpPr>
            <p:nvPr/>
          </p:nvSpPr>
          <p:spPr bwMode="gray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63" name="AutoShape 31"/>
            <p:cNvSpPr>
              <a:spLocks noChangeArrowheads="1"/>
            </p:cNvSpPr>
            <p:nvPr/>
          </p:nvSpPr>
          <p:spPr bwMode="gray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9664" name="Text Box 32"/>
          <p:cNvSpPr txBox="1">
            <a:spLocks noChangeArrowheads="1"/>
          </p:cNvSpPr>
          <p:nvPr/>
        </p:nvSpPr>
        <p:spPr bwMode="auto">
          <a:xfrm>
            <a:off x="947738" y="4445000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EFEFE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55%</a:t>
            </a:r>
          </a:p>
        </p:txBody>
      </p:sp>
      <p:sp>
        <p:nvSpPr>
          <p:cNvPr id="69665" name="Text Box 33"/>
          <p:cNvSpPr txBox="1">
            <a:spLocks noChangeArrowheads="1"/>
          </p:cNvSpPr>
          <p:nvPr/>
        </p:nvSpPr>
        <p:spPr bwMode="auto">
          <a:xfrm>
            <a:off x="2197100" y="3724275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EFEFE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16%</a:t>
            </a:r>
          </a:p>
        </p:txBody>
      </p:sp>
      <p:sp>
        <p:nvSpPr>
          <p:cNvPr id="69666" name="Text Box 34"/>
          <p:cNvSpPr txBox="1">
            <a:spLocks noChangeArrowheads="1"/>
          </p:cNvSpPr>
          <p:nvPr/>
        </p:nvSpPr>
        <p:spPr bwMode="auto">
          <a:xfrm>
            <a:off x="2649538" y="4811713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EFEFE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45%</a:t>
            </a:r>
          </a:p>
        </p:txBody>
      </p:sp>
      <p:sp>
        <p:nvSpPr>
          <p:cNvPr id="69667" name="Oval 35"/>
          <p:cNvSpPr>
            <a:spLocks noChangeArrowheads="1"/>
          </p:cNvSpPr>
          <p:nvPr/>
        </p:nvSpPr>
        <p:spPr bwMode="gray">
          <a:xfrm>
            <a:off x="5635625" y="3327400"/>
            <a:ext cx="2698750" cy="2679700"/>
          </a:xfrm>
          <a:prstGeom prst="ellipse">
            <a:avLst/>
          </a:prstGeom>
          <a:gradFill rotWithShape="1">
            <a:gsLst>
              <a:gs pos="0">
                <a:srgbClr val="080808"/>
              </a:gs>
              <a:gs pos="50000">
                <a:srgbClr val="080808">
                  <a:gamma/>
                  <a:tint val="42353"/>
                  <a:invGamma/>
                </a:srgbClr>
              </a:gs>
              <a:gs pos="100000">
                <a:srgbClr val="080808"/>
              </a:gs>
            </a:gsLst>
            <a:lin ang="27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76200">
                <a:solidFill>
                  <a:srgbClr val="FFFFFF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68" name="Arc 36"/>
          <p:cNvSpPr>
            <a:spLocks/>
          </p:cNvSpPr>
          <p:nvPr/>
        </p:nvSpPr>
        <p:spPr bwMode="gray">
          <a:xfrm>
            <a:off x="6961188" y="3338513"/>
            <a:ext cx="1185862" cy="1336675"/>
          </a:xfrm>
          <a:custGeom>
            <a:avLst/>
            <a:gdLst>
              <a:gd name="G0" fmla="+- 322 0 0"/>
              <a:gd name="G1" fmla="+- 21600 0 0"/>
              <a:gd name="G2" fmla="+- 21600 0 0"/>
              <a:gd name="T0" fmla="*/ 0 w 18999"/>
              <a:gd name="T1" fmla="*/ 2 h 21600"/>
              <a:gd name="T2" fmla="*/ 18999 w 18999"/>
              <a:gd name="T3" fmla="*/ 10750 h 21600"/>
              <a:gd name="T4" fmla="*/ 322 w 1899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8999" h="21600" fill="none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</a:path>
              <a:path w="18999" h="21600" stroke="0" extrusionOk="0">
                <a:moveTo>
                  <a:pt x="0" y="2"/>
                </a:moveTo>
                <a:cubicBezTo>
                  <a:pt x="107" y="0"/>
                  <a:pt x="214" y="-1"/>
                  <a:pt x="322" y="0"/>
                </a:cubicBezTo>
                <a:cubicBezTo>
                  <a:pt x="8018" y="0"/>
                  <a:pt x="15133" y="4095"/>
                  <a:pt x="18999" y="10749"/>
                </a:cubicBezTo>
                <a:lnTo>
                  <a:pt x="322" y="21600"/>
                </a:lnTo>
                <a:close/>
              </a:path>
            </a:pathLst>
          </a:custGeom>
          <a:solidFill>
            <a:schemeClr val="accent2"/>
          </a:solidFill>
          <a:ln w="76200">
            <a:solidFill>
              <a:srgbClr val="FEFEFE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69" name="Arc 37"/>
          <p:cNvSpPr>
            <a:spLocks/>
          </p:cNvSpPr>
          <p:nvPr/>
        </p:nvSpPr>
        <p:spPr bwMode="ltGray">
          <a:xfrm rot="5400000" flipH="1" flipV="1">
            <a:off x="5295900" y="3684588"/>
            <a:ext cx="2046287" cy="1347788"/>
          </a:xfrm>
          <a:custGeom>
            <a:avLst/>
            <a:gdLst>
              <a:gd name="G0" fmla="+- 11342 0 0"/>
              <a:gd name="G1" fmla="+- 21600 0 0"/>
              <a:gd name="G2" fmla="+- 21600 0 0"/>
              <a:gd name="T0" fmla="*/ 0 w 32939"/>
              <a:gd name="T1" fmla="*/ 3217 h 21600"/>
              <a:gd name="T2" fmla="*/ 32939 w 32939"/>
              <a:gd name="T3" fmla="*/ 21211 h 21600"/>
              <a:gd name="T4" fmla="*/ 11342 w 32939"/>
              <a:gd name="T5" fmla="*/ 216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32939" h="21600" fill="none" extrusionOk="0">
                <a:moveTo>
                  <a:pt x="0" y="3217"/>
                </a:moveTo>
                <a:cubicBezTo>
                  <a:pt x="3409" y="1113"/>
                  <a:pt x="7336" y="-1"/>
                  <a:pt x="11342" y="0"/>
                </a:cubicBezTo>
                <a:cubicBezTo>
                  <a:pt x="23119" y="0"/>
                  <a:pt x="32726" y="9435"/>
                  <a:pt x="32938" y="21211"/>
                </a:cubicBezTo>
              </a:path>
              <a:path w="32939" h="21600" stroke="0" extrusionOk="0">
                <a:moveTo>
                  <a:pt x="0" y="3217"/>
                </a:moveTo>
                <a:cubicBezTo>
                  <a:pt x="3409" y="1113"/>
                  <a:pt x="7336" y="-1"/>
                  <a:pt x="11342" y="0"/>
                </a:cubicBezTo>
                <a:cubicBezTo>
                  <a:pt x="23119" y="0"/>
                  <a:pt x="32726" y="9435"/>
                  <a:pt x="32938" y="21211"/>
                </a:cubicBezTo>
                <a:lnTo>
                  <a:pt x="11342" y="21600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EFEFE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70" name="Arc 38"/>
          <p:cNvSpPr>
            <a:spLocks/>
          </p:cNvSpPr>
          <p:nvPr/>
        </p:nvSpPr>
        <p:spPr bwMode="gray">
          <a:xfrm rot="9670427">
            <a:off x="5859463" y="4375150"/>
            <a:ext cx="2655887" cy="1601788"/>
          </a:xfrm>
          <a:custGeom>
            <a:avLst/>
            <a:gdLst>
              <a:gd name="G0" fmla="+- 21600 0 0"/>
              <a:gd name="G1" fmla="+- 21600 0 0"/>
              <a:gd name="G2" fmla="+- 21600 0 0"/>
              <a:gd name="T0" fmla="*/ 384 w 42617"/>
              <a:gd name="T1" fmla="*/ 25655 h 25655"/>
              <a:gd name="T2" fmla="*/ 42617 w 42617"/>
              <a:gd name="T3" fmla="*/ 16614 h 25655"/>
              <a:gd name="T4" fmla="*/ 21600 w 42617"/>
              <a:gd name="T5" fmla="*/ 21600 h 256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617" h="25655" fill="none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1608" y="-1"/>
                  <a:pt x="40306" y="6875"/>
                  <a:pt x="42616" y="16614"/>
                </a:cubicBezTo>
              </a:path>
              <a:path w="42617" h="25655" stroke="0" extrusionOk="0">
                <a:moveTo>
                  <a:pt x="384" y="25654"/>
                </a:moveTo>
                <a:cubicBezTo>
                  <a:pt x="128" y="24318"/>
                  <a:pt x="0" y="22960"/>
                  <a:pt x="0" y="21600"/>
                </a:cubicBezTo>
                <a:cubicBezTo>
                  <a:pt x="0" y="9670"/>
                  <a:pt x="9670" y="0"/>
                  <a:pt x="21600" y="0"/>
                </a:cubicBezTo>
                <a:cubicBezTo>
                  <a:pt x="31608" y="-1"/>
                  <a:pt x="40306" y="6875"/>
                  <a:pt x="42616" y="16614"/>
                </a:cubicBezTo>
                <a:lnTo>
                  <a:pt x="21600" y="21600"/>
                </a:lnTo>
                <a:close/>
              </a:path>
            </a:pathLst>
          </a:custGeom>
          <a:solidFill>
            <a:schemeClr val="folHlink"/>
          </a:solidFill>
          <a:ln w="76200">
            <a:solidFill>
              <a:srgbClr val="FEFEFE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69671" name="Oval 39"/>
          <p:cNvSpPr>
            <a:spLocks noChangeArrowheads="1"/>
          </p:cNvSpPr>
          <p:nvPr/>
        </p:nvSpPr>
        <p:spPr bwMode="gray">
          <a:xfrm>
            <a:off x="6627813" y="4337050"/>
            <a:ext cx="708025" cy="708025"/>
          </a:xfrm>
          <a:prstGeom prst="ellipse">
            <a:avLst/>
          </a:prstGeom>
          <a:solidFill>
            <a:schemeClr val="bg1"/>
          </a:solidFill>
          <a:ln w="254000">
            <a:solidFill>
              <a:srgbClr val="FEFEFE">
                <a:alpha val="89999"/>
              </a:srgbClr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grpSp>
        <p:nvGrpSpPr>
          <p:cNvPr id="69672" name="Group 40"/>
          <p:cNvGrpSpPr>
            <a:grpSpLocks/>
          </p:cNvGrpSpPr>
          <p:nvPr/>
        </p:nvGrpSpPr>
        <p:grpSpPr bwMode="auto">
          <a:xfrm rot="14245961" flipV="1">
            <a:off x="6588919" y="3559969"/>
            <a:ext cx="2006600" cy="442912"/>
            <a:chOff x="2532" y="1051"/>
            <a:chExt cx="893" cy="246"/>
          </a:xfrm>
        </p:grpSpPr>
        <p:grpSp>
          <p:nvGrpSpPr>
            <p:cNvPr id="69673" name="Group 41"/>
            <p:cNvGrpSpPr>
              <a:grpSpLocks/>
            </p:cNvGrpSpPr>
            <p:nvPr/>
          </p:nvGrpSpPr>
          <p:grpSpPr bwMode="auto">
            <a:xfrm>
              <a:off x="2532" y="1051"/>
              <a:ext cx="743" cy="185"/>
              <a:chOff x="1565" y="2568"/>
              <a:chExt cx="1118" cy="279"/>
            </a:xfrm>
          </p:grpSpPr>
          <p:sp>
            <p:nvSpPr>
              <p:cNvPr id="69674" name="AutoShape 42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75" name="AutoShape 43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76" name="AutoShape 44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77" name="AutoShape 45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  <p:grpSp>
          <p:nvGrpSpPr>
            <p:cNvPr id="69678" name="Group 46"/>
            <p:cNvGrpSpPr>
              <a:grpSpLocks/>
            </p:cNvGrpSpPr>
            <p:nvPr/>
          </p:nvGrpSpPr>
          <p:grpSpPr bwMode="auto">
            <a:xfrm rot="1353540">
              <a:off x="2682" y="1111"/>
              <a:ext cx="743" cy="186"/>
              <a:chOff x="1565" y="2568"/>
              <a:chExt cx="1118" cy="279"/>
            </a:xfrm>
          </p:grpSpPr>
          <p:sp>
            <p:nvSpPr>
              <p:cNvPr id="69679" name="AutoShape 47"/>
              <p:cNvSpPr>
                <a:spLocks noChangeArrowheads="1"/>
              </p:cNvSpPr>
              <p:nvPr/>
            </p:nvSpPr>
            <p:spPr bwMode="gray">
              <a:xfrm rot="5263130">
                <a:off x="1859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80" name="AutoShape 48"/>
              <p:cNvSpPr>
                <a:spLocks noChangeArrowheads="1"/>
              </p:cNvSpPr>
              <p:nvPr/>
            </p:nvSpPr>
            <p:spPr bwMode="gray">
              <a:xfrm rot="6078281">
                <a:off x="1995" y="2274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81" name="AutoShape 49"/>
              <p:cNvSpPr>
                <a:spLocks noChangeArrowheads="1"/>
              </p:cNvSpPr>
              <p:nvPr/>
            </p:nvSpPr>
            <p:spPr bwMode="gray">
              <a:xfrm rot="6373927">
                <a:off x="2071" y="229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69682" name="AutoShape 50"/>
              <p:cNvSpPr>
                <a:spLocks noChangeArrowheads="1"/>
              </p:cNvSpPr>
              <p:nvPr/>
            </p:nvSpPr>
            <p:spPr bwMode="gray">
              <a:xfrm rot="6906312">
                <a:off x="2161" y="2326"/>
                <a:ext cx="227" cy="816"/>
              </a:xfrm>
              <a:prstGeom prst="moon">
                <a:avLst>
                  <a:gd name="adj" fmla="val 49773"/>
                </a:avLst>
              </a:prstGeom>
              <a:solidFill>
                <a:srgbClr val="FFFFFF">
                  <a:alpha val="7001"/>
                </a:srgbClr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</p:grpSp>
      </p:grpSp>
      <p:grpSp>
        <p:nvGrpSpPr>
          <p:cNvPr id="69683" name="Group 51"/>
          <p:cNvGrpSpPr>
            <a:grpSpLocks/>
          </p:cNvGrpSpPr>
          <p:nvPr/>
        </p:nvGrpSpPr>
        <p:grpSpPr bwMode="auto">
          <a:xfrm rot="3173304" flipV="1">
            <a:off x="5473700" y="5329238"/>
            <a:ext cx="1658938" cy="328612"/>
            <a:chOff x="1565" y="2568"/>
            <a:chExt cx="1118" cy="279"/>
          </a:xfrm>
        </p:grpSpPr>
        <p:sp>
          <p:nvSpPr>
            <p:cNvPr id="69684" name="AutoShape 52"/>
            <p:cNvSpPr>
              <a:spLocks noChangeArrowheads="1"/>
            </p:cNvSpPr>
            <p:nvPr/>
          </p:nvSpPr>
          <p:spPr bwMode="gray">
            <a:xfrm rot="5263130">
              <a:off x="1859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85" name="AutoShape 53"/>
            <p:cNvSpPr>
              <a:spLocks noChangeArrowheads="1"/>
            </p:cNvSpPr>
            <p:nvPr/>
          </p:nvSpPr>
          <p:spPr bwMode="gray">
            <a:xfrm rot="6078281">
              <a:off x="1995" y="2274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86" name="AutoShape 54"/>
            <p:cNvSpPr>
              <a:spLocks noChangeArrowheads="1"/>
            </p:cNvSpPr>
            <p:nvPr/>
          </p:nvSpPr>
          <p:spPr bwMode="gray">
            <a:xfrm rot="6373927">
              <a:off x="2071" y="229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69687" name="AutoShape 55"/>
            <p:cNvSpPr>
              <a:spLocks noChangeArrowheads="1"/>
            </p:cNvSpPr>
            <p:nvPr/>
          </p:nvSpPr>
          <p:spPr bwMode="gray">
            <a:xfrm rot="6906312">
              <a:off x="2161" y="2326"/>
              <a:ext cx="227" cy="816"/>
            </a:xfrm>
            <a:prstGeom prst="moon">
              <a:avLst>
                <a:gd name="adj" fmla="val 49773"/>
              </a:avLst>
            </a:prstGeom>
            <a:solidFill>
              <a:srgbClr val="FFFFFF">
                <a:alpha val="6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69688" name="Text Box 56"/>
          <p:cNvSpPr txBox="1">
            <a:spLocks noChangeArrowheads="1"/>
          </p:cNvSpPr>
          <p:nvPr/>
        </p:nvSpPr>
        <p:spPr bwMode="auto">
          <a:xfrm>
            <a:off x="5865813" y="4002088"/>
            <a:ext cx="863600" cy="334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EFEFE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41%</a:t>
            </a:r>
          </a:p>
        </p:txBody>
      </p:sp>
      <p:sp>
        <p:nvSpPr>
          <p:cNvPr id="69689" name="Text Box 57"/>
          <p:cNvSpPr txBox="1">
            <a:spLocks noChangeArrowheads="1"/>
          </p:cNvSpPr>
          <p:nvPr/>
        </p:nvSpPr>
        <p:spPr bwMode="auto">
          <a:xfrm>
            <a:off x="6926263" y="3724275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EFEFE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16%</a:t>
            </a:r>
          </a:p>
        </p:txBody>
      </p:sp>
      <p:sp>
        <p:nvSpPr>
          <p:cNvPr id="69690" name="Text Box 58"/>
          <p:cNvSpPr txBox="1">
            <a:spLocks noChangeArrowheads="1"/>
          </p:cNvSpPr>
          <p:nvPr/>
        </p:nvSpPr>
        <p:spPr bwMode="auto">
          <a:xfrm>
            <a:off x="7100888" y="5102225"/>
            <a:ext cx="863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>
                <a:solidFill>
                  <a:srgbClr val="FEFEFE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50%</a:t>
            </a:r>
          </a:p>
        </p:txBody>
      </p:sp>
      <p:grpSp>
        <p:nvGrpSpPr>
          <p:cNvPr id="69691" name="Group 59"/>
          <p:cNvGrpSpPr>
            <a:grpSpLocks/>
          </p:cNvGrpSpPr>
          <p:nvPr/>
        </p:nvGrpSpPr>
        <p:grpSpPr bwMode="auto">
          <a:xfrm>
            <a:off x="3919538" y="4203700"/>
            <a:ext cx="219075" cy="219075"/>
            <a:chOff x="1021" y="2525"/>
            <a:chExt cx="416" cy="414"/>
          </a:xfrm>
        </p:grpSpPr>
        <p:sp>
          <p:nvSpPr>
            <p:cNvPr id="69692" name="Oval 60"/>
            <p:cNvSpPr>
              <a:spLocks noChangeArrowheads="1"/>
            </p:cNvSpPr>
            <p:nvPr/>
          </p:nvSpPr>
          <p:spPr bwMode="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accent1"/>
            </a:solidFill>
            <a:ln w="127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9693" name="Picture 61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056" y="2525"/>
              <a:ext cx="344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9694" name="Group 62"/>
          <p:cNvGrpSpPr>
            <a:grpSpLocks/>
          </p:cNvGrpSpPr>
          <p:nvPr/>
        </p:nvGrpSpPr>
        <p:grpSpPr bwMode="auto">
          <a:xfrm>
            <a:off x="3919538" y="4595813"/>
            <a:ext cx="219075" cy="219075"/>
            <a:chOff x="1021" y="2525"/>
            <a:chExt cx="416" cy="414"/>
          </a:xfrm>
        </p:grpSpPr>
        <p:sp>
          <p:nvSpPr>
            <p:cNvPr id="69695" name="Oval 63"/>
            <p:cNvSpPr>
              <a:spLocks noChangeArrowheads="1"/>
            </p:cNvSpPr>
            <p:nvPr/>
          </p:nvSpPr>
          <p:spPr bwMode="lt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accent2"/>
            </a:solidFill>
            <a:ln w="127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9696" name="Picture 64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ltGray">
            <a:xfrm>
              <a:off x="1056" y="2525"/>
              <a:ext cx="344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69697" name="Group 65"/>
          <p:cNvGrpSpPr>
            <a:grpSpLocks/>
          </p:cNvGrpSpPr>
          <p:nvPr/>
        </p:nvGrpSpPr>
        <p:grpSpPr bwMode="auto">
          <a:xfrm>
            <a:off x="3919538" y="4987925"/>
            <a:ext cx="219075" cy="219075"/>
            <a:chOff x="1021" y="2525"/>
            <a:chExt cx="416" cy="414"/>
          </a:xfrm>
        </p:grpSpPr>
        <p:sp>
          <p:nvSpPr>
            <p:cNvPr id="69698" name="Oval 66"/>
            <p:cNvSpPr>
              <a:spLocks noChangeArrowheads="1"/>
            </p:cNvSpPr>
            <p:nvPr/>
          </p:nvSpPr>
          <p:spPr bwMode="gray">
            <a:xfrm>
              <a:off x="1021" y="2527"/>
              <a:ext cx="416" cy="412"/>
            </a:xfrm>
            <a:prstGeom prst="ellipse">
              <a:avLst/>
            </a:prstGeom>
            <a:solidFill>
              <a:schemeClr val="folHlink"/>
            </a:solidFill>
            <a:ln w="12700" algn="ctr">
              <a:solidFill>
                <a:srgbClr val="F8F8F8">
                  <a:alpha val="70000"/>
                </a:srgbClr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tx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69699" name="Picture 67" descr="cir_lighteffect0"/>
            <p:cNvPicPr>
              <a:picLocks noChangeAspect="1" noChangeArrowheads="1"/>
            </p:cNvPicPr>
            <p:nvPr/>
          </p:nvPicPr>
          <p:blipFill>
            <a:blip r:embed="rId2" cstate="print">
              <a:lum bright="18000" contrast="-12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056" y="2525"/>
              <a:ext cx="344" cy="3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9700" name="Text Box 68"/>
          <p:cNvSpPr txBox="1">
            <a:spLocks noChangeArrowheads="1"/>
          </p:cNvSpPr>
          <p:nvPr/>
        </p:nvSpPr>
        <p:spPr bwMode="gray">
          <a:xfrm>
            <a:off x="4097338" y="4135438"/>
            <a:ext cx="1322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>
                <a:latin typeface="Candara" panose="020E0502030303020204" pitchFamily="34" charset="0"/>
                <a:cs typeface="Arial" panose="020B0604020202020204" pitchFamily="34" charset="0"/>
              </a:rPr>
              <a:t>Thêm chữ</a:t>
            </a:r>
            <a:endParaRPr lang="en-US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9701" name="Text Box 69"/>
          <p:cNvSpPr txBox="1">
            <a:spLocks noChangeArrowheads="1"/>
          </p:cNvSpPr>
          <p:nvPr/>
        </p:nvSpPr>
        <p:spPr bwMode="gray">
          <a:xfrm>
            <a:off x="4097338" y="4527550"/>
            <a:ext cx="1322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>
                <a:latin typeface="Candara" panose="020E0502030303020204" pitchFamily="34" charset="0"/>
                <a:cs typeface="Arial" panose="020B0604020202020204" pitchFamily="34" charset="0"/>
              </a:rPr>
              <a:t>Thêm chữ</a:t>
            </a:r>
            <a:endParaRPr lang="en-US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9702" name="Text Box 70"/>
          <p:cNvSpPr txBox="1">
            <a:spLocks noChangeArrowheads="1"/>
          </p:cNvSpPr>
          <p:nvPr/>
        </p:nvSpPr>
        <p:spPr bwMode="gray">
          <a:xfrm>
            <a:off x="4097338" y="4929188"/>
            <a:ext cx="1322387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rgbClr val="FFFFFF">
                      <a:gamma/>
                      <a:shade val="60000"/>
                      <a:invGamma/>
                    </a:srgb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600" b="1" smtClean="0">
                <a:latin typeface="Candara" panose="020E0502030303020204" pitchFamily="34" charset="0"/>
                <a:cs typeface="Arial" panose="020B0604020202020204" pitchFamily="34" charset="0"/>
              </a:rPr>
              <a:t>Thêm chữ</a:t>
            </a:r>
            <a:endParaRPr lang="en-US" sz="1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69703" name="Rectangle 71"/>
          <p:cNvSpPr>
            <a:spLocks noChangeArrowheads="1"/>
          </p:cNvSpPr>
          <p:nvPr/>
        </p:nvSpPr>
        <p:spPr bwMode="black">
          <a:xfrm>
            <a:off x="990600" y="1600200"/>
            <a:ext cx="777240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1"/>
                    </a:gs>
                    <a:gs pos="50000">
                      <a:schemeClr val="bg1"/>
                    </a:gs>
                    <a:gs pos="100000">
                      <a:schemeClr val="accent1"/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lnSpc>
                <a:spcPct val="110000"/>
              </a:lnSpc>
              <a:buFontTx/>
              <a:buChar char="•"/>
            </a:pPr>
            <a:r>
              <a:rPr lang="en-US" sz="2000" b="1" smtClean="0">
                <a:solidFill>
                  <a:schemeClr val="tx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pSp>
        <p:nvGrpSpPr>
          <p:cNvPr id="70659" name="Group 3"/>
          <p:cNvGrpSpPr>
            <a:grpSpLocks/>
          </p:cNvGrpSpPr>
          <p:nvPr/>
        </p:nvGrpSpPr>
        <p:grpSpPr bwMode="auto">
          <a:xfrm>
            <a:off x="814388" y="5589588"/>
            <a:ext cx="4535487" cy="395287"/>
            <a:chOff x="272" y="1095"/>
            <a:chExt cx="2857" cy="249"/>
          </a:xfrm>
        </p:grpSpPr>
        <p:sp>
          <p:nvSpPr>
            <p:cNvPr id="70660" name="AutoShape 4"/>
            <p:cNvSpPr>
              <a:spLocks noChangeArrowheads="1"/>
            </p:cNvSpPr>
            <p:nvPr/>
          </p:nvSpPr>
          <p:spPr bwMode="gray">
            <a:xfrm>
              <a:off x="272" y="1095"/>
              <a:ext cx="2857" cy="249"/>
            </a:xfrm>
            <a:prstGeom prst="chevron">
              <a:avLst>
                <a:gd name="adj" fmla="val 24488"/>
              </a:avLst>
            </a:prstGeom>
            <a:gradFill rotWithShape="1">
              <a:gsLst>
                <a:gs pos="0">
                  <a:schemeClr val="folHlink"/>
                </a:gs>
                <a:gs pos="50000">
                  <a:schemeClr val="folHlink">
                    <a:gamma/>
                    <a:tint val="22353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1" name="AutoShape 5"/>
            <p:cNvSpPr>
              <a:spLocks noChangeArrowheads="1"/>
            </p:cNvSpPr>
            <p:nvPr/>
          </p:nvSpPr>
          <p:spPr bwMode="gray">
            <a:xfrm>
              <a:off x="288" y="1107"/>
              <a:ext cx="2819" cy="227"/>
            </a:xfrm>
            <a:prstGeom prst="chevron">
              <a:avLst>
                <a:gd name="adj" fmla="val 68072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2" name="Rectangle 6"/>
            <p:cNvSpPr>
              <a:spLocks noChangeArrowheads="1"/>
            </p:cNvSpPr>
            <p:nvPr/>
          </p:nvSpPr>
          <p:spPr bwMode="gray">
            <a:xfrm>
              <a:off x="907" y="1185"/>
              <a:ext cx="2200" cy="68"/>
            </a:xfrm>
            <a:prstGeom prst="rect">
              <a:avLst/>
            </a:prstGeom>
            <a:gradFill rotWithShape="1">
              <a:gsLst>
                <a:gs pos="0">
                  <a:srgbClr val="DDDDDD">
                    <a:gamma/>
                    <a:tint val="0"/>
                    <a:invGamma/>
                  </a:srgbClr>
                </a:gs>
                <a:gs pos="100000">
                  <a:srgbClr val="DDDDDD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0663" name="Rectangle 22"/>
          <p:cNvSpPr>
            <a:spLocks noChangeArrowheads="1"/>
          </p:cNvSpPr>
          <p:nvPr/>
        </p:nvSpPr>
        <p:spPr bwMode="gray">
          <a:xfrm>
            <a:off x="1144588" y="5570538"/>
            <a:ext cx="2046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664" name="AutoShape 8"/>
          <p:cNvSpPr>
            <a:spLocks noChangeArrowheads="1"/>
          </p:cNvSpPr>
          <p:nvPr/>
        </p:nvSpPr>
        <p:spPr bwMode="gray">
          <a:xfrm>
            <a:off x="4738688" y="5338763"/>
            <a:ext cx="3690937" cy="879475"/>
          </a:xfrm>
          <a:prstGeom prst="roundRect">
            <a:avLst>
              <a:gd name="adj" fmla="val 11125"/>
            </a:avLst>
          </a:prstGeom>
          <a:solidFill>
            <a:srgbClr val="FFFFFF"/>
          </a:solidFill>
          <a:ln w="28575" algn="ctr">
            <a:solidFill>
              <a:schemeClr val="folHlink"/>
            </a:solidFill>
            <a:round/>
            <a:headEnd/>
            <a:tailEnd/>
          </a:ln>
          <a:effectLst>
            <a:outerShdw dist="28398" dir="3806097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65" name="Rectangle 102"/>
          <p:cNvSpPr>
            <a:spLocks noChangeArrowheads="1"/>
          </p:cNvSpPr>
          <p:nvPr/>
        </p:nvSpPr>
        <p:spPr bwMode="gray">
          <a:xfrm>
            <a:off x="4835525" y="5364163"/>
            <a:ext cx="35226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500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500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grpSp>
        <p:nvGrpSpPr>
          <p:cNvPr id="70666" name="Group 10"/>
          <p:cNvGrpSpPr>
            <a:grpSpLocks/>
          </p:cNvGrpSpPr>
          <p:nvPr/>
        </p:nvGrpSpPr>
        <p:grpSpPr bwMode="auto">
          <a:xfrm>
            <a:off x="814388" y="4394200"/>
            <a:ext cx="4535487" cy="395288"/>
            <a:chOff x="272" y="1095"/>
            <a:chExt cx="2857" cy="249"/>
          </a:xfrm>
        </p:grpSpPr>
        <p:sp>
          <p:nvSpPr>
            <p:cNvPr id="70667" name="AutoShape 11"/>
            <p:cNvSpPr>
              <a:spLocks noChangeArrowheads="1"/>
            </p:cNvSpPr>
            <p:nvPr/>
          </p:nvSpPr>
          <p:spPr bwMode="gray">
            <a:xfrm>
              <a:off x="272" y="1095"/>
              <a:ext cx="2857" cy="249"/>
            </a:xfrm>
            <a:prstGeom prst="chevron">
              <a:avLst>
                <a:gd name="adj" fmla="val 24488"/>
              </a:avLst>
            </a:prstGeom>
            <a:gradFill rotWithShape="1">
              <a:gsLst>
                <a:gs pos="0">
                  <a:schemeClr val="hlink"/>
                </a:gs>
                <a:gs pos="50000">
                  <a:schemeClr val="hlink">
                    <a:gamma/>
                    <a:tint val="22353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8" name="AutoShape 12"/>
            <p:cNvSpPr>
              <a:spLocks noChangeArrowheads="1"/>
            </p:cNvSpPr>
            <p:nvPr/>
          </p:nvSpPr>
          <p:spPr bwMode="gray">
            <a:xfrm>
              <a:off x="288" y="1107"/>
              <a:ext cx="2819" cy="227"/>
            </a:xfrm>
            <a:prstGeom prst="chevron">
              <a:avLst>
                <a:gd name="adj" fmla="val 68072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69" name="Rectangle 13"/>
            <p:cNvSpPr>
              <a:spLocks noChangeArrowheads="1"/>
            </p:cNvSpPr>
            <p:nvPr/>
          </p:nvSpPr>
          <p:spPr bwMode="gray">
            <a:xfrm>
              <a:off x="907" y="1185"/>
              <a:ext cx="2200" cy="68"/>
            </a:xfrm>
            <a:prstGeom prst="rect">
              <a:avLst/>
            </a:prstGeom>
            <a:gradFill rotWithShape="1">
              <a:gsLst>
                <a:gs pos="0">
                  <a:srgbClr val="DDDDDD">
                    <a:gamma/>
                    <a:tint val="0"/>
                    <a:invGamma/>
                  </a:srgbClr>
                </a:gs>
                <a:gs pos="100000">
                  <a:srgbClr val="DDDDDD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0670" name="Rectangle 22"/>
          <p:cNvSpPr>
            <a:spLocks noChangeArrowheads="1"/>
          </p:cNvSpPr>
          <p:nvPr/>
        </p:nvSpPr>
        <p:spPr bwMode="gray">
          <a:xfrm>
            <a:off x="1144588" y="4375150"/>
            <a:ext cx="2046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671" name="AutoShape 15"/>
          <p:cNvSpPr>
            <a:spLocks noChangeArrowheads="1"/>
          </p:cNvSpPr>
          <p:nvPr/>
        </p:nvSpPr>
        <p:spPr bwMode="gray">
          <a:xfrm>
            <a:off x="4738688" y="4143375"/>
            <a:ext cx="3690937" cy="879475"/>
          </a:xfrm>
          <a:prstGeom prst="roundRect">
            <a:avLst>
              <a:gd name="adj" fmla="val 11125"/>
            </a:avLst>
          </a:prstGeom>
          <a:solidFill>
            <a:srgbClr val="FFFFFF"/>
          </a:solidFill>
          <a:ln w="28575" algn="ctr">
            <a:solidFill>
              <a:schemeClr val="hlink"/>
            </a:solidFill>
            <a:round/>
            <a:headEnd/>
            <a:tailEnd/>
          </a:ln>
          <a:effectLst>
            <a:outerShdw dist="28398" dir="3806097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72" name="Rectangle 102"/>
          <p:cNvSpPr>
            <a:spLocks noChangeArrowheads="1"/>
          </p:cNvSpPr>
          <p:nvPr/>
        </p:nvSpPr>
        <p:spPr bwMode="gray">
          <a:xfrm>
            <a:off x="4835525" y="4168775"/>
            <a:ext cx="35226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500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500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grpSp>
        <p:nvGrpSpPr>
          <p:cNvPr id="70673" name="Group 17"/>
          <p:cNvGrpSpPr>
            <a:grpSpLocks/>
          </p:cNvGrpSpPr>
          <p:nvPr/>
        </p:nvGrpSpPr>
        <p:grpSpPr bwMode="auto">
          <a:xfrm>
            <a:off x="814388" y="3186113"/>
            <a:ext cx="4535487" cy="395287"/>
            <a:chOff x="272" y="1095"/>
            <a:chExt cx="2857" cy="249"/>
          </a:xfrm>
        </p:grpSpPr>
        <p:sp>
          <p:nvSpPr>
            <p:cNvPr id="70674" name="AutoShape 18"/>
            <p:cNvSpPr>
              <a:spLocks noChangeArrowheads="1"/>
            </p:cNvSpPr>
            <p:nvPr/>
          </p:nvSpPr>
          <p:spPr bwMode="gray">
            <a:xfrm>
              <a:off x="272" y="1095"/>
              <a:ext cx="2857" cy="249"/>
            </a:xfrm>
            <a:prstGeom prst="chevron">
              <a:avLst>
                <a:gd name="adj" fmla="val 24488"/>
              </a:avLst>
            </a:prstGeom>
            <a:gradFill rotWithShape="1">
              <a:gsLst>
                <a:gs pos="0">
                  <a:schemeClr val="accent2"/>
                </a:gs>
                <a:gs pos="50000">
                  <a:schemeClr val="accent2">
                    <a:gamma/>
                    <a:tint val="22353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75" name="AutoShape 19"/>
            <p:cNvSpPr>
              <a:spLocks noChangeArrowheads="1"/>
            </p:cNvSpPr>
            <p:nvPr/>
          </p:nvSpPr>
          <p:spPr bwMode="gray">
            <a:xfrm>
              <a:off x="288" y="1107"/>
              <a:ext cx="2819" cy="227"/>
            </a:xfrm>
            <a:prstGeom prst="chevron">
              <a:avLst>
                <a:gd name="adj" fmla="val 68072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76" name="Rectangle 20"/>
            <p:cNvSpPr>
              <a:spLocks noChangeArrowheads="1"/>
            </p:cNvSpPr>
            <p:nvPr/>
          </p:nvSpPr>
          <p:spPr bwMode="gray">
            <a:xfrm>
              <a:off x="907" y="1185"/>
              <a:ext cx="2200" cy="68"/>
            </a:xfrm>
            <a:prstGeom prst="rect">
              <a:avLst/>
            </a:prstGeom>
            <a:gradFill rotWithShape="1">
              <a:gsLst>
                <a:gs pos="0">
                  <a:srgbClr val="DDDDDD">
                    <a:gamma/>
                    <a:tint val="0"/>
                    <a:invGamma/>
                  </a:srgbClr>
                </a:gs>
                <a:gs pos="100000">
                  <a:srgbClr val="DDDDDD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0677" name="Rectangle 22"/>
          <p:cNvSpPr>
            <a:spLocks noChangeArrowheads="1"/>
          </p:cNvSpPr>
          <p:nvPr/>
        </p:nvSpPr>
        <p:spPr bwMode="gray">
          <a:xfrm>
            <a:off x="1144588" y="3167063"/>
            <a:ext cx="2046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678" name="AutoShape 22"/>
          <p:cNvSpPr>
            <a:spLocks noChangeArrowheads="1"/>
          </p:cNvSpPr>
          <p:nvPr/>
        </p:nvSpPr>
        <p:spPr bwMode="gray">
          <a:xfrm>
            <a:off x="4738688" y="2935288"/>
            <a:ext cx="3690937" cy="879475"/>
          </a:xfrm>
          <a:prstGeom prst="roundRect">
            <a:avLst>
              <a:gd name="adj" fmla="val 11125"/>
            </a:avLst>
          </a:prstGeom>
          <a:solidFill>
            <a:srgbClr val="FFFFFF"/>
          </a:solidFill>
          <a:ln w="28575" algn="ctr">
            <a:solidFill>
              <a:schemeClr val="accent2"/>
            </a:solidFill>
            <a:round/>
            <a:headEnd/>
            <a:tailEnd/>
          </a:ln>
          <a:effectLst>
            <a:outerShdw dist="28398" dir="3806097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0679" name="Rectangle 102"/>
          <p:cNvSpPr>
            <a:spLocks noChangeArrowheads="1"/>
          </p:cNvSpPr>
          <p:nvPr/>
        </p:nvSpPr>
        <p:spPr bwMode="gray">
          <a:xfrm>
            <a:off x="4835525" y="2960688"/>
            <a:ext cx="35226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500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500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grpSp>
        <p:nvGrpSpPr>
          <p:cNvPr id="70680" name="Group 24"/>
          <p:cNvGrpSpPr>
            <a:grpSpLocks noChangeAspect="1"/>
          </p:cNvGrpSpPr>
          <p:nvPr/>
        </p:nvGrpSpPr>
        <p:grpSpPr bwMode="auto">
          <a:xfrm>
            <a:off x="3238500" y="2828925"/>
            <a:ext cx="1187450" cy="1082675"/>
            <a:chOff x="720" y="2001"/>
            <a:chExt cx="907" cy="856"/>
          </a:xfrm>
        </p:grpSpPr>
        <p:sp>
          <p:nvSpPr>
            <p:cNvPr id="70681" name="AutoShape 25"/>
            <p:cNvSpPr>
              <a:spLocks noChangeAspect="1" noChangeArrowheads="1"/>
            </p:cNvSpPr>
            <p:nvPr/>
          </p:nvSpPr>
          <p:spPr bwMode="gray">
            <a:xfrm flipH="1">
              <a:off x="1162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82" name="AutoShape 26"/>
            <p:cNvSpPr>
              <a:spLocks noChangeAspect="1" noChangeArrowheads="1"/>
            </p:cNvSpPr>
            <p:nvPr/>
          </p:nvSpPr>
          <p:spPr bwMode="gray">
            <a:xfrm>
              <a:off x="720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83" name="Oval 27"/>
            <p:cNvSpPr>
              <a:spLocks noChangeAspect="1" noChangeArrowheads="1"/>
            </p:cNvSpPr>
            <p:nvPr/>
          </p:nvSpPr>
          <p:spPr bwMode="gray">
            <a:xfrm>
              <a:off x="754" y="2015"/>
              <a:ext cx="840" cy="840"/>
            </a:xfrm>
            <a:prstGeom prst="ellipse">
              <a:avLst/>
            </a:prstGeom>
            <a:gradFill rotWithShape="1">
              <a:gsLst>
                <a:gs pos="0">
                  <a:schemeClr val="accent2">
                    <a:gamma/>
                    <a:tint val="57255"/>
                    <a:invGamma/>
                  </a:schemeClr>
                </a:gs>
                <a:gs pos="100000">
                  <a:schemeClr val="accent2"/>
                </a:gs>
              </a:gsLst>
              <a:lin ang="5400000" scaled="1"/>
            </a:gradFill>
            <a:ln w="9525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84" name="Oval 28"/>
            <p:cNvSpPr>
              <a:spLocks noChangeAspect="1" noChangeArrowheads="1"/>
            </p:cNvSpPr>
            <p:nvPr/>
          </p:nvSpPr>
          <p:spPr bwMode="gray">
            <a:xfrm>
              <a:off x="820" y="2081"/>
              <a:ext cx="709" cy="71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0685" name="Group 29"/>
          <p:cNvGrpSpPr>
            <a:grpSpLocks noChangeAspect="1"/>
          </p:cNvGrpSpPr>
          <p:nvPr/>
        </p:nvGrpSpPr>
        <p:grpSpPr bwMode="auto">
          <a:xfrm>
            <a:off x="3238500" y="4016375"/>
            <a:ext cx="1187450" cy="1082675"/>
            <a:chOff x="720" y="2001"/>
            <a:chExt cx="907" cy="856"/>
          </a:xfrm>
        </p:grpSpPr>
        <p:sp>
          <p:nvSpPr>
            <p:cNvPr id="70686" name="AutoShape 30"/>
            <p:cNvSpPr>
              <a:spLocks noChangeAspect="1" noChangeArrowheads="1"/>
            </p:cNvSpPr>
            <p:nvPr/>
          </p:nvSpPr>
          <p:spPr bwMode="gray">
            <a:xfrm flipH="1">
              <a:off x="1162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87" name="AutoShape 31"/>
            <p:cNvSpPr>
              <a:spLocks noChangeAspect="1" noChangeArrowheads="1"/>
            </p:cNvSpPr>
            <p:nvPr/>
          </p:nvSpPr>
          <p:spPr bwMode="gray">
            <a:xfrm>
              <a:off x="720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88" name="Oval 32"/>
            <p:cNvSpPr>
              <a:spLocks noChangeAspect="1" noChangeArrowheads="1"/>
            </p:cNvSpPr>
            <p:nvPr/>
          </p:nvSpPr>
          <p:spPr bwMode="gray">
            <a:xfrm>
              <a:off x="754" y="2015"/>
              <a:ext cx="840" cy="840"/>
            </a:xfrm>
            <a:prstGeom prst="ellipse">
              <a:avLst/>
            </a:prstGeom>
            <a:gradFill rotWithShape="1">
              <a:gsLst>
                <a:gs pos="0">
                  <a:schemeClr val="hlink">
                    <a:gamma/>
                    <a:tint val="72941"/>
                    <a:invGamma/>
                  </a:schemeClr>
                </a:gs>
                <a:gs pos="100000">
                  <a:schemeClr val="hlink"/>
                </a:gs>
              </a:gsLst>
              <a:lin ang="5400000" scaled="1"/>
            </a:gradFill>
            <a:ln w="9525" algn="ctr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89" name="Oval 33"/>
            <p:cNvSpPr>
              <a:spLocks noChangeAspect="1" noChangeArrowheads="1"/>
            </p:cNvSpPr>
            <p:nvPr/>
          </p:nvSpPr>
          <p:spPr bwMode="gray">
            <a:xfrm>
              <a:off x="820" y="2081"/>
              <a:ext cx="709" cy="71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0690" name="Group 34"/>
          <p:cNvGrpSpPr>
            <a:grpSpLocks noChangeAspect="1"/>
          </p:cNvGrpSpPr>
          <p:nvPr/>
        </p:nvGrpSpPr>
        <p:grpSpPr bwMode="auto">
          <a:xfrm>
            <a:off x="3238500" y="5205413"/>
            <a:ext cx="1187450" cy="1082675"/>
            <a:chOff x="720" y="2001"/>
            <a:chExt cx="907" cy="856"/>
          </a:xfrm>
        </p:grpSpPr>
        <p:sp>
          <p:nvSpPr>
            <p:cNvPr id="70691" name="AutoShape 35"/>
            <p:cNvSpPr>
              <a:spLocks noChangeAspect="1" noChangeArrowheads="1"/>
            </p:cNvSpPr>
            <p:nvPr/>
          </p:nvSpPr>
          <p:spPr bwMode="gray">
            <a:xfrm flipH="1">
              <a:off x="1162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92" name="AutoShape 36"/>
            <p:cNvSpPr>
              <a:spLocks noChangeAspect="1" noChangeArrowheads="1"/>
            </p:cNvSpPr>
            <p:nvPr/>
          </p:nvSpPr>
          <p:spPr bwMode="gray">
            <a:xfrm>
              <a:off x="720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93" name="Oval 37"/>
            <p:cNvSpPr>
              <a:spLocks noChangeAspect="1" noChangeArrowheads="1"/>
            </p:cNvSpPr>
            <p:nvPr/>
          </p:nvSpPr>
          <p:spPr bwMode="gray">
            <a:xfrm>
              <a:off x="754" y="2015"/>
              <a:ext cx="840" cy="840"/>
            </a:xfrm>
            <a:prstGeom prst="ellipse">
              <a:avLst/>
            </a:prstGeom>
            <a:gradFill rotWithShape="1">
              <a:gsLst>
                <a:gs pos="0">
                  <a:schemeClr val="folHlink">
                    <a:gamma/>
                    <a:tint val="69804"/>
                    <a:invGamma/>
                  </a:schemeClr>
                </a:gs>
                <a:gs pos="100000">
                  <a:schemeClr val="folHlink"/>
                </a:gs>
              </a:gsLst>
              <a:lin ang="5400000" scaled="1"/>
            </a:gradFill>
            <a:ln w="9525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94" name="Oval 38"/>
            <p:cNvSpPr>
              <a:spLocks noChangeAspect="1" noChangeArrowheads="1"/>
            </p:cNvSpPr>
            <p:nvPr/>
          </p:nvSpPr>
          <p:spPr bwMode="gray">
            <a:xfrm>
              <a:off x="820" y="2081"/>
              <a:ext cx="709" cy="71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0695" name="Group 39"/>
          <p:cNvGrpSpPr>
            <a:grpSpLocks/>
          </p:cNvGrpSpPr>
          <p:nvPr/>
        </p:nvGrpSpPr>
        <p:grpSpPr bwMode="auto">
          <a:xfrm>
            <a:off x="814388" y="2001838"/>
            <a:ext cx="4535487" cy="395287"/>
            <a:chOff x="272" y="1095"/>
            <a:chExt cx="2857" cy="249"/>
          </a:xfrm>
        </p:grpSpPr>
        <p:sp>
          <p:nvSpPr>
            <p:cNvPr id="70696" name="AutoShape 40"/>
            <p:cNvSpPr>
              <a:spLocks noChangeArrowheads="1"/>
            </p:cNvSpPr>
            <p:nvPr/>
          </p:nvSpPr>
          <p:spPr bwMode="gray">
            <a:xfrm>
              <a:off x="272" y="1095"/>
              <a:ext cx="2857" cy="249"/>
            </a:xfrm>
            <a:prstGeom prst="chevron">
              <a:avLst>
                <a:gd name="adj" fmla="val 24488"/>
              </a:avLst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22353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97" name="AutoShape 41"/>
            <p:cNvSpPr>
              <a:spLocks noChangeArrowheads="1"/>
            </p:cNvSpPr>
            <p:nvPr/>
          </p:nvSpPr>
          <p:spPr bwMode="gray">
            <a:xfrm>
              <a:off x="288" y="1107"/>
              <a:ext cx="2819" cy="227"/>
            </a:xfrm>
            <a:prstGeom prst="chevron">
              <a:avLst>
                <a:gd name="adj" fmla="val 68072"/>
              </a:avLst>
            </a:pr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algn="ctr">
                  <a:solidFill>
                    <a:srgbClr val="B2B2B2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698" name="Rectangle 42"/>
            <p:cNvSpPr>
              <a:spLocks noChangeArrowheads="1"/>
            </p:cNvSpPr>
            <p:nvPr/>
          </p:nvSpPr>
          <p:spPr bwMode="gray">
            <a:xfrm>
              <a:off x="907" y="1185"/>
              <a:ext cx="2200" cy="68"/>
            </a:xfrm>
            <a:prstGeom prst="rect">
              <a:avLst/>
            </a:prstGeom>
            <a:gradFill rotWithShape="1">
              <a:gsLst>
                <a:gs pos="0">
                  <a:srgbClr val="DDDDDD">
                    <a:gamma/>
                    <a:tint val="0"/>
                    <a:invGamma/>
                  </a:srgbClr>
                </a:gs>
                <a:gs pos="100000">
                  <a:srgbClr val="DDDDDD"/>
                </a:gs>
              </a:gsLst>
              <a:lin ang="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70699" name="Group 43"/>
          <p:cNvGrpSpPr>
            <a:grpSpLocks noChangeAspect="1"/>
          </p:cNvGrpSpPr>
          <p:nvPr/>
        </p:nvGrpSpPr>
        <p:grpSpPr bwMode="auto">
          <a:xfrm>
            <a:off x="3236913" y="1649413"/>
            <a:ext cx="1187450" cy="1082675"/>
            <a:chOff x="720" y="2001"/>
            <a:chExt cx="907" cy="856"/>
          </a:xfrm>
        </p:grpSpPr>
        <p:sp>
          <p:nvSpPr>
            <p:cNvPr id="70700" name="AutoShape 44"/>
            <p:cNvSpPr>
              <a:spLocks noChangeAspect="1" noChangeArrowheads="1"/>
            </p:cNvSpPr>
            <p:nvPr/>
          </p:nvSpPr>
          <p:spPr bwMode="gray">
            <a:xfrm flipH="1">
              <a:off x="1162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701" name="AutoShape 45"/>
            <p:cNvSpPr>
              <a:spLocks noChangeAspect="1" noChangeArrowheads="1"/>
            </p:cNvSpPr>
            <p:nvPr/>
          </p:nvSpPr>
          <p:spPr bwMode="gray">
            <a:xfrm>
              <a:off x="720" y="2001"/>
              <a:ext cx="465" cy="856"/>
            </a:xfrm>
            <a:prstGeom prst="moon">
              <a:avLst>
                <a:gd name="adj" fmla="val 6667"/>
              </a:avLst>
            </a:prstGeom>
            <a:gradFill rotWithShape="1">
              <a:gsLst>
                <a:gs pos="0">
                  <a:srgbClr val="FFFFFF">
                    <a:alpha val="0"/>
                  </a:srgbClr>
                </a:gs>
                <a:gs pos="50000">
                  <a:srgbClr val="FFFFFF">
                    <a:gamma/>
                    <a:shade val="85882"/>
                    <a:invGamma/>
                  </a:srgbClr>
                </a:gs>
                <a:gs pos="100000">
                  <a:srgbClr val="FFFFFF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702" name="Oval 46"/>
            <p:cNvSpPr>
              <a:spLocks noChangeAspect="1" noChangeArrowheads="1"/>
            </p:cNvSpPr>
            <p:nvPr/>
          </p:nvSpPr>
          <p:spPr bwMode="gray">
            <a:xfrm>
              <a:off x="754" y="2015"/>
              <a:ext cx="840" cy="840"/>
            </a:xfrm>
            <a:prstGeom prst="ellipse">
              <a:avLst/>
            </a:prstGeom>
            <a:gradFill rotWithShape="1">
              <a:gsLst>
                <a:gs pos="0">
                  <a:schemeClr val="accent1">
                    <a:gamma/>
                    <a:tint val="63529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9525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0703" name="Oval 47"/>
            <p:cNvSpPr>
              <a:spLocks noChangeAspect="1" noChangeArrowheads="1"/>
            </p:cNvSpPr>
            <p:nvPr/>
          </p:nvSpPr>
          <p:spPr bwMode="gray">
            <a:xfrm>
              <a:off x="820" y="2081"/>
              <a:ext cx="709" cy="71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ffectLst>
              <a:prstShdw prst="shdw18" dist="17961" dir="13500000">
                <a:srgbClr val="FFFFFF">
                  <a:gamma/>
                  <a:shade val="60000"/>
                  <a:invGamma/>
                </a:srgbClr>
              </a:prst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0704" name="Rectangle 22"/>
          <p:cNvSpPr>
            <a:spLocks noChangeArrowheads="1"/>
          </p:cNvSpPr>
          <p:nvPr/>
        </p:nvSpPr>
        <p:spPr bwMode="gray">
          <a:xfrm>
            <a:off x="3335338" y="1887538"/>
            <a:ext cx="1042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705" name="Rectangle 22"/>
          <p:cNvSpPr>
            <a:spLocks noChangeArrowheads="1"/>
          </p:cNvSpPr>
          <p:nvPr/>
        </p:nvSpPr>
        <p:spPr bwMode="gray">
          <a:xfrm>
            <a:off x="1144588" y="1982788"/>
            <a:ext cx="20462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000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tiêu đề</a:t>
            </a:r>
            <a:endParaRPr lang="en-US" sz="2000" b="1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706" name="AutoShape 50"/>
          <p:cNvSpPr>
            <a:spLocks noChangeArrowheads="1"/>
          </p:cNvSpPr>
          <p:nvPr/>
        </p:nvSpPr>
        <p:spPr bwMode="gray">
          <a:xfrm>
            <a:off x="4738688" y="1751013"/>
            <a:ext cx="3690937" cy="879475"/>
          </a:xfrm>
          <a:prstGeom prst="roundRect">
            <a:avLst>
              <a:gd name="adj" fmla="val 11125"/>
            </a:avLst>
          </a:prstGeom>
          <a:solidFill>
            <a:srgbClr val="FFFFFF"/>
          </a:solidFill>
          <a:ln w="28575" algn="ctr">
            <a:solidFill>
              <a:schemeClr val="accent1"/>
            </a:solidFill>
            <a:round/>
            <a:headEnd/>
            <a:tailEnd/>
          </a:ln>
          <a:effectLst>
            <a:outerShdw dist="28398" dir="3806097" algn="ctr" rotWithShape="0">
              <a:schemeClr val="bg2"/>
            </a:outerShdw>
          </a:effectLst>
        </p:spPr>
        <p:txBody>
          <a:bodyPr wrap="none" anchor="ctr"/>
          <a:lstStyle/>
          <a:p>
            <a:endParaRPr lang="vi-VN"/>
          </a:p>
        </p:txBody>
      </p:sp>
      <p:sp>
        <p:nvSpPr>
          <p:cNvPr id="70707" name="Rectangle 102"/>
          <p:cNvSpPr>
            <a:spLocks noChangeArrowheads="1"/>
          </p:cNvSpPr>
          <p:nvPr/>
        </p:nvSpPr>
        <p:spPr bwMode="gray">
          <a:xfrm>
            <a:off x="4835525" y="1776413"/>
            <a:ext cx="352266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1500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500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708" name="Rectangle 22"/>
          <p:cNvSpPr>
            <a:spLocks noChangeArrowheads="1"/>
          </p:cNvSpPr>
          <p:nvPr/>
        </p:nvSpPr>
        <p:spPr bwMode="gray">
          <a:xfrm>
            <a:off x="3335338" y="3049588"/>
            <a:ext cx="1042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709" name="Rectangle 22"/>
          <p:cNvSpPr>
            <a:spLocks noChangeArrowheads="1"/>
          </p:cNvSpPr>
          <p:nvPr/>
        </p:nvSpPr>
        <p:spPr bwMode="gray">
          <a:xfrm>
            <a:off x="3335338" y="4257675"/>
            <a:ext cx="1042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  <p:sp>
        <p:nvSpPr>
          <p:cNvPr id="70710" name="Rectangle 22"/>
          <p:cNvSpPr>
            <a:spLocks noChangeArrowheads="1"/>
          </p:cNvSpPr>
          <p:nvPr/>
        </p:nvSpPr>
        <p:spPr bwMode="gray">
          <a:xfrm>
            <a:off x="3335338" y="5430838"/>
            <a:ext cx="1042987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b="1" smtClean="0">
                <a:solidFill>
                  <a:srgbClr val="000000"/>
                </a:solidFill>
                <a:latin typeface="Corbel" panose="020B0503020204020204" pitchFamily="34" charset="0"/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000000"/>
              </a:solidFill>
              <a:latin typeface="Corbel" panose="020B0503020204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682" name="Group 2"/>
          <p:cNvGrpSpPr>
            <a:grpSpLocks/>
          </p:cNvGrpSpPr>
          <p:nvPr/>
        </p:nvGrpSpPr>
        <p:grpSpPr bwMode="auto">
          <a:xfrm>
            <a:off x="4572000" y="3992563"/>
            <a:ext cx="3533775" cy="1828800"/>
            <a:chOff x="2880" y="2640"/>
            <a:chExt cx="2226" cy="1152"/>
          </a:xfrm>
        </p:grpSpPr>
        <p:sp>
          <p:nvSpPr>
            <p:cNvPr id="71683" name="AutoShape 3"/>
            <p:cNvSpPr>
              <a:spLocks noChangeArrowheads="1"/>
            </p:cNvSpPr>
            <p:nvPr/>
          </p:nvSpPr>
          <p:spPr bwMode="gray">
            <a:xfrm>
              <a:off x="2880" y="2784"/>
              <a:ext cx="2226" cy="1008"/>
            </a:xfrm>
            <a:prstGeom prst="roundRect">
              <a:avLst>
                <a:gd name="adj" fmla="val 12699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1684" name="Oval 4"/>
            <p:cNvSpPr>
              <a:spLocks noChangeArrowheads="1"/>
            </p:cNvSpPr>
            <p:nvPr/>
          </p:nvSpPr>
          <p:spPr bwMode="gray">
            <a:xfrm>
              <a:off x="4643" y="2640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Candara" panose="020E0502030303020204" pitchFamily="34" charset="0"/>
                </a:rPr>
                <a:t>4</a:t>
              </a:r>
            </a:p>
          </p:txBody>
        </p:sp>
      </p:grpSp>
      <p:grpSp>
        <p:nvGrpSpPr>
          <p:cNvPr id="71685" name="Group 5"/>
          <p:cNvGrpSpPr>
            <a:grpSpLocks/>
          </p:cNvGrpSpPr>
          <p:nvPr/>
        </p:nvGrpSpPr>
        <p:grpSpPr bwMode="auto">
          <a:xfrm>
            <a:off x="962025" y="3962400"/>
            <a:ext cx="3381375" cy="1841500"/>
            <a:chOff x="510" y="2621"/>
            <a:chExt cx="2130" cy="1160"/>
          </a:xfrm>
        </p:grpSpPr>
        <p:sp>
          <p:nvSpPr>
            <p:cNvPr id="71686" name="AutoShape 6"/>
            <p:cNvSpPr>
              <a:spLocks noChangeArrowheads="1"/>
            </p:cNvSpPr>
            <p:nvPr/>
          </p:nvSpPr>
          <p:spPr bwMode="gray">
            <a:xfrm>
              <a:off x="510" y="2773"/>
              <a:ext cx="2130" cy="1008"/>
            </a:xfrm>
            <a:prstGeom prst="roundRect">
              <a:avLst>
                <a:gd name="adj" fmla="val 12699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accent1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1687" name="Oval 7"/>
            <p:cNvSpPr>
              <a:spLocks noChangeArrowheads="1"/>
            </p:cNvSpPr>
            <p:nvPr/>
          </p:nvSpPr>
          <p:spPr bwMode="gray">
            <a:xfrm>
              <a:off x="624" y="2621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Candara" panose="020E0502030303020204" pitchFamily="34" charset="0"/>
                </a:rPr>
                <a:t>3</a:t>
              </a:r>
            </a:p>
          </p:txBody>
        </p:sp>
      </p:grpSp>
      <p:grpSp>
        <p:nvGrpSpPr>
          <p:cNvPr id="71688" name="Group 8"/>
          <p:cNvGrpSpPr>
            <a:grpSpLocks/>
          </p:cNvGrpSpPr>
          <p:nvPr/>
        </p:nvGrpSpPr>
        <p:grpSpPr bwMode="auto">
          <a:xfrm>
            <a:off x="4572000" y="1828800"/>
            <a:ext cx="3533775" cy="1828800"/>
            <a:chOff x="2880" y="1152"/>
            <a:chExt cx="2226" cy="1152"/>
          </a:xfrm>
        </p:grpSpPr>
        <p:sp>
          <p:nvSpPr>
            <p:cNvPr id="71689" name="AutoShape 9"/>
            <p:cNvSpPr>
              <a:spLocks noChangeArrowheads="1"/>
            </p:cNvSpPr>
            <p:nvPr/>
          </p:nvSpPr>
          <p:spPr bwMode="gray">
            <a:xfrm>
              <a:off x="2880" y="1296"/>
              <a:ext cx="2226" cy="1008"/>
            </a:xfrm>
            <a:prstGeom prst="roundRect">
              <a:avLst>
                <a:gd name="adj" fmla="val 12699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accent2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1690" name="Oval 10"/>
            <p:cNvSpPr>
              <a:spLocks noChangeArrowheads="1"/>
            </p:cNvSpPr>
            <p:nvPr/>
          </p:nvSpPr>
          <p:spPr bwMode="gray">
            <a:xfrm>
              <a:off x="4595" y="1152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Candara" panose="020E0502030303020204" pitchFamily="34" charset="0"/>
                </a:rPr>
                <a:t>2</a:t>
              </a:r>
            </a:p>
          </p:txBody>
        </p:sp>
      </p:grpSp>
      <p:grpSp>
        <p:nvGrpSpPr>
          <p:cNvPr id="71691" name="Group 11"/>
          <p:cNvGrpSpPr>
            <a:grpSpLocks/>
          </p:cNvGrpSpPr>
          <p:nvPr/>
        </p:nvGrpSpPr>
        <p:grpSpPr bwMode="auto">
          <a:xfrm>
            <a:off x="962025" y="1828800"/>
            <a:ext cx="3381375" cy="1811338"/>
            <a:chOff x="510" y="1152"/>
            <a:chExt cx="2130" cy="1141"/>
          </a:xfrm>
        </p:grpSpPr>
        <p:sp>
          <p:nvSpPr>
            <p:cNvPr id="71692" name="AutoShape 12"/>
            <p:cNvSpPr>
              <a:spLocks noChangeArrowheads="1"/>
            </p:cNvSpPr>
            <p:nvPr/>
          </p:nvSpPr>
          <p:spPr bwMode="gray">
            <a:xfrm>
              <a:off x="510" y="1285"/>
              <a:ext cx="2130" cy="1008"/>
            </a:xfrm>
            <a:prstGeom prst="roundRect">
              <a:avLst>
                <a:gd name="adj" fmla="val 12699"/>
              </a:avLst>
            </a:prstGeom>
            <a:solidFill>
              <a:schemeClr val="fol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folHlink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1693" name="Oval 13"/>
            <p:cNvSpPr>
              <a:spLocks noChangeArrowheads="1"/>
            </p:cNvSpPr>
            <p:nvPr/>
          </p:nvSpPr>
          <p:spPr bwMode="gray">
            <a:xfrm>
              <a:off x="672" y="1152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en-US" sz="2000" b="1">
                  <a:latin typeface="Candara" panose="020E0502030303020204" pitchFamily="34" charset="0"/>
                </a:rPr>
                <a:t>1</a:t>
              </a:r>
            </a:p>
          </p:txBody>
        </p:sp>
      </p:grpSp>
      <p:sp>
        <p:nvSpPr>
          <p:cNvPr id="71694" name="Rectangle 1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1695" name="AutoShape 15"/>
          <p:cNvSpPr>
            <a:spLocks noChangeArrowheads="1"/>
          </p:cNvSpPr>
          <p:nvPr/>
        </p:nvSpPr>
        <p:spPr bwMode="gray">
          <a:xfrm>
            <a:off x="1071563" y="4632325"/>
            <a:ext cx="3146425" cy="107791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6" name="Text Box 18"/>
          <p:cNvSpPr txBox="1">
            <a:spLocks noChangeArrowheads="1"/>
          </p:cNvSpPr>
          <p:nvPr/>
        </p:nvSpPr>
        <p:spPr bwMode="gray">
          <a:xfrm>
            <a:off x="1219200" y="4227513"/>
            <a:ext cx="2819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697" name="Text Box 9"/>
          <p:cNvSpPr txBox="1">
            <a:spLocks noChangeArrowheads="1"/>
          </p:cNvSpPr>
          <p:nvPr/>
        </p:nvSpPr>
        <p:spPr bwMode="gray">
          <a:xfrm>
            <a:off x="1057275" y="4830763"/>
            <a:ext cx="3079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698" name="AutoShape 18"/>
          <p:cNvSpPr>
            <a:spLocks noChangeArrowheads="1"/>
          </p:cNvSpPr>
          <p:nvPr/>
        </p:nvSpPr>
        <p:spPr bwMode="gray">
          <a:xfrm>
            <a:off x="1071563" y="2468563"/>
            <a:ext cx="3146425" cy="107791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699" name="Text Box 18"/>
          <p:cNvSpPr txBox="1">
            <a:spLocks noChangeArrowheads="1"/>
          </p:cNvSpPr>
          <p:nvPr/>
        </p:nvSpPr>
        <p:spPr bwMode="gray">
          <a:xfrm>
            <a:off x="1143000" y="2063750"/>
            <a:ext cx="297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700" name="Text Box 9"/>
          <p:cNvSpPr txBox="1">
            <a:spLocks noChangeArrowheads="1"/>
          </p:cNvSpPr>
          <p:nvPr/>
        </p:nvSpPr>
        <p:spPr bwMode="gray">
          <a:xfrm>
            <a:off x="1057275" y="2667000"/>
            <a:ext cx="30797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701" name="AutoShape 21"/>
          <p:cNvSpPr>
            <a:spLocks noChangeArrowheads="1"/>
          </p:cNvSpPr>
          <p:nvPr/>
        </p:nvSpPr>
        <p:spPr bwMode="gray">
          <a:xfrm>
            <a:off x="4678363" y="4649788"/>
            <a:ext cx="3322637" cy="10731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702" name="Text Box 18"/>
          <p:cNvSpPr txBox="1">
            <a:spLocks noChangeArrowheads="1"/>
          </p:cNvSpPr>
          <p:nvPr/>
        </p:nvSpPr>
        <p:spPr bwMode="gray">
          <a:xfrm>
            <a:off x="4876800" y="4244975"/>
            <a:ext cx="297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703" name="Text Box 9"/>
          <p:cNvSpPr txBox="1">
            <a:spLocks noChangeArrowheads="1"/>
          </p:cNvSpPr>
          <p:nvPr/>
        </p:nvSpPr>
        <p:spPr bwMode="gray">
          <a:xfrm>
            <a:off x="4754563" y="4848225"/>
            <a:ext cx="3219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704" name="AutoShape 24"/>
          <p:cNvSpPr>
            <a:spLocks noChangeArrowheads="1"/>
          </p:cNvSpPr>
          <p:nvPr/>
        </p:nvSpPr>
        <p:spPr bwMode="gray">
          <a:xfrm>
            <a:off x="4678363" y="2486025"/>
            <a:ext cx="3322637" cy="10731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1705" name="Text Box 18"/>
          <p:cNvSpPr txBox="1">
            <a:spLocks noChangeArrowheads="1"/>
          </p:cNvSpPr>
          <p:nvPr/>
        </p:nvSpPr>
        <p:spPr bwMode="gray">
          <a:xfrm>
            <a:off x="4800600" y="2081213"/>
            <a:ext cx="3048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1706" name="Text Box 9"/>
          <p:cNvSpPr txBox="1">
            <a:spLocks noChangeArrowheads="1"/>
          </p:cNvSpPr>
          <p:nvPr/>
        </p:nvSpPr>
        <p:spPr bwMode="gray">
          <a:xfrm>
            <a:off x="4754563" y="2684463"/>
            <a:ext cx="321945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4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72707" name="Line 3"/>
          <p:cNvSpPr>
            <a:spLocks noChangeShapeType="1"/>
          </p:cNvSpPr>
          <p:nvPr/>
        </p:nvSpPr>
        <p:spPr bwMode="gray">
          <a:xfrm>
            <a:off x="890588" y="4537075"/>
            <a:ext cx="6934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2708" name="Line 4"/>
          <p:cNvSpPr>
            <a:spLocks noChangeShapeType="1"/>
          </p:cNvSpPr>
          <p:nvPr/>
        </p:nvSpPr>
        <p:spPr bwMode="gray">
          <a:xfrm>
            <a:off x="890588" y="3432175"/>
            <a:ext cx="6934200" cy="0"/>
          </a:xfrm>
          <a:prstGeom prst="line">
            <a:avLst/>
          </a:prstGeom>
          <a:noFill/>
          <a:ln w="9525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2709" name="AutoShape 5"/>
          <p:cNvSpPr>
            <a:spLocks noChangeArrowheads="1"/>
          </p:cNvSpPr>
          <p:nvPr/>
        </p:nvSpPr>
        <p:spPr bwMode="gray">
          <a:xfrm>
            <a:off x="827088" y="2308225"/>
            <a:ext cx="1325562" cy="1095375"/>
          </a:xfrm>
          <a:prstGeom prst="homePlate">
            <a:avLst>
              <a:gd name="adj" fmla="val 30254"/>
            </a:avLst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10" name="AutoShape 6"/>
          <p:cNvSpPr>
            <a:spLocks noChangeArrowheads="1"/>
          </p:cNvSpPr>
          <p:nvPr/>
        </p:nvSpPr>
        <p:spPr bwMode="gray">
          <a:xfrm>
            <a:off x="820738" y="3422650"/>
            <a:ext cx="1325562" cy="1095375"/>
          </a:xfrm>
          <a:prstGeom prst="homePlate">
            <a:avLst>
              <a:gd name="adj" fmla="val 30254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>
            <a:prstShdw prst="shdw17" dist="17961" dir="2700000">
              <a:schemeClr val="accent2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11" name="AutoShape 7"/>
          <p:cNvSpPr>
            <a:spLocks noChangeArrowheads="1"/>
          </p:cNvSpPr>
          <p:nvPr/>
        </p:nvSpPr>
        <p:spPr bwMode="gray">
          <a:xfrm>
            <a:off x="822325" y="4537075"/>
            <a:ext cx="1325563" cy="1095375"/>
          </a:xfrm>
          <a:prstGeom prst="homePlate">
            <a:avLst>
              <a:gd name="adj" fmla="val 30254"/>
            </a:avLst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tint val="69804"/>
                  <a:invGamma/>
                </a:schemeClr>
              </a:gs>
            </a:gsLst>
            <a:lin ang="0" scaled="1"/>
          </a:gradFill>
          <a:ln>
            <a:noFill/>
          </a:ln>
          <a:effectLst>
            <a:prstShdw prst="shdw17" dist="17961" dir="2700000">
              <a:schemeClr val="hlink">
                <a:gamma/>
                <a:shade val="60000"/>
                <a:invGamma/>
              </a:scheme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12" name="Line 8"/>
          <p:cNvSpPr>
            <a:spLocks noChangeShapeType="1"/>
          </p:cNvSpPr>
          <p:nvPr/>
        </p:nvSpPr>
        <p:spPr bwMode="gray">
          <a:xfrm flipV="1">
            <a:off x="3024188" y="4429125"/>
            <a:ext cx="0" cy="1212850"/>
          </a:xfrm>
          <a:prstGeom prst="line">
            <a:avLst/>
          </a:prstGeom>
          <a:noFill/>
          <a:ln w="38100" cap="rnd">
            <a:solidFill>
              <a:schemeClr val="accent2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2713" name="Line 9"/>
          <p:cNvSpPr>
            <a:spLocks noChangeShapeType="1"/>
          </p:cNvSpPr>
          <p:nvPr/>
        </p:nvSpPr>
        <p:spPr bwMode="gray">
          <a:xfrm flipV="1">
            <a:off x="4816475" y="3338513"/>
            <a:ext cx="0" cy="2293937"/>
          </a:xfrm>
          <a:prstGeom prst="line">
            <a:avLst/>
          </a:prstGeom>
          <a:noFill/>
          <a:ln w="38100" cap="rnd">
            <a:solidFill>
              <a:schemeClr val="accent1"/>
            </a:solidFill>
            <a:prstDash val="sysDot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72714" name="AutoShape 10"/>
          <p:cNvSpPr>
            <a:spLocks noChangeArrowheads="1"/>
          </p:cNvSpPr>
          <p:nvPr/>
        </p:nvSpPr>
        <p:spPr bwMode="gray">
          <a:xfrm>
            <a:off x="2262188" y="5154613"/>
            <a:ext cx="2614612" cy="338137"/>
          </a:xfrm>
          <a:prstGeom prst="roundRect">
            <a:avLst>
              <a:gd name="adj" fmla="val 0"/>
            </a:avLst>
          </a:prstGeom>
          <a:solidFill>
            <a:srgbClr val="FFFFFF">
              <a:alpha val="98000"/>
            </a:srgbClr>
          </a:solid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15" name="Rectangle 11"/>
          <p:cNvSpPr>
            <a:spLocks noChangeArrowheads="1"/>
          </p:cNvSpPr>
          <p:nvPr/>
        </p:nvSpPr>
        <p:spPr bwMode="gray">
          <a:xfrm>
            <a:off x="2371725" y="5154613"/>
            <a:ext cx="2352675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latin typeface="Candara" panose="020E0502030303020204" pitchFamily="34" charset="0"/>
            </a:endParaRPr>
          </a:p>
        </p:txBody>
      </p:sp>
      <p:sp>
        <p:nvSpPr>
          <p:cNvPr id="72716" name="Rectangle 12"/>
          <p:cNvSpPr>
            <a:spLocks noChangeArrowheads="1"/>
          </p:cNvSpPr>
          <p:nvPr/>
        </p:nvSpPr>
        <p:spPr bwMode="gray">
          <a:xfrm>
            <a:off x="2540000" y="3692525"/>
            <a:ext cx="950913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400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40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2717" name="Rectangle 13"/>
          <p:cNvSpPr>
            <a:spLocks noChangeArrowheads="1"/>
          </p:cNvSpPr>
          <p:nvPr/>
        </p:nvSpPr>
        <p:spPr bwMode="gray">
          <a:xfrm>
            <a:off x="4338638" y="2479675"/>
            <a:ext cx="950912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2718" name="AutoShape 14"/>
          <p:cNvSpPr>
            <a:spLocks noChangeArrowheads="1"/>
          </p:cNvSpPr>
          <p:nvPr/>
        </p:nvSpPr>
        <p:spPr bwMode="gray">
          <a:xfrm>
            <a:off x="4548188" y="4702175"/>
            <a:ext cx="2538412" cy="338138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1905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19" name="Rectangle 15"/>
          <p:cNvSpPr>
            <a:spLocks noChangeArrowheads="1"/>
          </p:cNvSpPr>
          <p:nvPr/>
        </p:nvSpPr>
        <p:spPr bwMode="gray">
          <a:xfrm>
            <a:off x="4624388" y="4702175"/>
            <a:ext cx="2403475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latin typeface="Candara" panose="020E0502030303020204" pitchFamily="34" charset="0"/>
            </a:endParaRPr>
          </a:p>
        </p:txBody>
      </p:sp>
      <p:sp>
        <p:nvSpPr>
          <p:cNvPr id="72720" name="AutoShape 16"/>
          <p:cNvSpPr>
            <a:spLocks noChangeArrowheads="1"/>
          </p:cNvSpPr>
          <p:nvPr/>
        </p:nvSpPr>
        <p:spPr bwMode="gray">
          <a:xfrm>
            <a:off x="3644900" y="3783013"/>
            <a:ext cx="2374900" cy="338137"/>
          </a:xfrm>
          <a:prstGeom prst="roundRect">
            <a:avLst>
              <a:gd name="adj" fmla="val 7981"/>
            </a:avLst>
          </a:prstGeom>
          <a:solidFill>
            <a:srgbClr val="FFFFFF"/>
          </a:solidFill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21" name="Rectangle 17"/>
          <p:cNvSpPr>
            <a:spLocks noChangeArrowheads="1"/>
          </p:cNvSpPr>
          <p:nvPr/>
        </p:nvSpPr>
        <p:spPr bwMode="gray">
          <a:xfrm>
            <a:off x="3633788" y="3787775"/>
            <a:ext cx="2386012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latin typeface="Candara" panose="020E0502030303020204" pitchFamily="34" charset="0"/>
            </a:endParaRPr>
          </a:p>
        </p:txBody>
      </p:sp>
      <p:sp>
        <p:nvSpPr>
          <p:cNvPr id="72722" name="AutoShape 18"/>
          <p:cNvSpPr>
            <a:spLocks noChangeArrowheads="1"/>
          </p:cNvSpPr>
          <p:nvPr/>
        </p:nvSpPr>
        <p:spPr bwMode="gray">
          <a:xfrm>
            <a:off x="5446713" y="2643188"/>
            <a:ext cx="2293937" cy="354012"/>
          </a:xfrm>
          <a:prstGeom prst="roundRect">
            <a:avLst>
              <a:gd name="adj" fmla="val 2829"/>
            </a:avLst>
          </a:prstGeom>
          <a:solidFill>
            <a:srgbClr val="FFFFFF"/>
          </a:solid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2723" name="Rectangle 19"/>
          <p:cNvSpPr>
            <a:spLocks noChangeArrowheads="1"/>
          </p:cNvSpPr>
          <p:nvPr/>
        </p:nvSpPr>
        <p:spPr bwMode="gray">
          <a:xfrm>
            <a:off x="5462588" y="2652713"/>
            <a:ext cx="2312987" cy="3293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  <a:spcBef>
                <a:spcPct val="50000"/>
              </a:spcBef>
            </a:pPr>
            <a:r>
              <a:rPr lang="en-US" sz="1400" b="1" smtClean="0">
                <a:latin typeface="Candara" panose="020E0502030303020204" pitchFamily="34" charset="0"/>
              </a:rPr>
              <a:t>Thêm văn bản </a:t>
            </a:r>
            <a:endParaRPr lang="en-US" sz="1400" b="1">
              <a:latin typeface="Candara" panose="020E0502030303020204" pitchFamily="34" charset="0"/>
            </a:endParaRPr>
          </a:p>
        </p:txBody>
      </p:sp>
      <p:sp>
        <p:nvSpPr>
          <p:cNvPr id="72724" name="Rectangle 20"/>
          <p:cNvSpPr>
            <a:spLocks noChangeArrowheads="1"/>
          </p:cNvSpPr>
          <p:nvPr/>
        </p:nvSpPr>
        <p:spPr bwMode="gray">
          <a:xfrm>
            <a:off x="914400" y="4922838"/>
            <a:ext cx="1001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2000" b="1" smtClean="0">
                <a:solidFill>
                  <a:srgbClr val="FFFFFF"/>
                </a:solidFill>
                <a:latin typeface="Candara" panose="020E0502030303020204" pitchFamily="34" charset="0"/>
              </a:rPr>
              <a:t>Bước</a:t>
            </a:r>
            <a:endParaRPr lang="en-US" sz="20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2725" name="Rectangle 21"/>
          <p:cNvSpPr>
            <a:spLocks noChangeArrowheads="1"/>
          </p:cNvSpPr>
          <p:nvPr/>
        </p:nvSpPr>
        <p:spPr bwMode="gray">
          <a:xfrm>
            <a:off x="933450" y="3768725"/>
            <a:ext cx="1001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2000" b="1" smtClean="0">
                <a:solidFill>
                  <a:srgbClr val="FFFFFF"/>
                </a:solidFill>
                <a:latin typeface="Candara" panose="020E0502030303020204" pitchFamily="34" charset="0"/>
              </a:rPr>
              <a:t>Bước</a:t>
            </a:r>
            <a:endParaRPr lang="en-US" sz="20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2726" name="Rectangle 22"/>
          <p:cNvSpPr>
            <a:spLocks noChangeArrowheads="1"/>
          </p:cNvSpPr>
          <p:nvPr/>
        </p:nvSpPr>
        <p:spPr bwMode="gray">
          <a:xfrm>
            <a:off x="952500" y="2640013"/>
            <a:ext cx="10017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vi-VN" sz="2000" b="1" smtClean="0">
                <a:solidFill>
                  <a:srgbClr val="FFFFFF"/>
                </a:solidFill>
                <a:latin typeface="Candara" panose="020E0502030303020204" pitchFamily="34" charset="0"/>
              </a:rPr>
              <a:t>Bước</a:t>
            </a:r>
            <a:endParaRPr lang="en-US" sz="20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grpSp>
        <p:nvGrpSpPr>
          <p:cNvPr id="72727" name="Group 23"/>
          <p:cNvGrpSpPr>
            <a:grpSpLocks/>
          </p:cNvGrpSpPr>
          <p:nvPr/>
        </p:nvGrpSpPr>
        <p:grpSpPr bwMode="auto">
          <a:xfrm>
            <a:off x="685800" y="5522913"/>
            <a:ext cx="7824788" cy="552450"/>
            <a:chOff x="399" y="2772"/>
            <a:chExt cx="4929" cy="348"/>
          </a:xfrm>
        </p:grpSpPr>
        <p:sp>
          <p:nvSpPr>
            <p:cNvPr id="72728" name="AutoShape 24"/>
            <p:cNvSpPr>
              <a:spLocks noChangeArrowheads="1"/>
            </p:cNvSpPr>
            <p:nvPr/>
          </p:nvSpPr>
          <p:spPr bwMode="gray">
            <a:xfrm>
              <a:off x="480" y="2772"/>
              <a:ext cx="4848" cy="348"/>
            </a:xfrm>
            <a:prstGeom prst="rightArrow">
              <a:avLst>
                <a:gd name="adj1" fmla="val 50000"/>
                <a:gd name="adj2" fmla="val 63206"/>
              </a:avLst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2729" name="AutoShape 25"/>
            <p:cNvSpPr>
              <a:spLocks noChangeArrowheads="1"/>
            </p:cNvSpPr>
            <p:nvPr/>
          </p:nvSpPr>
          <p:spPr bwMode="gray">
            <a:xfrm>
              <a:off x="399" y="2857"/>
              <a:ext cx="218" cy="175"/>
            </a:xfrm>
            <a:prstGeom prst="roundRect">
              <a:avLst>
                <a:gd name="adj" fmla="val 29069"/>
              </a:avLst>
            </a:pr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72730" name="Text Box 26"/>
          <p:cNvSpPr txBox="1">
            <a:spLocks noChangeArrowheads="1"/>
          </p:cNvSpPr>
          <p:nvPr/>
        </p:nvSpPr>
        <p:spPr bwMode="auto">
          <a:xfrm>
            <a:off x="2659063" y="5645150"/>
            <a:ext cx="6699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EFFFF"/>
                </a:solidFill>
                <a:latin typeface="Candara" panose="020E0502030303020204" pitchFamily="34" charset="0"/>
              </a:rPr>
              <a:t>2005</a:t>
            </a:r>
          </a:p>
        </p:txBody>
      </p:sp>
      <p:sp>
        <p:nvSpPr>
          <p:cNvPr id="72731" name="Text Box 27"/>
          <p:cNvSpPr txBox="1">
            <a:spLocks noChangeArrowheads="1"/>
          </p:cNvSpPr>
          <p:nvPr/>
        </p:nvSpPr>
        <p:spPr bwMode="auto">
          <a:xfrm>
            <a:off x="4487863" y="5645150"/>
            <a:ext cx="6699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EFFFF"/>
                </a:solidFill>
                <a:latin typeface="Candara" panose="020E0502030303020204" pitchFamily="34" charset="0"/>
              </a:rPr>
              <a:t>2010</a:t>
            </a:r>
          </a:p>
        </p:txBody>
      </p:sp>
      <p:sp>
        <p:nvSpPr>
          <p:cNvPr id="72732" name="Text Box 28"/>
          <p:cNvSpPr txBox="1">
            <a:spLocks noChangeArrowheads="1"/>
          </p:cNvSpPr>
          <p:nvPr/>
        </p:nvSpPr>
        <p:spPr bwMode="auto">
          <a:xfrm>
            <a:off x="6408738" y="5645150"/>
            <a:ext cx="66992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b="1">
                <a:solidFill>
                  <a:srgbClr val="FEFFFF"/>
                </a:solidFill>
                <a:latin typeface="Candara" panose="020E0502030303020204" pitchFamily="34" charset="0"/>
              </a:rPr>
              <a:t>2015</a:t>
            </a:r>
          </a:p>
        </p:txBody>
      </p:sp>
      <p:sp>
        <p:nvSpPr>
          <p:cNvPr id="72733" name="Text Box 9"/>
          <p:cNvSpPr txBox="1">
            <a:spLocks noChangeArrowheads="1"/>
          </p:cNvSpPr>
          <p:nvPr/>
        </p:nvSpPr>
        <p:spPr bwMode="gray">
          <a:xfrm>
            <a:off x="1524000" y="1524000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>
              <a:latin typeface="Candara" panose="020E0502030303020204" pitchFamily="34" charset="0"/>
            </a:endParaRPr>
          </a:p>
        </p:txBody>
      </p:sp>
      <p:grpSp>
        <p:nvGrpSpPr>
          <p:cNvPr id="72734" name="Group 30"/>
          <p:cNvGrpSpPr>
            <a:grpSpLocks/>
          </p:cNvGrpSpPr>
          <p:nvPr/>
        </p:nvGrpSpPr>
        <p:grpSpPr bwMode="auto">
          <a:xfrm>
            <a:off x="2552700" y="3506788"/>
            <a:ext cx="952500" cy="920750"/>
            <a:chOff x="887" y="2040"/>
            <a:chExt cx="433" cy="422"/>
          </a:xfrm>
        </p:grpSpPr>
        <p:pic>
          <p:nvPicPr>
            <p:cNvPr id="72735" name="Picture 31" descr="circuler_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736" name="Oval 32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2"/>
                </a:gs>
                <a:gs pos="100000">
                  <a:schemeClr val="accent2">
                    <a:gamma/>
                    <a:shade val="8235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FFFFFF">
                      <a:alpha val="70000"/>
                    </a:srgbClr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72737" name="Picture 33" descr="Picture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2738" name="Rectangle 34"/>
          <p:cNvSpPr>
            <a:spLocks noChangeArrowheads="1"/>
          </p:cNvSpPr>
          <p:nvPr/>
        </p:nvSpPr>
        <p:spPr bwMode="gray">
          <a:xfrm>
            <a:off x="2541588" y="3684588"/>
            <a:ext cx="998537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grpSp>
        <p:nvGrpSpPr>
          <p:cNvPr id="72739" name="Group 35"/>
          <p:cNvGrpSpPr>
            <a:grpSpLocks/>
          </p:cNvGrpSpPr>
          <p:nvPr/>
        </p:nvGrpSpPr>
        <p:grpSpPr bwMode="auto">
          <a:xfrm>
            <a:off x="4279900" y="2328863"/>
            <a:ext cx="1022350" cy="987425"/>
            <a:chOff x="887" y="2040"/>
            <a:chExt cx="433" cy="422"/>
          </a:xfrm>
        </p:grpSpPr>
        <p:pic>
          <p:nvPicPr>
            <p:cNvPr id="72740" name="Picture 36" descr="circuler_1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887" y="2040"/>
              <a:ext cx="430" cy="4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2741" name="Oval 37"/>
            <p:cNvSpPr>
              <a:spLocks noChangeArrowheads="1"/>
            </p:cNvSpPr>
            <p:nvPr/>
          </p:nvSpPr>
          <p:spPr bwMode="gray">
            <a:xfrm>
              <a:off x="887" y="2040"/>
              <a:ext cx="433" cy="422"/>
            </a:xfrm>
            <a:prstGeom prst="ellipse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accent1">
                    <a:gamma/>
                    <a:shade val="82353"/>
                    <a:invGamma/>
                  </a:scheme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38100" algn="ctr">
                  <a:solidFill>
                    <a:srgbClr val="FFFFFF">
                      <a:alpha val="70000"/>
                    </a:srgbClr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pic>
          <p:nvPicPr>
            <p:cNvPr id="72742" name="Picture 38" descr="Picture2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930" y="2044"/>
              <a:ext cx="345" cy="14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72743" name="Rectangle 39"/>
          <p:cNvSpPr>
            <a:spLocks noChangeArrowheads="1"/>
          </p:cNvSpPr>
          <p:nvPr/>
        </p:nvSpPr>
        <p:spPr bwMode="gray">
          <a:xfrm>
            <a:off x="4311650" y="2528888"/>
            <a:ext cx="954088" cy="58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AutoShape 2"/>
          <p:cNvSpPr>
            <a:spLocks noChangeArrowheads="1"/>
          </p:cNvSpPr>
          <p:nvPr/>
        </p:nvSpPr>
        <p:spPr bwMode="gray">
          <a:xfrm>
            <a:off x="3603625" y="2327275"/>
            <a:ext cx="1839913" cy="533400"/>
          </a:xfrm>
          <a:prstGeom prst="upArrow">
            <a:avLst>
              <a:gd name="adj1" fmla="val 54787"/>
              <a:gd name="adj2" fmla="val 68750"/>
            </a:avLst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tint val="66667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76200" dir="10800000" kx="-3284103" algn="b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31" name="AutoShape 3"/>
          <p:cNvSpPr>
            <a:spLocks noChangeArrowheads="1"/>
          </p:cNvSpPr>
          <p:nvPr/>
        </p:nvSpPr>
        <p:spPr bwMode="gray">
          <a:xfrm>
            <a:off x="3360738" y="4167188"/>
            <a:ext cx="2362200" cy="1817687"/>
          </a:xfrm>
          <a:prstGeom prst="roundRect">
            <a:avLst>
              <a:gd name="adj" fmla="val 5491"/>
            </a:avLst>
          </a:prstGeom>
          <a:solidFill>
            <a:schemeClr val="bg1"/>
          </a:solid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32" name="AutoShape 4"/>
          <p:cNvSpPr>
            <a:spLocks noChangeArrowheads="1"/>
          </p:cNvSpPr>
          <p:nvPr/>
        </p:nvSpPr>
        <p:spPr bwMode="gray">
          <a:xfrm>
            <a:off x="5873750" y="4167188"/>
            <a:ext cx="2362200" cy="1817687"/>
          </a:xfrm>
          <a:prstGeom prst="roundRect">
            <a:avLst>
              <a:gd name="adj" fmla="val 5491"/>
            </a:avLst>
          </a:prstGeom>
          <a:solidFill>
            <a:schemeClr val="bg1"/>
          </a:solid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33" name="AutoShape 5"/>
          <p:cNvSpPr>
            <a:spLocks noChangeArrowheads="1"/>
          </p:cNvSpPr>
          <p:nvPr/>
        </p:nvSpPr>
        <p:spPr bwMode="gray">
          <a:xfrm>
            <a:off x="838200" y="4167188"/>
            <a:ext cx="2362200" cy="1817687"/>
          </a:xfrm>
          <a:prstGeom prst="roundRect">
            <a:avLst>
              <a:gd name="adj" fmla="val 5491"/>
            </a:avLst>
          </a:prstGeom>
          <a:solidFill>
            <a:schemeClr val="bg1"/>
          </a:solidFill>
          <a:ln w="1905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34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3735" name="AutoShape 7"/>
          <p:cNvSpPr>
            <a:spLocks noChangeArrowheads="1"/>
          </p:cNvSpPr>
          <p:nvPr/>
        </p:nvSpPr>
        <p:spPr bwMode="auto">
          <a:xfrm>
            <a:off x="2633663" y="2865438"/>
            <a:ext cx="3810000" cy="517525"/>
          </a:xfrm>
          <a:prstGeom prst="roundRect">
            <a:avLst>
              <a:gd name="adj" fmla="val 21824"/>
            </a:avLst>
          </a:prstGeom>
          <a:solidFill>
            <a:srgbClr val="FFFFFF"/>
          </a:solidFill>
          <a:ln w="19050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2000" b="1" smtClean="0">
                <a:solidFill>
                  <a:schemeClr val="accent2"/>
                </a:solidFill>
                <a:latin typeface="Candara" panose="020E0502030303020204" pitchFamily="34" charset="0"/>
              </a:rPr>
              <a:t>Thêm văn bản </a:t>
            </a:r>
            <a:endParaRPr lang="en-US" sz="2000" b="1">
              <a:solidFill>
                <a:schemeClr val="accent2"/>
              </a:solidFill>
              <a:latin typeface="Candara" panose="020E0502030303020204" pitchFamily="34" charset="0"/>
            </a:endParaRPr>
          </a:p>
        </p:txBody>
      </p:sp>
      <p:sp>
        <p:nvSpPr>
          <p:cNvPr id="73736" name="AutoShape 8"/>
          <p:cNvSpPr>
            <a:spLocks noChangeArrowheads="1"/>
          </p:cNvSpPr>
          <p:nvPr/>
        </p:nvSpPr>
        <p:spPr bwMode="gray">
          <a:xfrm>
            <a:off x="3509963" y="3994150"/>
            <a:ext cx="2057400" cy="354013"/>
          </a:xfrm>
          <a:prstGeom prst="roundRect">
            <a:avLst>
              <a:gd name="adj" fmla="val 19731"/>
            </a:avLst>
          </a:prstGeom>
          <a:gradFill rotWithShape="1">
            <a:gsLst>
              <a:gs pos="0">
                <a:schemeClr val="accent1">
                  <a:gamma/>
                  <a:shade val="85882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37" name="Rectangle 9"/>
          <p:cNvSpPr>
            <a:spLocks noChangeArrowheads="1"/>
          </p:cNvSpPr>
          <p:nvPr/>
        </p:nvSpPr>
        <p:spPr bwMode="gray">
          <a:xfrm>
            <a:off x="3594100" y="3992563"/>
            <a:ext cx="1890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3738" name="AutoShape 10"/>
          <p:cNvSpPr>
            <a:spLocks noChangeArrowheads="1"/>
          </p:cNvSpPr>
          <p:nvPr/>
        </p:nvSpPr>
        <p:spPr bwMode="gray">
          <a:xfrm>
            <a:off x="990600" y="3994150"/>
            <a:ext cx="2057400" cy="354013"/>
          </a:xfrm>
          <a:prstGeom prst="roundRect">
            <a:avLst>
              <a:gd name="adj" fmla="val 22870"/>
            </a:avLst>
          </a:prstGeom>
          <a:gradFill rotWithShape="1">
            <a:gsLst>
              <a:gs pos="0">
                <a:schemeClr val="accent1">
                  <a:gamma/>
                  <a:shade val="89020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8902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39" name="Rectangle 11"/>
          <p:cNvSpPr>
            <a:spLocks noChangeArrowheads="1"/>
          </p:cNvSpPr>
          <p:nvPr/>
        </p:nvSpPr>
        <p:spPr bwMode="gray">
          <a:xfrm>
            <a:off x="1074738" y="3992563"/>
            <a:ext cx="1890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3740" name="AutoShape 12"/>
          <p:cNvSpPr>
            <a:spLocks noChangeArrowheads="1"/>
          </p:cNvSpPr>
          <p:nvPr/>
        </p:nvSpPr>
        <p:spPr bwMode="gray">
          <a:xfrm>
            <a:off x="6019800" y="3994150"/>
            <a:ext cx="2057400" cy="354013"/>
          </a:xfrm>
          <a:prstGeom prst="roundRect">
            <a:avLst>
              <a:gd name="adj" fmla="val 20181"/>
            </a:avLst>
          </a:prstGeom>
          <a:gradFill rotWithShape="1">
            <a:gsLst>
              <a:gs pos="0">
                <a:schemeClr val="accent1">
                  <a:gamma/>
                  <a:shade val="85882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85882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folHlink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3741" name="Rectangle 13"/>
          <p:cNvSpPr>
            <a:spLocks noChangeArrowheads="1"/>
          </p:cNvSpPr>
          <p:nvPr/>
        </p:nvSpPr>
        <p:spPr bwMode="gray">
          <a:xfrm>
            <a:off x="6103938" y="3992563"/>
            <a:ext cx="1890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cxnSp>
        <p:nvCxnSpPr>
          <p:cNvPr id="73742" name="AutoShape 14"/>
          <p:cNvCxnSpPr>
            <a:cxnSpLocks noChangeShapeType="1"/>
            <a:stCxn id="73735" idx="2"/>
            <a:endCxn id="73738" idx="0"/>
          </p:cNvCxnSpPr>
          <p:nvPr/>
        </p:nvCxnSpPr>
        <p:spPr bwMode="gray">
          <a:xfrm rot="5400000">
            <a:off x="2978151" y="2433637"/>
            <a:ext cx="601662" cy="2519363"/>
          </a:xfrm>
          <a:prstGeom prst="bentConnector3">
            <a:avLst>
              <a:gd name="adj1" fmla="val 49079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743" name="AutoShape 15"/>
          <p:cNvCxnSpPr>
            <a:cxnSpLocks noChangeShapeType="1"/>
            <a:stCxn id="73735" idx="2"/>
            <a:endCxn id="73736" idx="0"/>
          </p:cNvCxnSpPr>
          <p:nvPr/>
        </p:nvCxnSpPr>
        <p:spPr bwMode="gray">
          <a:xfrm rot="5400000">
            <a:off x="4237832" y="3693319"/>
            <a:ext cx="601662" cy="0"/>
          </a:xfrm>
          <a:prstGeom prst="straightConnector1">
            <a:avLst/>
          </a:prstGeom>
          <a:noFill/>
          <a:ln w="1270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3744" name="AutoShape 16"/>
          <p:cNvCxnSpPr>
            <a:cxnSpLocks noChangeShapeType="1"/>
            <a:stCxn id="73735" idx="2"/>
            <a:endCxn id="73740" idx="0"/>
          </p:cNvCxnSpPr>
          <p:nvPr/>
        </p:nvCxnSpPr>
        <p:spPr bwMode="gray">
          <a:xfrm rot="16200000" flipH="1">
            <a:off x="5492751" y="2438400"/>
            <a:ext cx="601662" cy="2509837"/>
          </a:xfrm>
          <a:prstGeom prst="bentConnector3">
            <a:avLst>
              <a:gd name="adj1" fmla="val 49079"/>
            </a:avLst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3745" name="Text Box 17"/>
          <p:cNvSpPr txBox="1">
            <a:spLocks noChangeArrowheads="1"/>
          </p:cNvSpPr>
          <p:nvPr/>
        </p:nvSpPr>
        <p:spPr bwMode="gray">
          <a:xfrm>
            <a:off x="936625" y="4460875"/>
            <a:ext cx="21431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sz="1600">
              <a:latin typeface="Candara" panose="020E0502030303020204" pitchFamily="34" charset="0"/>
            </a:endParaRPr>
          </a:p>
        </p:txBody>
      </p:sp>
      <p:sp>
        <p:nvSpPr>
          <p:cNvPr id="73746" name="Text Box 18"/>
          <p:cNvSpPr txBox="1">
            <a:spLocks noChangeArrowheads="1"/>
          </p:cNvSpPr>
          <p:nvPr/>
        </p:nvSpPr>
        <p:spPr bwMode="gray">
          <a:xfrm>
            <a:off x="5976938" y="4460875"/>
            <a:ext cx="21431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sz="1600">
              <a:latin typeface="Candara" panose="020E0502030303020204" pitchFamily="34" charset="0"/>
            </a:endParaRPr>
          </a:p>
        </p:txBody>
      </p:sp>
      <p:sp>
        <p:nvSpPr>
          <p:cNvPr id="73747" name="Rectangle 19"/>
          <p:cNvSpPr>
            <a:spLocks noChangeArrowheads="1"/>
          </p:cNvSpPr>
          <p:nvPr/>
        </p:nvSpPr>
        <p:spPr bwMode="gray">
          <a:xfrm>
            <a:off x="3514725" y="4557713"/>
            <a:ext cx="2057400" cy="264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70000"/>
              </a:lnSpc>
              <a:spcBef>
                <a:spcPct val="50000"/>
              </a:spcBef>
              <a:buFontTx/>
              <a:buChar char="•"/>
            </a:pPr>
            <a:r>
              <a:rPr lang="en-US" sz="1600" smtClean="0">
                <a:latin typeface="Candara" panose="020E0502030303020204" pitchFamily="34" charset="0"/>
              </a:rPr>
              <a:t>Thêm văn bản </a:t>
            </a:r>
            <a:endParaRPr lang="en-US" sz="16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73748" name="Text Box 9"/>
          <p:cNvSpPr txBox="1">
            <a:spLocks noChangeArrowheads="1"/>
          </p:cNvSpPr>
          <p:nvPr/>
        </p:nvSpPr>
        <p:spPr bwMode="gray">
          <a:xfrm>
            <a:off x="1589088" y="1489075"/>
            <a:ext cx="63246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b="1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b="1"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74755" name="AutoShape 3"/>
          <p:cNvSpPr>
            <a:spLocks noChangeArrowheads="1"/>
          </p:cNvSpPr>
          <p:nvPr/>
        </p:nvSpPr>
        <p:spPr bwMode="gray">
          <a:xfrm>
            <a:off x="6381750" y="1844675"/>
            <a:ext cx="2101850" cy="704850"/>
          </a:xfrm>
          <a:prstGeom prst="chevron">
            <a:avLst>
              <a:gd name="adj" fmla="val 29958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6" name="AutoShape 4"/>
          <p:cNvSpPr>
            <a:spLocks noChangeArrowheads="1"/>
          </p:cNvSpPr>
          <p:nvPr/>
        </p:nvSpPr>
        <p:spPr bwMode="gray">
          <a:xfrm>
            <a:off x="4471988" y="1844675"/>
            <a:ext cx="2101850" cy="704850"/>
          </a:xfrm>
          <a:prstGeom prst="chevron">
            <a:avLst>
              <a:gd name="adj" fmla="val 29502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7" name="AutoShape 5"/>
          <p:cNvSpPr>
            <a:spLocks noChangeArrowheads="1"/>
          </p:cNvSpPr>
          <p:nvPr/>
        </p:nvSpPr>
        <p:spPr bwMode="gray">
          <a:xfrm>
            <a:off x="2563813" y="1844675"/>
            <a:ext cx="2101850" cy="704850"/>
          </a:xfrm>
          <a:prstGeom prst="chevron">
            <a:avLst>
              <a:gd name="adj" fmla="val 29475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8" name="AutoShape 6"/>
          <p:cNvSpPr>
            <a:spLocks noChangeArrowheads="1"/>
          </p:cNvSpPr>
          <p:nvPr/>
        </p:nvSpPr>
        <p:spPr bwMode="gray">
          <a:xfrm>
            <a:off x="654050" y="1844675"/>
            <a:ext cx="2101850" cy="704850"/>
          </a:xfrm>
          <a:prstGeom prst="homePlate">
            <a:avLst>
              <a:gd name="adj" fmla="val 30634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59" name="Rectangle 7"/>
          <p:cNvSpPr>
            <a:spLocks noChangeArrowheads="1"/>
          </p:cNvSpPr>
          <p:nvPr/>
        </p:nvSpPr>
        <p:spPr bwMode="gray">
          <a:xfrm>
            <a:off x="846138" y="2008188"/>
            <a:ext cx="1382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 3" panose="05040102010807070707" pitchFamily="18" charset="2"/>
              <a:buNone/>
            </a:pPr>
            <a:r>
              <a:rPr lang="en-US" b="1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2004.04</a:t>
            </a:r>
          </a:p>
        </p:txBody>
      </p:sp>
      <p:sp>
        <p:nvSpPr>
          <p:cNvPr id="74760" name="Rectangle 8"/>
          <p:cNvSpPr>
            <a:spLocks noChangeArrowheads="1"/>
          </p:cNvSpPr>
          <p:nvPr/>
        </p:nvSpPr>
        <p:spPr bwMode="gray">
          <a:xfrm>
            <a:off x="2854325" y="2008188"/>
            <a:ext cx="1382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 3" panose="05040102010807070707" pitchFamily="18" charset="2"/>
              <a:buNone/>
            </a:pPr>
            <a:r>
              <a:rPr lang="en-US" b="1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2006.06</a:t>
            </a:r>
          </a:p>
        </p:txBody>
      </p:sp>
      <p:sp>
        <p:nvSpPr>
          <p:cNvPr id="74761" name="Rectangle 9"/>
          <p:cNvSpPr>
            <a:spLocks noChangeArrowheads="1"/>
          </p:cNvSpPr>
          <p:nvPr/>
        </p:nvSpPr>
        <p:spPr bwMode="gray">
          <a:xfrm>
            <a:off x="4776788" y="2008188"/>
            <a:ext cx="13827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 3" panose="05040102010807070707" pitchFamily="18" charset="2"/>
              <a:buNone/>
            </a:pPr>
            <a:r>
              <a:rPr lang="en-US" b="1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2008.08</a:t>
            </a:r>
          </a:p>
        </p:txBody>
      </p:sp>
      <p:sp>
        <p:nvSpPr>
          <p:cNvPr id="74762" name="Rectangle 10"/>
          <p:cNvSpPr>
            <a:spLocks noChangeArrowheads="1"/>
          </p:cNvSpPr>
          <p:nvPr/>
        </p:nvSpPr>
        <p:spPr bwMode="gray">
          <a:xfrm>
            <a:off x="6689725" y="2008188"/>
            <a:ext cx="13827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Font typeface="Wingdings 3" panose="05040102010807070707" pitchFamily="18" charset="2"/>
              <a:buNone/>
            </a:pPr>
            <a:r>
              <a:rPr lang="en-US" b="1">
                <a:solidFill>
                  <a:srgbClr val="FFFFFF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2010.10</a:t>
            </a:r>
          </a:p>
        </p:txBody>
      </p:sp>
      <p:sp>
        <p:nvSpPr>
          <p:cNvPr id="74763" name="Oval 11"/>
          <p:cNvSpPr>
            <a:spLocks noChangeArrowheads="1"/>
          </p:cNvSpPr>
          <p:nvPr/>
        </p:nvSpPr>
        <p:spPr bwMode="gray">
          <a:xfrm flipV="1">
            <a:off x="2373313" y="2128838"/>
            <a:ext cx="147637" cy="147637"/>
          </a:xfrm>
          <a:prstGeom prst="ellipse">
            <a:avLst/>
          </a:prstGeom>
          <a:solidFill>
            <a:schemeClr val="accent1"/>
          </a:solidFill>
          <a:ln w="57150" cmpd="thickThin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4" name="Oval 12"/>
          <p:cNvSpPr>
            <a:spLocks noChangeArrowheads="1"/>
          </p:cNvSpPr>
          <p:nvPr/>
        </p:nvSpPr>
        <p:spPr bwMode="gray">
          <a:xfrm flipV="1">
            <a:off x="4297363" y="2128838"/>
            <a:ext cx="147637" cy="147637"/>
          </a:xfrm>
          <a:prstGeom prst="ellipse">
            <a:avLst/>
          </a:prstGeom>
          <a:solidFill>
            <a:schemeClr val="accent2"/>
          </a:solidFill>
          <a:ln w="57150" cmpd="thickThin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5" name="Oval 13"/>
          <p:cNvSpPr>
            <a:spLocks noChangeArrowheads="1"/>
          </p:cNvSpPr>
          <p:nvPr/>
        </p:nvSpPr>
        <p:spPr bwMode="gray">
          <a:xfrm flipV="1">
            <a:off x="6240463" y="2128838"/>
            <a:ext cx="147637" cy="147637"/>
          </a:xfrm>
          <a:prstGeom prst="ellipse">
            <a:avLst/>
          </a:prstGeom>
          <a:solidFill>
            <a:schemeClr val="hlink"/>
          </a:solidFill>
          <a:ln w="57150" cmpd="thickThin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6" name="Oval 14"/>
          <p:cNvSpPr>
            <a:spLocks noChangeArrowheads="1"/>
          </p:cNvSpPr>
          <p:nvPr/>
        </p:nvSpPr>
        <p:spPr bwMode="gray">
          <a:xfrm flipV="1">
            <a:off x="8132763" y="2128838"/>
            <a:ext cx="147637" cy="147637"/>
          </a:xfrm>
          <a:prstGeom prst="ellipse">
            <a:avLst/>
          </a:prstGeom>
          <a:solidFill>
            <a:schemeClr val="folHlink"/>
          </a:solidFill>
          <a:ln w="57150" cmpd="thickThin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8100" dir="5400000" algn="ctr" rotWithShape="0">
                    <a:srgbClr val="080808">
                      <a:alpha val="50000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7" name="Line 15"/>
          <p:cNvSpPr>
            <a:spLocks noChangeShapeType="1"/>
          </p:cNvSpPr>
          <p:nvPr/>
        </p:nvSpPr>
        <p:spPr bwMode="auto">
          <a:xfrm>
            <a:off x="2443163" y="2266950"/>
            <a:ext cx="0" cy="1498600"/>
          </a:xfrm>
          <a:prstGeom prst="line">
            <a:avLst/>
          </a:prstGeom>
          <a:noFill/>
          <a:ln w="9525">
            <a:solidFill>
              <a:schemeClr val="accent1"/>
            </a:solidFill>
            <a:round/>
            <a:headEnd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8" name="Line 16"/>
          <p:cNvSpPr>
            <a:spLocks noChangeShapeType="1"/>
          </p:cNvSpPr>
          <p:nvPr/>
        </p:nvSpPr>
        <p:spPr bwMode="auto">
          <a:xfrm>
            <a:off x="4367213" y="2266950"/>
            <a:ext cx="0" cy="1498600"/>
          </a:xfrm>
          <a:prstGeom prst="line">
            <a:avLst/>
          </a:prstGeom>
          <a:noFill/>
          <a:ln w="9525">
            <a:solidFill>
              <a:schemeClr val="accent2"/>
            </a:solidFill>
            <a:round/>
            <a:headEnd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69" name="Line 17"/>
          <p:cNvSpPr>
            <a:spLocks noChangeShapeType="1"/>
          </p:cNvSpPr>
          <p:nvPr/>
        </p:nvSpPr>
        <p:spPr bwMode="auto">
          <a:xfrm>
            <a:off x="6321425" y="2266950"/>
            <a:ext cx="0" cy="14986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70" name="Line 18"/>
          <p:cNvSpPr>
            <a:spLocks noChangeShapeType="1"/>
          </p:cNvSpPr>
          <p:nvPr/>
        </p:nvSpPr>
        <p:spPr bwMode="auto">
          <a:xfrm>
            <a:off x="8213725" y="2266950"/>
            <a:ext cx="0" cy="1498600"/>
          </a:xfrm>
          <a:prstGeom prst="line">
            <a:avLst/>
          </a:prstGeom>
          <a:noFill/>
          <a:ln w="9525">
            <a:solidFill>
              <a:schemeClr val="folHlink"/>
            </a:solidFill>
            <a:round/>
            <a:headEnd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71" name="Text Box 111"/>
          <p:cNvSpPr txBox="1">
            <a:spLocks noChangeArrowheads="1"/>
          </p:cNvSpPr>
          <p:nvPr/>
        </p:nvSpPr>
        <p:spPr bwMode="black">
          <a:xfrm>
            <a:off x="693738" y="2611438"/>
            <a:ext cx="16891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72" name="Text Box 111"/>
          <p:cNvSpPr txBox="1">
            <a:spLocks noChangeArrowheads="1"/>
          </p:cNvSpPr>
          <p:nvPr/>
        </p:nvSpPr>
        <p:spPr bwMode="black">
          <a:xfrm>
            <a:off x="2628900" y="2611438"/>
            <a:ext cx="16891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73" name="Text Box 111"/>
          <p:cNvSpPr txBox="1">
            <a:spLocks noChangeArrowheads="1"/>
          </p:cNvSpPr>
          <p:nvPr/>
        </p:nvSpPr>
        <p:spPr bwMode="black">
          <a:xfrm>
            <a:off x="4581525" y="2611438"/>
            <a:ext cx="16891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74" name="Text Box 111"/>
          <p:cNvSpPr txBox="1">
            <a:spLocks noChangeArrowheads="1"/>
          </p:cNvSpPr>
          <p:nvPr/>
        </p:nvSpPr>
        <p:spPr bwMode="black">
          <a:xfrm>
            <a:off x="6481763" y="2611438"/>
            <a:ext cx="16891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75" name="AutoShape 23"/>
          <p:cNvSpPr>
            <a:spLocks noChangeArrowheads="1"/>
          </p:cNvSpPr>
          <p:nvPr/>
        </p:nvSpPr>
        <p:spPr bwMode="gray">
          <a:xfrm>
            <a:off x="923925" y="3865563"/>
            <a:ext cx="7335838" cy="963612"/>
          </a:xfrm>
          <a:prstGeom prst="roundRect">
            <a:avLst>
              <a:gd name="adj" fmla="val 10144"/>
            </a:avLst>
          </a:prstGeom>
          <a:solidFill>
            <a:schemeClr val="bg1"/>
          </a:solidFill>
          <a:ln w="76200" cmpd="tri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76" name="Rectangle 83"/>
          <p:cNvSpPr>
            <a:spLocks noChangeArrowheads="1"/>
          </p:cNvSpPr>
          <p:nvPr/>
        </p:nvSpPr>
        <p:spPr bwMode="auto">
          <a:xfrm>
            <a:off x="2724150" y="3903663"/>
            <a:ext cx="37719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en-US" sz="1600" b="1" smtClean="0">
                <a:solidFill>
                  <a:schemeClr val="accent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chemeClr val="accent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77" name="Text Box 9"/>
          <p:cNvSpPr txBox="1">
            <a:spLocks noChangeArrowheads="1"/>
          </p:cNvSpPr>
          <p:nvPr/>
        </p:nvSpPr>
        <p:spPr bwMode="black">
          <a:xfrm>
            <a:off x="1766888" y="4230688"/>
            <a:ext cx="56864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78" name="AutoShape 26"/>
          <p:cNvSpPr>
            <a:spLocks noChangeArrowheads="1"/>
          </p:cNvSpPr>
          <p:nvPr/>
        </p:nvSpPr>
        <p:spPr bwMode="gray">
          <a:xfrm>
            <a:off x="923925" y="4979988"/>
            <a:ext cx="7335838" cy="963612"/>
          </a:xfrm>
          <a:prstGeom prst="roundRect">
            <a:avLst>
              <a:gd name="adj" fmla="val 10144"/>
            </a:avLst>
          </a:prstGeom>
          <a:solidFill>
            <a:srgbClr val="FFFFFF">
              <a:alpha val="80000"/>
            </a:srgbClr>
          </a:solidFill>
          <a:ln w="76200" cmpd="tri" algn="ctr">
            <a:solidFill>
              <a:schemeClr val="accent2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4779" name="Rectangle 83"/>
          <p:cNvSpPr>
            <a:spLocks noChangeArrowheads="1"/>
          </p:cNvSpPr>
          <p:nvPr/>
        </p:nvSpPr>
        <p:spPr bwMode="auto">
          <a:xfrm>
            <a:off x="2724150" y="5018088"/>
            <a:ext cx="3771900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Char char="•"/>
            </a:pPr>
            <a:r>
              <a:rPr lang="en-US" sz="1600" b="1" smtClean="0">
                <a:solidFill>
                  <a:schemeClr val="accent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1600" b="1">
              <a:solidFill>
                <a:schemeClr val="accent2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4780" name="Text Box 9"/>
          <p:cNvSpPr txBox="1">
            <a:spLocks noChangeArrowheads="1"/>
          </p:cNvSpPr>
          <p:nvPr/>
        </p:nvSpPr>
        <p:spPr bwMode="black">
          <a:xfrm>
            <a:off x="1766888" y="5345113"/>
            <a:ext cx="568642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400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AutoShape 2"/>
          <p:cNvSpPr>
            <a:spLocks noChangeArrowheads="1"/>
          </p:cNvSpPr>
          <p:nvPr/>
        </p:nvSpPr>
        <p:spPr bwMode="gray">
          <a:xfrm>
            <a:off x="744538" y="2582863"/>
            <a:ext cx="2106612" cy="846137"/>
          </a:xfrm>
          <a:prstGeom prst="homePlate">
            <a:avLst>
              <a:gd name="adj" fmla="val 12402"/>
            </a:avLst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title"/>
          </p:nvPr>
        </p:nvSpPr>
        <p:spPr bwMode="black"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5780" name="Text Box 9"/>
          <p:cNvSpPr txBox="1">
            <a:spLocks noChangeArrowheads="1"/>
          </p:cNvSpPr>
          <p:nvPr/>
        </p:nvSpPr>
        <p:spPr bwMode="black">
          <a:xfrm>
            <a:off x="1703388" y="1592263"/>
            <a:ext cx="57150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>
              <a:latin typeface="Candara" panose="020E0502030303020204" pitchFamily="34" charset="0"/>
            </a:endParaRP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gray">
          <a:xfrm>
            <a:off x="6065838" y="3028950"/>
            <a:ext cx="2366962" cy="2754313"/>
          </a:xfrm>
          <a:prstGeom prst="rect">
            <a:avLst/>
          </a:prstGeom>
          <a:solidFill>
            <a:srgbClr val="FFFFFF"/>
          </a:solidFill>
          <a:ln w="38100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82" name="AutoShape 6"/>
          <p:cNvSpPr>
            <a:spLocks noChangeArrowheads="1"/>
          </p:cNvSpPr>
          <p:nvPr/>
        </p:nvSpPr>
        <p:spPr bwMode="gray">
          <a:xfrm>
            <a:off x="6038850" y="2582863"/>
            <a:ext cx="2419350" cy="438150"/>
          </a:xfrm>
          <a:prstGeom prst="roundRect">
            <a:avLst>
              <a:gd name="adj" fmla="val 0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accent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83" name="Rectangle 7"/>
          <p:cNvSpPr>
            <a:spLocks noChangeArrowheads="1"/>
          </p:cNvSpPr>
          <p:nvPr/>
        </p:nvSpPr>
        <p:spPr bwMode="gray">
          <a:xfrm>
            <a:off x="6396038" y="263525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5784" name="Text Box 8"/>
          <p:cNvSpPr txBox="1">
            <a:spLocks noChangeArrowheads="1"/>
          </p:cNvSpPr>
          <p:nvPr/>
        </p:nvSpPr>
        <p:spPr bwMode="gray">
          <a:xfrm>
            <a:off x="6199188" y="3649663"/>
            <a:ext cx="21431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r>
              <a:rPr lang="en-US" sz="1600" b="1" smtClean="0">
                <a:latin typeface="Candara" panose="020E0502030303020204" pitchFamily="34" charset="0"/>
              </a:rPr>
              <a:t>Thêm nội dung bằng văn bản của bạn tại đây.</a:t>
            </a:r>
            <a:endParaRPr lang="en-US" sz="1600" b="1">
              <a:latin typeface="Candara" panose="020E0502030303020204" pitchFamily="34" charset="0"/>
            </a:endParaRPr>
          </a:p>
        </p:txBody>
      </p:sp>
      <p:sp>
        <p:nvSpPr>
          <p:cNvPr id="75785" name="AutoShape 9"/>
          <p:cNvSpPr>
            <a:spLocks noChangeArrowheads="1"/>
          </p:cNvSpPr>
          <p:nvPr/>
        </p:nvSpPr>
        <p:spPr bwMode="gray">
          <a:xfrm>
            <a:off x="760413" y="3028950"/>
            <a:ext cx="2484437" cy="2754313"/>
          </a:xfrm>
          <a:prstGeom prst="homePlate">
            <a:avLst>
              <a:gd name="adj" fmla="val 16241"/>
            </a:avLst>
          </a:prstGeom>
          <a:solidFill>
            <a:srgbClr val="FFFFFF"/>
          </a:solidFill>
          <a:ln w="28575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86" name="Rectangle 10"/>
          <p:cNvSpPr>
            <a:spLocks noChangeArrowheads="1"/>
          </p:cNvSpPr>
          <p:nvPr/>
        </p:nvSpPr>
        <p:spPr bwMode="gray">
          <a:xfrm>
            <a:off x="865188" y="2667000"/>
            <a:ext cx="1725612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5787" name="Rectangle 11"/>
          <p:cNvSpPr>
            <a:spLocks noChangeArrowheads="1"/>
          </p:cNvSpPr>
          <p:nvPr/>
        </p:nvSpPr>
        <p:spPr bwMode="gray">
          <a:xfrm>
            <a:off x="766763" y="4013200"/>
            <a:ext cx="2246312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75788" name="Rectangle 12"/>
          <p:cNvSpPr>
            <a:spLocks noChangeArrowheads="1"/>
          </p:cNvSpPr>
          <p:nvPr/>
        </p:nvSpPr>
        <p:spPr bwMode="gray">
          <a:xfrm>
            <a:off x="841375" y="3271838"/>
            <a:ext cx="2033588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latin typeface="Candara" panose="020E0502030303020204" pitchFamily="34" charset="0"/>
              </a:rPr>
              <a:t>Thêm văn bản </a:t>
            </a:r>
            <a:endParaRPr lang="en-US" sz="16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75789" name="AutoShape 13"/>
          <p:cNvSpPr>
            <a:spLocks noChangeArrowheads="1"/>
          </p:cNvSpPr>
          <p:nvPr/>
        </p:nvSpPr>
        <p:spPr bwMode="gray">
          <a:xfrm>
            <a:off x="3394075" y="2590800"/>
            <a:ext cx="2109788" cy="846138"/>
          </a:xfrm>
          <a:prstGeom prst="homePlate">
            <a:avLst>
              <a:gd name="adj" fmla="val 12421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90" name="AutoShape 14"/>
          <p:cNvSpPr>
            <a:spLocks noChangeArrowheads="1"/>
          </p:cNvSpPr>
          <p:nvPr/>
        </p:nvSpPr>
        <p:spPr bwMode="gray">
          <a:xfrm>
            <a:off x="3409950" y="3036888"/>
            <a:ext cx="2484438" cy="2754312"/>
          </a:xfrm>
          <a:prstGeom prst="homePlate">
            <a:avLst>
              <a:gd name="adj" fmla="val 16241"/>
            </a:avLst>
          </a:prstGeom>
          <a:solidFill>
            <a:srgbClr val="FFFFFF"/>
          </a:solidFill>
          <a:ln w="28575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5791" name="Rectangle 15"/>
          <p:cNvSpPr>
            <a:spLocks noChangeArrowheads="1"/>
          </p:cNvSpPr>
          <p:nvPr/>
        </p:nvSpPr>
        <p:spPr bwMode="gray">
          <a:xfrm>
            <a:off x="3514725" y="2674938"/>
            <a:ext cx="1725613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n-US" sz="1600" b="1" smtClean="0">
                <a:solidFill>
                  <a:srgbClr val="FFFFFF"/>
                </a:solidFill>
                <a:latin typeface="Candara" panose="020E0502030303020204" pitchFamily="34" charset="0"/>
              </a:rPr>
              <a:t>Thêm chữ </a:t>
            </a:r>
            <a:endParaRPr lang="en-US" sz="1600" b="1">
              <a:solidFill>
                <a:srgbClr val="FFFFFF"/>
              </a:solidFill>
              <a:latin typeface="Candara" panose="020E0502030303020204" pitchFamily="34" charset="0"/>
            </a:endParaRPr>
          </a:p>
        </p:txBody>
      </p:sp>
      <p:sp>
        <p:nvSpPr>
          <p:cNvPr id="75792" name="Rectangle 16"/>
          <p:cNvSpPr>
            <a:spLocks noChangeArrowheads="1"/>
          </p:cNvSpPr>
          <p:nvPr/>
        </p:nvSpPr>
        <p:spPr bwMode="gray">
          <a:xfrm>
            <a:off x="3416300" y="4021138"/>
            <a:ext cx="2246313" cy="286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  <a:buFontTx/>
              <a:buChar char="•"/>
            </a:pPr>
            <a:r>
              <a:rPr lang="en-US" sz="1400" smtClean="0">
                <a:latin typeface="Candara" panose="020E0502030303020204" pitchFamily="34" charset="0"/>
              </a:rPr>
              <a:t>Thêm văn bản </a:t>
            </a:r>
            <a:endParaRPr lang="en-US" sz="1400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  <p:sp>
        <p:nvSpPr>
          <p:cNvPr id="75793" name="Rectangle 17"/>
          <p:cNvSpPr>
            <a:spLocks noChangeArrowheads="1"/>
          </p:cNvSpPr>
          <p:nvPr/>
        </p:nvSpPr>
        <p:spPr bwMode="gray">
          <a:xfrm>
            <a:off x="3490913" y="3279775"/>
            <a:ext cx="2033587" cy="363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110000"/>
              </a:lnSpc>
              <a:spcBef>
                <a:spcPct val="50000"/>
              </a:spcBef>
            </a:pPr>
            <a:r>
              <a:rPr lang="en-US" sz="1600" b="1" smtClean="0">
                <a:latin typeface="Candara" panose="020E0502030303020204" pitchFamily="34" charset="0"/>
              </a:rPr>
              <a:t>Thêm văn bản </a:t>
            </a:r>
            <a:endParaRPr lang="en-US" sz="1600" b="1">
              <a:solidFill>
                <a:srgbClr val="000000"/>
              </a:solidFill>
              <a:latin typeface="Candara" panose="020E0502030303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Oval 2"/>
          <p:cNvSpPr>
            <a:spLocks noChangeArrowheads="1"/>
          </p:cNvSpPr>
          <p:nvPr/>
        </p:nvSpPr>
        <p:spPr bwMode="gray">
          <a:xfrm>
            <a:off x="3438525" y="2847975"/>
            <a:ext cx="2279650" cy="2279650"/>
          </a:xfrm>
          <a:prstGeom prst="ellipse">
            <a:avLst/>
          </a:prstGeom>
          <a:solidFill>
            <a:schemeClr val="bg1"/>
          </a:solidFill>
          <a:ln w="25400" algn="ctr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25" name="Rounded Rectangle 24"/>
          <p:cNvSpPr>
            <a:spLocks noChangeArrowheads="1"/>
          </p:cNvSpPr>
          <p:nvPr/>
        </p:nvSpPr>
        <p:spPr bwMode="gray">
          <a:xfrm>
            <a:off x="809625" y="2143125"/>
            <a:ext cx="1905000" cy="4191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vi-VN">
              <a:solidFill>
                <a:srgbClr val="FFFFFF"/>
              </a:solidFill>
            </a:endParaRPr>
          </a:p>
        </p:txBody>
      </p:sp>
      <p:sp>
        <p:nvSpPr>
          <p:cNvPr id="28" name="Rounded Rectangle 27"/>
          <p:cNvSpPr>
            <a:spLocks noChangeArrowheads="1"/>
          </p:cNvSpPr>
          <p:nvPr/>
        </p:nvSpPr>
        <p:spPr bwMode="gray">
          <a:xfrm>
            <a:off x="809625" y="5295900"/>
            <a:ext cx="1905000" cy="4191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vi-VN">
              <a:solidFill>
                <a:srgbClr val="FFFFFF"/>
              </a:solidFill>
            </a:endParaRPr>
          </a:p>
        </p:txBody>
      </p:sp>
      <p:sp>
        <p:nvSpPr>
          <p:cNvPr id="29" name="Rounded Rectangle 28"/>
          <p:cNvSpPr>
            <a:spLocks noChangeArrowheads="1"/>
          </p:cNvSpPr>
          <p:nvPr/>
        </p:nvSpPr>
        <p:spPr bwMode="gray">
          <a:xfrm>
            <a:off x="6477000" y="2143125"/>
            <a:ext cx="1905000" cy="4191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vi-VN">
              <a:solidFill>
                <a:srgbClr val="FFFFFF"/>
              </a:solidFill>
            </a:endParaRPr>
          </a:p>
        </p:txBody>
      </p:sp>
      <p:sp>
        <p:nvSpPr>
          <p:cNvPr id="30" name="Rounded Rectangle 29"/>
          <p:cNvSpPr>
            <a:spLocks noChangeArrowheads="1"/>
          </p:cNvSpPr>
          <p:nvPr/>
        </p:nvSpPr>
        <p:spPr bwMode="gray">
          <a:xfrm>
            <a:off x="6477000" y="5295900"/>
            <a:ext cx="1905000" cy="419100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 w="38100" algn="ctr">
            <a:solidFill>
              <a:schemeClr val="bg1"/>
            </a:solidFill>
            <a:round/>
            <a:headEnd/>
            <a:tailEnd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vi-VN">
              <a:solidFill>
                <a:srgbClr val="FFFFFF"/>
              </a:solidFill>
            </a:endParaRPr>
          </a:p>
        </p:txBody>
      </p:sp>
      <p:sp>
        <p:nvSpPr>
          <p:cNvPr id="76808" name="Rectangle 103"/>
          <p:cNvSpPr>
            <a:spLocks noChangeArrowheads="1"/>
          </p:cNvSpPr>
          <p:nvPr/>
        </p:nvSpPr>
        <p:spPr bwMode="auto">
          <a:xfrm>
            <a:off x="2724150" y="1522413"/>
            <a:ext cx="3668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800" b="1" smtClean="0"/>
              <a:t>Thêm văn bản </a:t>
            </a:r>
            <a:endParaRPr lang="en-US" sz="2800" b="1"/>
          </a:p>
        </p:txBody>
      </p:sp>
      <p:sp>
        <p:nvSpPr>
          <p:cNvPr id="76809" name="Rectangle 52"/>
          <p:cNvSpPr>
            <a:spLocks noChangeArrowheads="1"/>
          </p:cNvSpPr>
          <p:nvPr/>
        </p:nvSpPr>
        <p:spPr bwMode="auto">
          <a:xfrm>
            <a:off x="2681288" y="5775325"/>
            <a:ext cx="3752850" cy="70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buFont typeface="Wingdings" panose="05000000000000000000" pitchFamily="2" charset="2"/>
              <a:buChar char="§"/>
            </a:pPr>
            <a:r>
              <a:rPr lang="en-US" sz="2000" b="1" smtClean="0">
                <a:cs typeface="Arial" panose="020B0604020202020204" pitchFamily="34" charset="0"/>
              </a:rPr>
              <a:t>Thêm nội dung bằng văn bản của bạn tại đây.</a:t>
            </a:r>
            <a:endParaRPr lang="en-US" sz="2000" b="1">
              <a:cs typeface="Arial" panose="020B0604020202020204" pitchFamily="34" charset="0"/>
            </a:endParaRPr>
          </a:p>
        </p:txBody>
      </p:sp>
      <p:sp>
        <p:nvSpPr>
          <p:cNvPr id="76810" name="AutoShape 10"/>
          <p:cNvSpPr>
            <a:spLocks noChangeArrowheads="1"/>
          </p:cNvSpPr>
          <p:nvPr/>
        </p:nvSpPr>
        <p:spPr bwMode="gray">
          <a:xfrm rot="2287800">
            <a:off x="2547938" y="3771900"/>
            <a:ext cx="3997325" cy="344488"/>
          </a:xfrm>
          <a:prstGeom prst="leftRightArrow">
            <a:avLst>
              <a:gd name="adj1" fmla="val 44000"/>
              <a:gd name="adj2" fmla="val 70052"/>
            </a:avLst>
          </a:prstGeom>
          <a:solidFill>
            <a:schemeClr val="bg1"/>
          </a:solidFill>
          <a:ln w="1905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76811" name="AutoShape 11"/>
          <p:cNvSpPr>
            <a:spLocks noChangeArrowheads="1"/>
          </p:cNvSpPr>
          <p:nvPr/>
        </p:nvSpPr>
        <p:spPr bwMode="gray">
          <a:xfrm rot="-2194149">
            <a:off x="2590800" y="3832225"/>
            <a:ext cx="3997325" cy="344488"/>
          </a:xfrm>
          <a:prstGeom prst="leftRightArrow">
            <a:avLst>
              <a:gd name="adj1" fmla="val 44000"/>
              <a:gd name="adj2" fmla="val 70052"/>
            </a:avLst>
          </a:prstGeom>
          <a:solidFill>
            <a:schemeClr val="bg1"/>
          </a:solidFill>
          <a:ln w="1905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76812" name="Oval 12"/>
          <p:cNvSpPr>
            <a:spLocks noChangeArrowheads="1"/>
          </p:cNvSpPr>
          <p:nvPr/>
        </p:nvSpPr>
        <p:spPr bwMode="ltGray">
          <a:xfrm>
            <a:off x="3702050" y="3111500"/>
            <a:ext cx="1752600" cy="1752600"/>
          </a:xfrm>
          <a:prstGeom prst="ellipse">
            <a:avLst/>
          </a:prstGeom>
          <a:solidFill>
            <a:schemeClr val="hlink"/>
          </a:solidFill>
          <a:ln w="76200" algn="ctr">
            <a:solidFill>
              <a:srgbClr val="FFFF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6813" name="Rectangle 53"/>
          <p:cNvSpPr>
            <a:spLocks noChangeArrowheads="1"/>
          </p:cNvSpPr>
          <p:nvPr/>
        </p:nvSpPr>
        <p:spPr bwMode="gray">
          <a:xfrm>
            <a:off x="1022350" y="3498273"/>
            <a:ext cx="1466850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buClr>
                <a:schemeClr val="tx1"/>
              </a:buClr>
              <a:buSzPct val="60000"/>
            </a:pPr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  <p:sp>
        <p:nvSpPr>
          <p:cNvPr id="76814" name="Rectangle 949"/>
          <p:cNvSpPr>
            <a:spLocks noChangeArrowheads="1"/>
          </p:cNvSpPr>
          <p:nvPr/>
        </p:nvSpPr>
        <p:spPr bwMode="white">
          <a:xfrm>
            <a:off x="1003300" y="2178050"/>
            <a:ext cx="15367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76815" name="Rectangle 949"/>
          <p:cNvSpPr>
            <a:spLocks noChangeArrowheads="1"/>
          </p:cNvSpPr>
          <p:nvPr/>
        </p:nvSpPr>
        <p:spPr bwMode="white">
          <a:xfrm>
            <a:off x="1003300" y="5329238"/>
            <a:ext cx="1536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76816" name="Rectangle 949"/>
          <p:cNvSpPr>
            <a:spLocks noChangeArrowheads="1"/>
          </p:cNvSpPr>
          <p:nvPr/>
        </p:nvSpPr>
        <p:spPr bwMode="white">
          <a:xfrm>
            <a:off x="6686550" y="2178050"/>
            <a:ext cx="15367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76817" name="Rectangle 949"/>
          <p:cNvSpPr>
            <a:spLocks noChangeArrowheads="1"/>
          </p:cNvSpPr>
          <p:nvPr/>
        </p:nvSpPr>
        <p:spPr bwMode="white">
          <a:xfrm>
            <a:off x="6686550" y="5329238"/>
            <a:ext cx="153670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sp>
        <p:nvSpPr>
          <p:cNvPr id="76818" name="Rectangle 949"/>
          <p:cNvSpPr>
            <a:spLocks noChangeArrowheads="1"/>
          </p:cNvSpPr>
          <p:nvPr/>
        </p:nvSpPr>
        <p:spPr bwMode="auto">
          <a:xfrm>
            <a:off x="3810000" y="3554413"/>
            <a:ext cx="15367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800" b="1" smtClean="0">
                <a:solidFill>
                  <a:srgbClr val="FFFFFF"/>
                </a:solidFill>
                <a:cs typeface="Arial" panose="020B0604020202020204" pitchFamily="34" charset="0"/>
              </a:rPr>
              <a:t>Thêm chữ </a:t>
            </a:r>
            <a:endParaRPr lang="en-US" sz="2800" b="1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grpSp>
        <p:nvGrpSpPr>
          <p:cNvPr id="76819" name="Group 19"/>
          <p:cNvGrpSpPr>
            <a:grpSpLocks/>
          </p:cNvGrpSpPr>
          <p:nvPr/>
        </p:nvGrpSpPr>
        <p:grpSpPr bwMode="auto">
          <a:xfrm>
            <a:off x="1563688" y="2733675"/>
            <a:ext cx="384175" cy="2446338"/>
            <a:chOff x="985" y="1722"/>
            <a:chExt cx="242" cy="1541"/>
          </a:xfrm>
        </p:grpSpPr>
        <p:sp>
          <p:nvSpPr>
            <p:cNvPr id="76820" name="Freeform 20"/>
            <p:cNvSpPr>
              <a:spLocks/>
            </p:cNvSpPr>
            <p:nvPr/>
          </p:nvSpPr>
          <p:spPr bwMode="gray">
            <a:xfrm>
              <a:off x="985" y="1722"/>
              <a:ext cx="242" cy="560"/>
            </a:xfrm>
            <a:custGeom>
              <a:avLst/>
              <a:gdLst>
                <a:gd name="T0" fmla="*/ 174 w 242"/>
                <a:gd name="T1" fmla="*/ 560 h 560"/>
                <a:gd name="T2" fmla="*/ 174 w 242"/>
                <a:gd name="T3" fmla="*/ 134 h 560"/>
                <a:gd name="T4" fmla="*/ 242 w 242"/>
                <a:gd name="T5" fmla="*/ 132 h 560"/>
                <a:gd name="T6" fmla="*/ 120 w 242"/>
                <a:gd name="T7" fmla="*/ 0 h 560"/>
                <a:gd name="T8" fmla="*/ 0 w 242"/>
                <a:gd name="T9" fmla="*/ 130 h 560"/>
                <a:gd name="T10" fmla="*/ 62 w 242"/>
                <a:gd name="T11" fmla="*/ 130 h 560"/>
                <a:gd name="T12" fmla="*/ 62 w 242"/>
                <a:gd name="T13" fmla="*/ 56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560">
                  <a:moveTo>
                    <a:pt x="174" y="560"/>
                  </a:moveTo>
                  <a:lnTo>
                    <a:pt x="174" y="134"/>
                  </a:lnTo>
                  <a:lnTo>
                    <a:pt x="242" y="132"/>
                  </a:lnTo>
                  <a:lnTo>
                    <a:pt x="120" y="0"/>
                  </a:lnTo>
                  <a:lnTo>
                    <a:pt x="0" y="130"/>
                  </a:lnTo>
                  <a:lnTo>
                    <a:pt x="62" y="130"/>
                  </a:lnTo>
                  <a:lnTo>
                    <a:pt x="62" y="560"/>
                  </a:ln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vi-VN"/>
            </a:p>
          </p:txBody>
        </p:sp>
        <p:sp>
          <p:nvSpPr>
            <p:cNvPr id="76821" name="Freeform 21"/>
            <p:cNvSpPr>
              <a:spLocks/>
            </p:cNvSpPr>
            <p:nvPr/>
          </p:nvSpPr>
          <p:spPr bwMode="gray">
            <a:xfrm flipV="1">
              <a:off x="985" y="2703"/>
              <a:ext cx="242" cy="560"/>
            </a:xfrm>
            <a:custGeom>
              <a:avLst/>
              <a:gdLst>
                <a:gd name="T0" fmla="*/ 174 w 242"/>
                <a:gd name="T1" fmla="*/ 560 h 560"/>
                <a:gd name="T2" fmla="*/ 174 w 242"/>
                <a:gd name="T3" fmla="*/ 134 h 560"/>
                <a:gd name="T4" fmla="*/ 242 w 242"/>
                <a:gd name="T5" fmla="*/ 132 h 560"/>
                <a:gd name="T6" fmla="*/ 120 w 242"/>
                <a:gd name="T7" fmla="*/ 0 h 560"/>
                <a:gd name="T8" fmla="*/ 0 w 242"/>
                <a:gd name="T9" fmla="*/ 130 h 560"/>
                <a:gd name="T10" fmla="*/ 62 w 242"/>
                <a:gd name="T11" fmla="*/ 130 h 560"/>
                <a:gd name="T12" fmla="*/ 62 w 242"/>
                <a:gd name="T13" fmla="*/ 56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560">
                  <a:moveTo>
                    <a:pt x="174" y="560"/>
                  </a:moveTo>
                  <a:lnTo>
                    <a:pt x="174" y="134"/>
                  </a:lnTo>
                  <a:lnTo>
                    <a:pt x="242" y="132"/>
                  </a:lnTo>
                  <a:lnTo>
                    <a:pt x="120" y="0"/>
                  </a:lnTo>
                  <a:lnTo>
                    <a:pt x="0" y="130"/>
                  </a:lnTo>
                  <a:lnTo>
                    <a:pt x="62" y="130"/>
                  </a:lnTo>
                  <a:lnTo>
                    <a:pt x="62" y="560"/>
                  </a:ln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vi-VN"/>
            </a:p>
          </p:txBody>
        </p:sp>
      </p:grpSp>
      <p:sp>
        <p:nvSpPr>
          <p:cNvPr id="76822" name="Rectangle 53"/>
          <p:cNvSpPr>
            <a:spLocks noChangeArrowheads="1"/>
          </p:cNvSpPr>
          <p:nvPr/>
        </p:nvSpPr>
        <p:spPr bwMode="gray">
          <a:xfrm>
            <a:off x="6697663" y="3498273"/>
            <a:ext cx="1466850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20000"/>
              </a:lnSpc>
              <a:buClr>
                <a:schemeClr val="tx1"/>
              </a:buClr>
              <a:buSzPct val="60000"/>
            </a:pPr>
            <a:r>
              <a:rPr lang="en-US" sz="1400" smtClean="0"/>
              <a:t>Thêm nội dung bằng văn bản của bạn tại đây.</a:t>
            </a:r>
            <a:endParaRPr lang="en-US" sz="1400"/>
          </a:p>
        </p:txBody>
      </p:sp>
      <p:grpSp>
        <p:nvGrpSpPr>
          <p:cNvPr id="76823" name="Group 23"/>
          <p:cNvGrpSpPr>
            <a:grpSpLocks/>
          </p:cNvGrpSpPr>
          <p:nvPr/>
        </p:nvGrpSpPr>
        <p:grpSpPr bwMode="auto">
          <a:xfrm>
            <a:off x="7239000" y="2733675"/>
            <a:ext cx="384175" cy="2446338"/>
            <a:chOff x="985" y="1722"/>
            <a:chExt cx="242" cy="1541"/>
          </a:xfrm>
        </p:grpSpPr>
        <p:sp>
          <p:nvSpPr>
            <p:cNvPr id="76824" name="Freeform 24"/>
            <p:cNvSpPr>
              <a:spLocks/>
            </p:cNvSpPr>
            <p:nvPr/>
          </p:nvSpPr>
          <p:spPr bwMode="gray">
            <a:xfrm>
              <a:off x="985" y="1722"/>
              <a:ext cx="242" cy="560"/>
            </a:xfrm>
            <a:custGeom>
              <a:avLst/>
              <a:gdLst>
                <a:gd name="T0" fmla="*/ 174 w 242"/>
                <a:gd name="T1" fmla="*/ 560 h 560"/>
                <a:gd name="T2" fmla="*/ 174 w 242"/>
                <a:gd name="T3" fmla="*/ 134 h 560"/>
                <a:gd name="T4" fmla="*/ 242 w 242"/>
                <a:gd name="T5" fmla="*/ 132 h 560"/>
                <a:gd name="T6" fmla="*/ 120 w 242"/>
                <a:gd name="T7" fmla="*/ 0 h 560"/>
                <a:gd name="T8" fmla="*/ 0 w 242"/>
                <a:gd name="T9" fmla="*/ 130 h 560"/>
                <a:gd name="T10" fmla="*/ 62 w 242"/>
                <a:gd name="T11" fmla="*/ 130 h 560"/>
                <a:gd name="T12" fmla="*/ 62 w 242"/>
                <a:gd name="T13" fmla="*/ 56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560">
                  <a:moveTo>
                    <a:pt x="174" y="560"/>
                  </a:moveTo>
                  <a:lnTo>
                    <a:pt x="174" y="134"/>
                  </a:lnTo>
                  <a:lnTo>
                    <a:pt x="242" y="132"/>
                  </a:lnTo>
                  <a:lnTo>
                    <a:pt x="120" y="0"/>
                  </a:lnTo>
                  <a:lnTo>
                    <a:pt x="0" y="130"/>
                  </a:lnTo>
                  <a:lnTo>
                    <a:pt x="62" y="130"/>
                  </a:lnTo>
                  <a:lnTo>
                    <a:pt x="62" y="560"/>
                  </a:ln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vi-VN"/>
            </a:p>
          </p:txBody>
        </p:sp>
        <p:sp>
          <p:nvSpPr>
            <p:cNvPr id="76825" name="Freeform 25"/>
            <p:cNvSpPr>
              <a:spLocks/>
            </p:cNvSpPr>
            <p:nvPr/>
          </p:nvSpPr>
          <p:spPr bwMode="gray">
            <a:xfrm flipV="1">
              <a:off x="985" y="2703"/>
              <a:ext cx="242" cy="560"/>
            </a:xfrm>
            <a:custGeom>
              <a:avLst/>
              <a:gdLst>
                <a:gd name="T0" fmla="*/ 174 w 242"/>
                <a:gd name="T1" fmla="*/ 560 h 560"/>
                <a:gd name="T2" fmla="*/ 174 w 242"/>
                <a:gd name="T3" fmla="*/ 134 h 560"/>
                <a:gd name="T4" fmla="*/ 242 w 242"/>
                <a:gd name="T5" fmla="*/ 132 h 560"/>
                <a:gd name="T6" fmla="*/ 120 w 242"/>
                <a:gd name="T7" fmla="*/ 0 h 560"/>
                <a:gd name="T8" fmla="*/ 0 w 242"/>
                <a:gd name="T9" fmla="*/ 130 h 560"/>
                <a:gd name="T10" fmla="*/ 62 w 242"/>
                <a:gd name="T11" fmla="*/ 130 h 560"/>
                <a:gd name="T12" fmla="*/ 62 w 242"/>
                <a:gd name="T13" fmla="*/ 560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2" h="560">
                  <a:moveTo>
                    <a:pt x="174" y="560"/>
                  </a:moveTo>
                  <a:lnTo>
                    <a:pt x="174" y="134"/>
                  </a:lnTo>
                  <a:lnTo>
                    <a:pt x="242" y="132"/>
                  </a:lnTo>
                  <a:lnTo>
                    <a:pt x="120" y="0"/>
                  </a:lnTo>
                  <a:lnTo>
                    <a:pt x="0" y="130"/>
                  </a:lnTo>
                  <a:lnTo>
                    <a:pt x="62" y="130"/>
                  </a:lnTo>
                  <a:lnTo>
                    <a:pt x="62" y="560"/>
                  </a:lnTo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rot="10800000" wrap="none" anchor="ctr"/>
            <a:lstStyle/>
            <a:p>
              <a:endParaRPr lang="vi-VN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AutoShape 2"/>
          <p:cNvSpPr>
            <a:spLocks noChangeArrowheads="1"/>
          </p:cNvSpPr>
          <p:nvPr/>
        </p:nvSpPr>
        <p:spPr bwMode="ltGray">
          <a:xfrm>
            <a:off x="4572000" y="4221163"/>
            <a:ext cx="3533775" cy="1600200"/>
          </a:xfrm>
          <a:prstGeom prst="roundRect">
            <a:avLst>
              <a:gd name="adj" fmla="val 12699"/>
            </a:avLst>
          </a:prstGeom>
          <a:solidFill>
            <a:schemeClr val="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chemeClr val="hlink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27" name="Oval 3"/>
          <p:cNvSpPr>
            <a:spLocks noChangeArrowheads="1"/>
          </p:cNvSpPr>
          <p:nvPr/>
        </p:nvSpPr>
        <p:spPr bwMode="ltGray">
          <a:xfrm>
            <a:off x="7370763" y="3992563"/>
            <a:ext cx="477837" cy="487362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 sz="2000" b="1">
              <a:latin typeface="Candara" panose="020E0502030303020204" pitchFamily="34" charset="0"/>
            </a:endParaRPr>
          </a:p>
        </p:txBody>
      </p:sp>
      <p:sp>
        <p:nvSpPr>
          <p:cNvPr id="77828" name="AutoShape 4"/>
          <p:cNvSpPr>
            <a:spLocks noChangeArrowheads="1"/>
          </p:cNvSpPr>
          <p:nvPr/>
        </p:nvSpPr>
        <p:spPr bwMode="ltGray">
          <a:xfrm>
            <a:off x="962025" y="4203700"/>
            <a:ext cx="3381375" cy="1600200"/>
          </a:xfrm>
          <a:prstGeom prst="roundRect">
            <a:avLst>
              <a:gd name="adj" fmla="val 12699"/>
            </a:avLst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chemeClr val="accent1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29" name="Oval 5"/>
          <p:cNvSpPr>
            <a:spLocks noChangeArrowheads="1"/>
          </p:cNvSpPr>
          <p:nvPr/>
        </p:nvSpPr>
        <p:spPr bwMode="ltGray">
          <a:xfrm>
            <a:off x="1143000" y="3962400"/>
            <a:ext cx="477838" cy="48736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accent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 sz="2000" b="1">
              <a:latin typeface="Candara" panose="020E0502030303020204" pitchFamily="34" charset="0"/>
            </a:endParaRPr>
          </a:p>
        </p:txBody>
      </p:sp>
      <p:grpSp>
        <p:nvGrpSpPr>
          <p:cNvPr id="77830" name="Group 6"/>
          <p:cNvGrpSpPr>
            <a:grpSpLocks/>
          </p:cNvGrpSpPr>
          <p:nvPr/>
        </p:nvGrpSpPr>
        <p:grpSpPr bwMode="auto">
          <a:xfrm>
            <a:off x="4572000" y="1828800"/>
            <a:ext cx="3533775" cy="1828800"/>
            <a:chOff x="2880" y="1152"/>
            <a:chExt cx="2226" cy="1152"/>
          </a:xfrm>
        </p:grpSpPr>
        <p:sp>
          <p:nvSpPr>
            <p:cNvPr id="77831" name="AutoShape 7"/>
            <p:cNvSpPr>
              <a:spLocks noChangeArrowheads="1"/>
            </p:cNvSpPr>
            <p:nvPr/>
          </p:nvSpPr>
          <p:spPr bwMode="ltGray">
            <a:xfrm>
              <a:off x="2880" y="1296"/>
              <a:ext cx="2226" cy="1008"/>
            </a:xfrm>
            <a:prstGeom prst="roundRect">
              <a:avLst>
                <a:gd name="adj" fmla="val 12699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17961" dir="13500000" algn="ctr" rotWithShape="0">
                      <a:schemeClr val="accent2">
                        <a:gamma/>
                        <a:shade val="60000"/>
                        <a:invGamma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77832" name="Oval 8"/>
            <p:cNvSpPr>
              <a:spLocks noChangeArrowheads="1"/>
            </p:cNvSpPr>
            <p:nvPr/>
          </p:nvSpPr>
          <p:spPr bwMode="ltGray">
            <a:xfrm>
              <a:off x="4595" y="1152"/>
              <a:ext cx="301" cy="307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vi-VN" sz="2000" b="1">
                <a:latin typeface="Candara" panose="020E0502030303020204" pitchFamily="34" charset="0"/>
              </a:endParaRPr>
            </a:p>
          </p:txBody>
        </p:sp>
      </p:grpSp>
      <p:sp>
        <p:nvSpPr>
          <p:cNvPr id="77833" name="AutoShape 9"/>
          <p:cNvSpPr>
            <a:spLocks noChangeArrowheads="1"/>
          </p:cNvSpPr>
          <p:nvPr/>
        </p:nvSpPr>
        <p:spPr bwMode="ltGray">
          <a:xfrm>
            <a:off x="962025" y="2039938"/>
            <a:ext cx="3381375" cy="1600200"/>
          </a:xfrm>
          <a:prstGeom prst="roundRect">
            <a:avLst>
              <a:gd name="adj" fmla="val 12699"/>
            </a:avLst>
          </a:prstGeom>
          <a:solidFill>
            <a:schemeClr val="folHlink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13500000" algn="ctr" rotWithShape="0">
                    <a:schemeClr val="folHlink">
                      <a:gamma/>
                      <a:shade val="60000"/>
                      <a:invGamma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4" name="Oval 10"/>
          <p:cNvSpPr>
            <a:spLocks noChangeArrowheads="1"/>
          </p:cNvSpPr>
          <p:nvPr/>
        </p:nvSpPr>
        <p:spPr bwMode="ltGray">
          <a:xfrm>
            <a:off x="1219200" y="1828800"/>
            <a:ext cx="477838" cy="487363"/>
          </a:xfrm>
          <a:prstGeom prst="ellipse">
            <a:avLst/>
          </a:prstGeom>
          <a:solidFill>
            <a:schemeClr val="bg1"/>
          </a:solidFill>
          <a:ln w="76200">
            <a:solidFill>
              <a:schemeClr val="folHlink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vi-VN" sz="2000" b="1">
              <a:latin typeface="Candara" panose="020E0502030303020204" pitchFamily="34" charset="0"/>
            </a:endParaRPr>
          </a:p>
        </p:txBody>
      </p:sp>
      <p:sp>
        <p:nvSpPr>
          <p:cNvPr id="77835" name="Rectangle 12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văn bản </a:t>
            </a:r>
            <a:endParaRPr lang="en-US" smtClean="0"/>
          </a:p>
        </p:txBody>
      </p:sp>
      <p:sp>
        <p:nvSpPr>
          <p:cNvPr id="77836" name="AutoShape 12"/>
          <p:cNvSpPr>
            <a:spLocks noChangeArrowheads="1"/>
          </p:cNvSpPr>
          <p:nvPr/>
        </p:nvSpPr>
        <p:spPr bwMode="gray">
          <a:xfrm>
            <a:off x="1071563" y="4632325"/>
            <a:ext cx="3146425" cy="1077913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37" name="Text Box 18"/>
          <p:cNvSpPr txBox="1">
            <a:spLocks noChangeArrowheads="1"/>
          </p:cNvSpPr>
          <p:nvPr/>
        </p:nvSpPr>
        <p:spPr bwMode="black">
          <a:xfrm>
            <a:off x="1219200" y="4227513"/>
            <a:ext cx="28194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38" name="Text Box 9"/>
          <p:cNvSpPr txBox="1">
            <a:spLocks noChangeArrowheads="1"/>
          </p:cNvSpPr>
          <p:nvPr/>
        </p:nvSpPr>
        <p:spPr bwMode="gray">
          <a:xfrm>
            <a:off x="1057275" y="4754563"/>
            <a:ext cx="30797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39" name="AutoShape 15"/>
          <p:cNvSpPr>
            <a:spLocks noChangeArrowheads="1"/>
          </p:cNvSpPr>
          <p:nvPr/>
        </p:nvSpPr>
        <p:spPr bwMode="gray">
          <a:xfrm>
            <a:off x="1071563" y="2468563"/>
            <a:ext cx="3146425" cy="1077912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40" name="Text Box 18"/>
          <p:cNvSpPr txBox="1">
            <a:spLocks noChangeArrowheads="1"/>
          </p:cNvSpPr>
          <p:nvPr/>
        </p:nvSpPr>
        <p:spPr bwMode="black">
          <a:xfrm>
            <a:off x="1143000" y="2063750"/>
            <a:ext cx="297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41" name="Text Box 9"/>
          <p:cNvSpPr txBox="1">
            <a:spLocks noChangeArrowheads="1"/>
          </p:cNvSpPr>
          <p:nvPr/>
        </p:nvSpPr>
        <p:spPr bwMode="gray">
          <a:xfrm>
            <a:off x="1057275" y="2590800"/>
            <a:ext cx="30797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42" name="AutoShape 18"/>
          <p:cNvSpPr>
            <a:spLocks noChangeArrowheads="1"/>
          </p:cNvSpPr>
          <p:nvPr/>
        </p:nvSpPr>
        <p:spPr bwMode="gray">
          <a:xfrm>
            <a:off x="4678363" y="4649788"/>
            <a:ext cx="3322637" cy="10731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43" name="Text Box 18"/>
          <p:cNvSpPr txBox="1">
            <a:spLocks noChangeArrowheads="1"/>
          </p:cNvSpPr>
          <p:nvPr/>
        </p:nvSpPr>
        <p:spPr bwMode="black">
          <a:xfrm>
            <a:off x="4876800" y="4244975"/>
            <a:ext cx="29718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44" name="Text Box 9"/>
          <p:cNvSpPr txBox="1">
            <a:spLocks noChangeArrowheads="1"/>
          </p:cNvSpPr>
          <p:nvPr/>
        </p:nvSpPr>
        <p:spPr bwMode="gray">
          <a:xfrm>
            <a:off x="4754563" y="4772025"/>
            <a:ext cx="32194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45" name="AutoShape 21"/>
          <p:cNvSpPr>
            <a:spLocks noChangeArrowheads="1"/>
          </p:cNvSpPr>
          <p:nvPr/>
        </p:nvSpPr>
        <p:spPr bwMode="gray">
          <a:xfrm>
            <a:off x="4678363" y="2486025"/>
            <a:ext cx="3322637" cy="1073150"/>
          </a:xfrm>
          <a:prstGeom prst="roundRect">
            <a:avLst>
              <a:gd name="adj" fmla="val 16667"/>
            </a:avLst>
          </a:prstGeom>
          <a:solidFill>
            <a:srgbClr val="FFFFFF"/>
          </a:solidFill>
          <a:ln>
            <a:noFill/>
          </a:ln>
          <a:effectLst>
            <a:prstShdw prst="shdw18" dist="17961" dir="13500000">
              <a:srgbClr val="FFFFFF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99DEE7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vi-VN"/>
          </a:p>
        </p:txBody>
      </p:sp>
      <p:sp>
        <p:nvSpPr>
          <p:cNvPr id="77846" name="Text Box 18"/>
          <p:cNvSpPr txBox="1">
            <a:spLocks noChangeArrowheads="1"/>
          </p:cNvSpPr>
          <p:nvPr/>
        </p:nvSpPr>
        <p:spPr bwMode="black">
          <a:xfrm>
            <a:off x="4800600" y="2081213"/>
            <a:ext cx="3048000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n-US" sz="2000" b="1" smtClean="0">
                <a:solidFill>
                  <a:schemeClr val="bg1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chữ </a:t>
            </a:r>
            <a:endParaRPr lang="en-US" sz="2000" b="1">
              <a:solidFill>
                <a:schemeClr val="bg1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47" name="Text Box 9"/>
          <p:cNvSpPr txBox="1">
            <a:spLocks noChangeArrowheads="1"/>
          </p:cNvSpPr>
          <p:nvPr/>
        </p:nvSpPr>
        <p:spPr bwMode="gray">
          <a:xfrm>
            <a:off x="4754563" y="2608263"/>
            <a:ext cx="321945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b="1" smtClean="0">
                <a:solidFill>
                  <a:srgbClr val="000000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600" b="1">
              <a:solidFill>
                <a:srgbClr val="000000"/>
              </a:solidFill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7848" name="Text Box 24"/>
          <p:cNvSpPr txBox="1">
            <a:spLocks noChangeArrowheads="1"/>
          </p:cNvSpPr>
          <p:nvPr/>
        </p:nvSpPr>
        <p:spPr bwMode="auto">
          <a:xfrm>
            <a:off x="1322388" y="1876425"/>
            <a:ext cx="26987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latin typeface="Candara" panose="020E0502030303020204" pitchFamily="34" charset="0"/>
              </a:rPr>
              <a:t>1</a:t>
            </a:r>
          </a:p>
        </p:txBody>
      </p:sp>
      <p:sp>
        <p:nvSpPr>
          <p:cNvPr id="77849" name="Text Box 25"/>
          <p:cNvSpPr txBox="1">
            <a:spLocks noChangeArrowheads="1"/>
          </p:cNvSpPr>
          <p:nvPr/>
        </p:nvSpPr>
        <p:spPr bwMode="auto">
          <a:xfrm>
            <a:off x="7380288" y="1876425"/>
            <a:ext cx="30638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latin typeface="Candara" panose="020E0502030303020204" pitchFamily="34" charset="0"/>
              </a:rPr>
              <a:t>2</a:t>
            </a:r>
          </a:p>
        </p:txBody>
      </p:sp>
      <p:sp>
        <p:nvSpPr>
          <p:cNvPr id="77850" name="Text Box 26"/>
          <p:cNvSpPr txBox="1">
            <a:spLocks noChangeArrowheads="1"/>
          </p:cNvSpPr>
          <p:nvPr/>
        </p:nvSpPr>
        <p:spPr bwMode="auto">
          <a:xfrm>
            <a:off x="1228725" y="4017963"/>
            <a:ext cx="30321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latin typeface="Candara" panose="020E0502030303020204" pitchFamily="34" charset="0"/>
              </a:rPr>
              <a:t>3</a:t>
            </a:r>
          </a:p>
        </p:txBody>
      </p:sp>
      <p:sp>
        <p:nvSpPr>
          <p:cNvPr id="77851" name="Text Box 27"/>
          <p:cNvSpPr txBox="1">
            <a:spLocks noChangeArrowheads="1"/>
          </p:cNvSpPr>
          <p:nvPr/>
        </p:nvSpPr>
        <p:spPr bwMode="auto">
          <a:xfrm>
            <a:off x="7442200" y="4017963"/>
            <a:ext cx="3175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000" b="1">
                <a:latin typeface="Candara" panose="020E0502030303020204" pitchFamily="34" charset="0"/>
              </a:rPr>
              <a:t>4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sp>
        <p:nvSpPr>
          <p:cNvPr id="78851" name="Rectangle 103"/>
          <p:cNvSpPr>
            <a:spLocks noChangeArrowheads="1"/>
          </p:cNvSpPr>
          <p:nvPr/>
        </p:nvSpPr>
        <p:spPr bwMode="auto">
          <a:xfrm>
            <a:off x="442913" y="1600200"/>
            <a:ext cx="3668712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sz="2600" b="1" smtClean="0">
                <a:latin typeface="Candara" panose="020E0502030303020204" pitchFamily="34" charset="0"/>
                <a:cs typeface="Arial" panose="020B0604020202020204" pitchFamily="34" charset="0"/>
              </a:rPr>
              <a:t>Thêm văn bản </a:t>
            </a:r>
            <a:endParaRPr lang="en-US" sz="26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78852" name="AutoShape 4"/>
          <p:cNvSpPr>
            <a:spLocks noChangeArrowheads="1"/>
          </p:cNvSpPr>
          <p:nvPr/>
        </p:nvSpPr>
        <p:spPr bwMode="invGray">
          <a:xfrm rot="8079228">
            <a:off x="1246188" y="758825"/>
            <a:ext cx="3302000" cy="3302000"/>
          </a:xfrm>
          <a:custGeom>
            <a:avLst/>
            <a:gdLst>
              <a:gd name="G0" fmla="+- 8102 0 0"/>
              <a:gd name="G1" fmla="+- -8848671 0 0"/>
              <a:gd name="G2" fmla="+- 0 0 -8848671"/>
              <a:gd name="T0" fmla="*/ 0 256 1"/>
              <a:gd name="T1" fmla="*/ 180 256 1"/>
              <a:gd name="G3" fmla="+- -8848671 T0 T1"/>
              <a:gd name="T2" fmla="*/ 0 256 1"/>
              <a:gd name="T3" fmla="*/ 90 256 1"/>
              <a:gd name="G4" fmla="+- -8848671 T2 T3"/>
              <a:gd name="G5" fmla="*/ G4 2 1"/>
              <a:gd name="T4" fmla="*/ 90 256 1"/>
              <a:gd name="T5" fmla="*/ 0 256 1"/>
              <a:gd name="G6" fmla="+- -8848671 T4 T5"/>
              <a:gd name="G7" fmla="*/ G6 2 1"/>
              <a:gd name="G8" fmla="abs -884867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8102"/>
              <a:gd name="G18" fmla="*/ 8102 1 2"/>
              <a:gd name="G19" fmla="+- G18 5400 0"/>
              <a:gd name="G20" fmla="cos G19 -8848671"/>
              <a:gd name="G21" fmla="sin G19 -8848671"/>
              <a:gd name="G22" fmla="+- G20 10800 0"/>
              <a:gd name="G23" fmla="+- G21 10800 0"/>
              <a:gd name="G24" fmla="+- 10800 0 G20"/>
              <a:gd name="G25" fmla="+- 8102 10800 0"/>
              <a:gd name="G26" fmla="?: G9 G17 G25"/>
              <a:gd name="G27" fmla="?: G9 0 21600"/>
              <a:gd name="G28" fmla="cos 10800 -8848671"/>
              <a:gd name="G29" fmla="sin 10800 -8848671"/>
              <a:gd name="G30" fmla="sin 8102 -8848671"/>
              <a:gd name="G31" fmla="+- G28 10800 0"/>
              <a:gd name="G32" fmla="+- G29 10800 0"/>
              <a:gd name="G33" fmla="+- G30 10800 0"/>
              <a:gd name="G34" fmla="?: G4 0 G31"/>
              <a:gd name="G35" fmla="?: -8848671 G34 0"/>
              <a:gd name="G36" fmla="?: G6 G35 G31"/>
              <a:gd name="G37" fmla="+- 21600 0 G36"/>
              <a:gd name="G38" fmla="?: G4 0 G33"/>
              <a:gd name="G39" fmla="?: -884867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114 w 21600"/>
              <a:gd name="T15" fmla="*/ 4119 h 21600"/>
              <a:gd name="T16" fmla="*/ 10800 w 21600"/>
              <a:gd name="T17" fmla="*/ 2698 h 21600"/>
              <a:gd name="T18" fmla="*/ 17486 w 21600"/>
              <a:gd name="T19" fmla="*/ 4119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069" y="5073"/>
                </a:moveTo>
                <a:cubicBezTo>
                  <a:pt x="6588" y="3552"/>
                  <a:pt x="8650" y="2697"/>
                  <a:pt x="10800" y="2698"/>
                </a:cubicBezTo>
                <a:cubicBezTo>
                  <a:pt x="12949" y="2698"/>
                  <a:pt x="15011" y="3552"/>
                  <a:pt x="16530" y="5073"/>
                </a:cubicBezTo>
                <a:lnTo>
                  <a:pt x="18439" y="3165"/>
                </a:lnTo>
                <a:cubicBezTo>
                  <a:pt x="16413" y="1138"/>
                  <a:pt x="13665" y="-1"/>
                  <a:pt x="10799" y="0"/>
                </a:cubicBezTo>
                <a:cubicBezTo>
                  <a:pt x="7934" y="0"/>
                  <a:pt x="5186" y="1138"/>
                  <a:pt x="3160" y="3165"/>
                </a:cubicBezTo>
                <a:close/>
              </a:path>
            </a:pathLst>
          </a:custGeom>
          <a:solidFill>
            <a:schemeClr val="accent1"/>
          </a:solidFill>
          <a:ln w="25400" algn="ctr">
            <a:solidFill>
              <a:schemeClr val="accent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anchor="ctr"/>
          <a:lstStyle/>
          <a:p>
            <a:endParaRPr lang="vi-VN"/>
          </a:p>
        </p:txBody>
      </p:sp>
      <p:sp>
        <p:nvSpPr>
          <p:cNvPr id="78853" name="AutoShape 5"/>
          <p:cNvSpPr>
            <a:spLocks noChangeArrowheads="1"/>
          </p:cNvSpPr>
          <p:nvPr/>
        </p:nvSpPr>
        <p:spPr bwMode="invGray">
          <a:xfrm rot="13520772" flipH="1">
            <a:off x="4575175" y="758825"/>
            <a:ext cx="3302000" cy="3302000"/>
          </a:xfrm>
          <a:custGeom>
            <a:avLst/>
            <a:gdLst>
              <a:gd name="G0" fmla="+- 8102 0 0"/>
              <a:gd name="G1" fmla="+- -8848671 0 0"/>
              <a:gd name="G2" fmla="+- 0 0 -8848671"/>
              <a:gd name="T0" fmla="*/ 0 256 1"/>
              <a:gd name="T1" fmla="*/ 180 256 1"/>
              <a:gd name="G3" fmla="+- -8848671 T0 T1"/>
              <a:gd name="T2" fmla="*/ 0 256 1"/>
              <a:gd name="T3" fmla="*/ 90 256 1"/>
              <a:gd name="G4" fmla="+- -8848671 T2 T3"/>
              <a:gd name="G5" fmla="*/ G4 2 1"/>
              <a:gd name="T4" fmla="*/ 90 256 1"/>
              <a:gd name="T5" fmla="*/ 0 256 1"/>
              <a:gd name="G6" fmla="+- -8848671 T4 T5"/>
              <a:gd name="G7" fmla="*/ G6 2 1"/>
              <a:gd name="G8" fmla="abs -884867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8102"/>
              <a:gd name="G18" fmla="*/ 8102 1 2"/>
              <a:gd name="G19" fmla="+- G18 5400 0"/>
              <a:gd name="G20" fmla="cos G19 -8848671"/>
              <a:gd name="G21" fmla="sin G19 -8848671"/>
              <a:gd name="G22" fmla="+- G20 10800 0"/>
              <a:gd name="G23" fmla="+- G21 10800 0"/>
              <a:gd name="G24" fmla="+- 10800 0 G20"/>
              <a:gd name="G25" fmla="+- 8102 10800 0"/>
              <a:gd name="G26" fmla="?: G9 G17 G25"/>
              <a:gd name="G27" fmla="?: G9 0 21600"/>
              <a:gd name="G28" fmla="cos 10800 -8848671"/>
              <a:gd name="G29" fmla="sin 10800 -8848671"/>
              <a:gd name="G30" fmla="sin 8102 -8848671"/>
              <a:gd name="G31" fmla="+- G28 10800 0"/>
              <a:gd name="G32" fmla="+- G29 10800 0"/>
              <a:gd name="G33" fmla="+- G30 10800 0"/>
              <a:gd name="G34" fmla="?: G4 0 G31"/>
              <a:gd name="G35" fmla="?: -8848671 G34 0"/>
              <a:gd name="G36" fmla="?: G6 G35 G31"/>
              <a:gd name="G37" fmla="+- 21600 0 G36"/>
              <a:gd name="G38" fmla="?: G4 0 G33"/>
              <a:gd name="G39" fmla="?: -884867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114 w 21600"/>
              <a:gd name="T15" fmla="*/ 4119 h 21600"/>
              <a:gd name="T16" fmla="*/ 10800 w 21600"/>
              <a:gd name="T17" fmla="*/ 2698 h 21600"/>
              <a:gd name="T18" fmla="*/ 17486 w 21600"/>
              <a:gd name="T19" fmla="*/ 4119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069" y="5073"/>
                </a:moveTo>
                <a:cubicBezTo>
                  <a:pt x="6588" y="3552"/>
                  <a:pt x="8650" y="2697"/>
                  <a:pt x="10800" y="2698"/>
                </a:cubicBezTo>
                <a:cubicBezTo>
                  <a:pt x="12949" y="2698"/>
                  <a:pt x="15011" y="3552"/>
                  <a:pt x="16530" y="5073"/>
                </a:cubicBezTo>
                <a:lnTo>
                  <a:pt x="18439" y="3165"/>
                </a:lnTo>
                <a:cubicBezTo>
                  <a:pt x="16413" y="1138"/>
                  <a:pt x="13665" y="-1"/>
                  <a:pt x="10799" y="0"/>
                </a:cubicBezTo>
                <a:cubicBezTo>
                  <a:pt x="7934" y="0"/>
                  <a:pt x="5186" y="1138"/>
                  <a:pt x="3160" y="3165"/>
                </a:cubicBezTo>
                <a:close/>
              </a:path>
            </a:pathLst>
          </a:custGeom>
          <a:solidFill>
            <a:schemeClr val="accent2"/>
          </a:solidFill>
          <a:ln w="25400" algn="ctr">
            <a:solidFill>
              <a:schemeClr val="accent2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eaVert" anchor="ctr"/>
          <a:lstStyle/>
          <a:p>
            <a:endParaRPr lang="vi-VN"/>
          </a:p>
        </p:txBody>
      </p:sp>
      <p:sp>
        <p:nvSpPr>
          <p:cNvPr id="78854" name="AutoShape 6"/>
          <p:cNvSpPr>
            <a:spLocks noChangeArrowheads="1"/>
          </p:cNvSpPr>
          <p:nvPr/>
        </p:nvSpPr>
        <p:spPr bwMode="invGray">
          <a:xfrm rot="13520772" flipV="1">
            <a:off x="1249363" y="4089400"/>
            <a:ext cx="3302000" cy="3302000"/>
          </a:xfrm>
          <a:custGeom>
            <a:avLst/>
            <a:gdLst>
              <a:gd name="G0" fmla="+- 8102 0 0"/>
              <a:gd name="G1" fmla="+- -8848671 0 0"/>
              <a:gd name="G2" fmla="+- 0 0 -8848671"/>
              <a:gd name="T0" fmla="*/ 0 256 1"/>
              <a:gd name="T1" fmla="*/ 180 256 1"/>
              <a:gd name="G3" fmla="+- -8848671 T0 T1"/>
              <a:gd name="T2" fmla="*/ 0 256 1"/>
              <a:gd name="T3" fmla="*/ 90 256 1"/>
              <a:gd name="G4" fmla="+- -8848671 T2 T3"/>
              <a:gd name="G5" fmla="*/ G4 2 1"/>
              <a:gd name="T4" fmla="*/ 90 256 1"/>
              <a:gd name="T5" fmla="*/ 0 256 1"/>
              <a:gd name="G6" fmla="+- -8848671 T4 T5"/>
              <a:gd name="G7" fmla="*/ G6 2 1"/>
              <a:gd name="G8" fmla="abs -884867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8102"/>
              <a:gd name="G18" fmla="*/ 8102 1 2"/>
              <a:gd name="G19" fmla="+- G18 5400 0"/>
              <a:gd name="G20" fmla="cos G19 -8848671"/>
              <a:gd name="G21" fmla="sin G19 -8848671"/>
              <a:gd name="G22" fmla="+- G20 10800 0"/>
              <a:gd name="G23" fmla="+- G21 10800 0"/>
              <a:gd name="G24" fmla="+- 10800 0 G20"/>
              <a:gd name="G25" fmla="+- 8102 10800 0"/>
              <a:gd name="G26" fmla="?: G9 G17 G25"/>
              <a:gd name="G27" fmla="?: G9 0 21600"/>
              <a:gd name="G28" fmla="cos 10800 -8848671"/>
              <a:gd name="G29" fmla="sin 10800 -8848671"/>
              <a:gd name="G30" fmla="sin 8102 -8848671"/>
              <a:gd name="G31" fmla="+- G28 10800 0"/>
              <a:gd name="G32" fmla="+- G29 10800 0"/>
              <a:gd name="G33" fmla="+- G30 10800 0"/>
              <a:gd name="G34" fmla="?: G4 0 G31"/>
              <a:gd name="G35" fmla="?: -8848671 G34 0"/>
              <a:gd name="G36" fmla="?: G6 G35 G31"/>
              <a:gd name="G37" fmla="+- 21600 0 G36"/>
              <a:gd name="G38" fmla="?: G4 0 G33"/>
              <a:gd name="G39" fmla="?: -884867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114 w 21600"/>
              <a:gd name="T15" fmla="*/ 4119 h 21600"/>
              <a:gd name="T16" fmla="*/ 10800 w 21600"/>
              <a:gd name="T17" fmla="*/ 2698 h 21600"/>
              <a:gd name="T18" fmla="*/ 17486 w 21600"/>
              <a:gd name="T19" fmla="*/ 4119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069" y="5073"/>
                </a:moveTo>
                <a:cubicBezTo>
                  <a:pt x="6588" y="3552"/>
                  <a:pt x="8650" y="2697"/>
                  <a:pt x="10800" y="2698"/>
                </a:cubicBezTo>
                <a:cubicBezTo>
                  <a:pt x="12949" y="2698"/>
                  <a:pt x="15011" y="3552"/>
                  <a:pt x="16530" y="5073"/>
                </a:cubicBezTo>
                <a:lnTo>
                  <a:pt x="18439" y="3165"/>
                </a:lnTo>
                <a:cubicBezTo>
                  <a:pt x="16413" y="1138"/>
                  <a:pt x="13665" y="-1"/>
                  <a:pt x="10799" y="0"/>
                </a:cubicBezTo>
                <a:cubicBezTo>
                  <a:pt x="7934" y="0"/>
                  <a:pt x="5186" y="1138"/>
                  <a:pt x="3160" y="3165"/>
                </a:cubicBezTo>
                <a:close/>
              </a:path>
            </a:pathLst>
          </a:custGeom>
          <a:solidFill>
            <a:schemeClr val="folHlink"/>
          </a:solidFill>
          <a:ln w="25400" algn="ctr">
            <a:solidFill>
              <a:schemeClr val="fol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rot="10800000" vert="eaVert" anchor="ctr"/>
          <a:lstStyle/>
          <a:p>
            <a:endParaRPr lang="vi-VN"/>
          </a:p>
        </p:txBody>
      </p:sp>
      <p:sp>
        <p:nvSpPr>
          <p:cNvPr id="78855" name="AutoShape 7"/>
          <p:cNvSpPr>
            <a:spLocks noChangeArrowheads="1"/>
          </p:cNvSpPr>
          <p:nvPr/>
        </p:nvSpPr>
        <p:spPr bwMode="invGray">
          <a:xfrm rot="8079228" flipH="1" flipV="1">
            <a:off x="4578350" y="4089400"/>
            <a:ext cx="3302000" cy="3302000"/>
          </a:xfrm>
          <a:custGeom>
            <a:avLst/>
            <a:gdLst>
              <a:gd name="G0" fmla="+- 8102 0 0"/>
              <a:gd name="G1" fmla="+- -8848671 0 0"/>
              <a:gd name="G2" fmla="+- 0 0 -8848671"/>
              <a:gd name="T0" fmla="*/ 0 256 1"/>
              <a:gd name="T1" fmla="*/ 180 256 1"/>
              <a:gd name="G3" fmla="+- -8848671 T0 T1"/>
              <a:gd name="T2" fmla="*/ 0 256 1"/>
              <a:gd name="T3" fmla="*/ 90 256 1"/>
              <a:gd name="G4" fmla="+- -8848671 T2 T3"/>
              <a:gd name="G5" fmla="*/ G4 2 1"/>
              <a:gd name="T4" fmla="*/ 90 256 1"/>
              <a:gd name="T5" fmla="*/ 0 256 1"/>
              <a:gd name="G6" fmla="+- -8848671 T4 T5"/>
              <a:gd name="G7" fmla="*/ G6 2 1"/>
              <a:gd name="G8" fmla="abs -8848671"/>
              <a:gd name="T6" fmla="*/ 0 256 1"/>
              <a:gd name="T7" fmla="*/ 90 256 1"/>
              <a:gd name="G9" fmla="+- G8 T6 T7"/>
              <a:gd name="G10" fmla="?: G9 G7 G5"/>
              <a:gd name="T8" fmla="*/ 0 256 1"/>
              <a:gd name="T9" fmla="*/ 360 256 1"/>
              <a:gd name="G11" fmla="+- G10 T8 T9"/>
              <a:gd name="G12" fmla="?: G10 G11 G10"/>
              <a:gd name="T10" fmla="*/ 0 256 1"/>
              <a:gd name="T11" fmla="*/ 360 256 1"/>
              <a:gd name="G13" fmla="+- G12 T10 T11"/>
              <a:gd name="G14" fmla="?: G12 G13 G12"/>
              <a:gd name="G15" fmla="+- 0 0 G14"/>
              <a:gd name="G16" fmla="+- 10800 0 0"/>
              <a:gd name="G17" fmla="+- 10800 0 8102"/>
              <a:gd name="G18" fmla="*/ 8102 1 2"/>
              <a:gd name="G19" fmla="+- G18 5400 0"/>
              <a:gd name="G20" fmla="cos G19 -8848671"/>
              <a:gd name="G21" fmla="sin G19 -8848671"/>
              <a:gd name="G22" fmla="+- G20 10800 0"/>
              <a:gd name="G23" fmla="+- G21 10800 0"/>
              <a:gd name="G24" fmla="+- 10800 0 G20"/>
              <a:gd name="G25" fmla="+- 8102 10800 0"/>
              <a:gd name="G26" fmla="?: G9 G17 G25"/>
              <a:gd name="G27" fmla="?: G9 0 21600"/>
              <a:gd name="G28" fmla="cos 10800 -8848671"/>
              <a:gd name="G29" fmla="sin 10800 -8848671"/>
              <a:gd name="G30" fmla="sin 8102 -8848671"/>
              <a:gd name="G31" fmla="+- G28 10800 0"/>
              <a:gd name="G32" fmla="+- G29 10800 0"/>
              <a:gd name="G33" fmla="+- G30 10800 0"/>
              <a:gd name="G34" fmla="?: G4 0 G31"/>
              <a:gd name="G35" fmla="?: -8848671 G34 0"/>
              <a:gd name="G36" fmla="?: G6 G35 G31"/>
              <a:gd name="G37" fmla="+- 21600 0 G36"/>
              <a:gd name="G38" fmla="?: G4 0 G33"/>
              <a:gd name="G39" fmla="?: -8848671 G38 G32"/>
              <a:gd name="G40" fmla="?: G6 G39 0"/>
              <a:gd name="G41" fmla="?: G4 G32 21600"/>
              <a:gd name="G42" fmla="?: G6 G41 G33"/>
              <a:gd name="T12" fmla="*/ 10800 w 21600"/>
              <a:gd name="T13" fmla="*/ 0 h 21600"/>
              <a:gd name="T14" fmla="*/ 4114 w 21600"/>
              <a:gd name="T15" fmla="*/ 4119 h 21600"/>
              <a:gd name="T16" fmla="*/ 10800 w 21600"/>
              <a:gd name="T17" fmla="*/ 2698 h 21600"/>
              <a:gd name="T18" fmla="*/ 17486 w 21600"/>
              <a:gd name="T19" fmla="*/ 4119 h 21600"/>
              <a:gd name="T20" fmla="*/ G36 w 21600"/>
              <a:gd name="T21" fmla="*/ G40 h 21600"/>
              <a:gd name="T22" fmla="*/ G37 w 21600"/>
              <a:gd name="T23" fmla="*/ G42 h 21600"/>
            </a:gdLst>
            <a:ahLst/>
            <a:cxnLst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T20" t="T21" r="T22" b="T23"/>
            <a:pathLst>
              <a:path w="21600" h="21600">
                <a:moveTo>
                  <a:pt x="5069" y="5073"/>
                </a:moveTo>
                <a:cubicBezTo>
                  <a:pt x="6588" y="3552"/>
                  <a:pt x="8650" y="2697"/>
                  <a:pt x="10800" y="2698"/>
                </a:cubicBezTo>
                <a:cubicBezTo>
                  <a:pt x="12949" y="2698"/>
                  <a:pt x="15011" y="3552"/>
                  <a:pt x="16530" y="5073"/>
                </a:cubicBezTo>
                <a:lnTo>
                  <a:pt x="18439" y="3165"/>
                </a:lnTo>
                <a:cubicBezTo>
                  <a:pt x="16413" y="1138"/>
                  <a:pt x="13665" y="-1"/>
                  <a:pt x="10799" y="0"/>
                </a:cubicBezTo>
                <a:cubicBezTo>
                  <a:pt x="7934" y="0"/>
                  <a:pt x="5186" y="1138"/>
                  <a:pt x="3160" y="3165"/>
                </a:cubicBezTo>
                <a:close/>
              </a:path>
            </a:pathLst>
          </a:custGeom>
          <a:solidFill>
            <a:schemeClr val="hlink"/>
          </a:solidFill>
          <a:ln w="25400" algn="ctr">
            <a:solidFill>
              <a:schemeClr val="hlink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grpSp>
        <p:nvGrpSpPr>
          <p:cNvPr id="78856" name="Group 8"/>
          <p:cNvGrpSpPr>
            <a:grpSpLocks/>
          </p:cNvGrpSpPr>
          <p:nvPr/>
        </p:nvGrpSpPr>
        <p:grpSpPr bwMode="auto">
          <a:xfrm>
            <a:off x="2114550" y="3754438"/>
            <a:ext cx="652463" cy="652462"/>
            <a:chOff x="1332" y="2257"/>
            <a:chExt cx="411" cy="411"/>
          </a:xfrm>
        </p:grpSpPr>
        <p:sp>
          <p:nvSpPr>
            <p:cNvPr id="78857" name="Oval 9"/>
            <p:cNvSpPr>
              <a:spLocks noChangeArrowheads="1"/>
            </p:cNvSpPr>
            <p:nvPr/>
          </p:nvSpPr>
          <p:spPr bwMode="gray">
            <a:xfrm>
              <a:off x="1332" y="2257"/>
              <a:ext cx="411" cy="411"/>
            </a:xfrm>
            <a:prstGeom prst="ellipse">
              <a:avLst/>
            </a:prstGeom>
            <a:solidFill>
              <a:srgbClr val="FFFFFF"/>
            </a:solidFill>
            <a:ln w="25400" algn="ctr">
              <a:solidFill>
                <a:schemeClr val="fol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  <p:grpSp>
          <p:nvGrpSpPr>
            <p:cNvPr id="78858" name="Group 106"/>
            <p:cNvGrpSpPr>
              <a:grpSpLocks/>
            </p:cNvGrpSpPr>
            <p:nvPr/>
          </p:nvGrpSpPr>
          <p:grpSpPr bwMode="auto">
            <a:xfrm>
              <a:off x="1418" y="2346"/>
              <a:ext cx="290" cy="238"/>
              <a:chOff x="3435" y="2922"/>
              <a:chExt cx="357" cy="295"/>
            </a:xfrm>
          </p:grpSpPr>
          <p:sp>
            <p:nvSpPr>
              <p:cNvPr id="111" name="Freeform 107"/>
              <p:cNvSpPr>
                <a:spLocks/>
              </p:cNvSpPr>
              <p:nvPr/>
            </p:nvSpPr>
            <p:spPr bwMode="gray">
              <a:xfrm rot="1584055">
                <a:off x="3435" y="2976"/>
                <a:ext cx="152" cy="241"/>
              </a:xfrm>
              <a:custGeom>
                <a:avLst/>
                <a:gdLst>
                  <a:gd name="T0" fmla="*/ 0 w 688"/>
                  <a:gd name="T1" fmla="*/ 190 h 1090"/>
                  <a:gd name="T2" fmla="*/ 341 w 688"/>
                  <a:gd name="T3" fmla="*/ 0 h 1090"/>
                  <a:gd name="T4" fmla="*/ 688 w 688"/>
                  <a:gd name="T5" fmla="*/ 185 h 1090"/>
                  <a:gd name="T6" fmla="*/ 686 w 688"/>
                  <a:gd name="T7" fmla="*/ 711 h 1090"/>
                  <a:gd name="T8" fmla="*/ 347 w 688"/>
                  <a:gd name="T9" fmla="*/ 1085 h 1090"/>
                  <a:gd name="T10" fmla="*/ 6 w 688"/>
                  <a:gd name="T11" fmla="*/ 699 h 1090"/>
                  <a:gd name="T12" fmla="*/ 0 w 688"/>
                  <a:gd name="T13" fmla="*/ 190 h 1090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  <a:gd name="T21" fmla="*/ 0 w 688"/>
                  <a:gd name="T22" fmla="*/ 0 h 1090"/>
                  <a:gd name="T23" fmla="*/ 688 w 688"/>
                  <a:gd name="T24" fmla="*/ 1090 h 1090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T21" t="T22" r="T23" b="T24"/>
                <a:pathLst>
                  <a:path w="688" h="1090">
                    <a:moveTo>
                      <a:pt x="0" y="190"/>
                    </a:moveTo>
                    <a:cubicBezTo>
                      <a:pt x="6" y="34"/>
                      <a:pt x="235" y="0"/>
                      <a:pt x="341" y="0"/>
                    </a:cubicBezTo>
                    <a:cubicBezTo>
                      <a:pt x="447" y="0"/>
                      <a:pt x="677" y="34"/>
                      <a:pt x="688" y="185"/>
                    </a:cubicBezTo>
                    <a:cubicBezTo>
                      <a:pt x="688" y="185"/>
                      <a:pt x="687" y="448"/>
                      <a:pt x="686" y="711"/>
                    </a:cubicBezTo>
                    <a:cubicBezTo>
                      <a:pt x="688" y="912"/>
                      <a:pt x="531" y="1080"/>
                      <a:pt x="347" y="1085"/>
                    </a:cubicBezTo>
                    <a:cubicBezTo>
                      <a:pt x="163" y="1090"/>
                      <a:pt x="8" y="885"/>
                      <a:pt x="6" y="699"/>
                    </a:cubicBezTo>
                    <a:cubicBezTo>
                      <a:pt x="1" y="450"/>
                      <a:pt x="0" y="190"/>
                      <a:pt x="0" y="190"/>
                    </a:cubicBezTo>
                    <a:close/>
                  </a:path>
                </a:pathLst>
              </a:cu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vi-VN"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2" name="Line 108"/>
              <p:cNvSpPr>
                <a:spLocks noChangeShapeType="1"/>
              </p:cNvSpPr>
              <p:nvPr/>
            </p:nvSpPr>
            <p:spPr bwMode="gray">
              <a:xfrm rot="1584055">
                <a:off x="3461" y="3044"/>
                <a:ext cx="152" cy="0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3" name="Line 109"/>
              <p:cNvSpPr>
                <a:spLocks noChangeShapeType="1"/>
              </p:cNvSpPr>
              <p:nvPr/>
            </p:nvSpPr>
            <p:spPr bwMode="gray">
              <a:xfrm rot="1584055">
                <a:off x="3552" y="2986"/>
                <a:ext cx="0" cy="62"/>
              </a:xfrm>
              <a:prstGeom prst="line">
                <a:avLst/>
              </a:pr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114" name="Freeform 110"/>
              <p:cNvSpPr>
                <a:spLocks/>
              </p:cNvSpPr>
              <p:nvPr/>
            </p:nvSpPr>
            <p:spPr bwMode="gray">
              <a:xfrm>
                <a:off x="3564" y="2922"/>
                <a:ext cx="228" cy="165"/>
              </a:xfrm>
              <a:custGeom>
                <a:avLst/>
                <a:gdLst>
                  <a:gd name="T0" fmla="*/ 0 w 228"/>
                  <a:gd name="T1" fmla="*/ 68 h 165"/>
                  <a:gd name="T2" fmla="*/ 88 w 228"/>
                  <a:gd name="T3" fmla="*/ 8 h 165"/>
                  <a:gd name="T4" fmla="*/ 121 w 228"/>
                  <a:gd name="T5" fmla="*/ 115 h 165"/>
                  <a:gd name="T6" fmla="*/ 228 w 228"/>
                  <a:gd name="T7" fmla="*/ 126 h 165"/>
                  <a:gd name="T8" fmla="*/ 0 60000 65536"/>
                  <a:gd name="T9" fmla="*/ 0 60000 65536"/>
                  <a:gd name="T10" fmla="*/ 0 60000 65536"/>
                  <a:gd name="T11" fmla="*/ 0 60000 65536"/>
                  <a:gd name="T12" fmla="*/ 0 w 228"/>
                  <a:gd name="T13" fmla="*/ 0 h 165"/>
                  <a:gd name="T14" fmla="*/ 228 w 228"/>
                  <a:gd name="T15" fmla="*/ 165 h 165"/>
                </a:gdLst>
                <a:ahLst/>
                <a:cxnLst>
                  <a:cxn ang="T8">
                    <a:pos x="T0" y="T1"/>
                  </a:cxn>
                  <a:cxn ang="T9">
                    <a:pos x="T2" y="T3"/>
                  </a:cxn>
                  <a:cxn ang="T10">
                    <a:pos x="T4" y="T5"/>
                  </a:cxn>
                  <a:cxn ang="T11">
                    <a:pos x="T6" y="T7"/>
                  </a:cxn>
                </a:cxnLst>
                <a:rect l="T12" t="T13" r="T14" b="T15"/>
                <a:pathLst>
                  <a:path w="228" h="165">
                    <a:moveTo>
                      <a:pt x="0" y="68"/>
                    </a:moveTo>
                    <a:cubicBezTo>
                      <a:pt x="4" y="25"/>
                      <a:pt x="68" y="0"/>
                      <a:pt x="88" y="8"/>
                    </a:cubicBezTo>
                    <a:cubicBezTo>
                      <a:pt x="138" y="53"/>
                      <a:pt x="82" y="65"/>
                      <a:pt x="121" y="115"/>
                    </a:cubicBezTo>
                    <a:cubicBezTo>
                      <a:pt x="160" y="165"/>
                      <a:pt x="206" y="124"/>
                      <a:pt x="228" y="126"/>
                    </a:cubicBezTo>
                  </a:path>
                </a:pathLst>
              </a:custGeom>
              <a:noFill/>
              <a:ln w="28575">
                <a:solidFill>
                  <a:schemeClr val="folHlink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wrap="none" anchor="ctr"/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vi-VN">
                  <a:latin typeface="Candara" panose="020E0502030303020204" pitchFamily="34" charset="0"/>
                  <a:cs typeface="Arial" panose="020B0604020202020204" pitchFamily="34" charset="0"/>
                </a:endParaRPr>
              </a:p>
            </p:txBody>
          </p:sp>
        </p:grpSp>
      </p:grpSp>
      <p:grpSp>
        <p:nvGrpSpPr>
          <p:cNvPr id="78863" name="Group 15"/>
          <p:cNvGrpSpPr>
            <a:grpSpLocks/>
          </p:cNvGrpSpPr>
          <p:nvPr/>
        </p:nvGrpSpPr>
        <p:grpSpPr bwMode="auto">
          <a:xfrm>
            <a:off x="6361113" y="3754438"/>
            <a:ext cx="652462" cy="652462"/>
            <a:chOff x="4007" y="2257"/>
            <a:chExt cx="411" cy="411"/>
          </a:xfrm>
        </p:grpSpPr>
        <p:sp>
          <p:nvSpPr>
            <p:cNvPr id="78864" name="Oval 16"/>
            <p:cNvSpPr>
              <a:spLocks noChangeArrowheads="1"/>
            </p:cNvSpPr>
            <p:nvPr/>
          </p:nvSpPr>
          <p:spPr bwMode="gray">
            <a:xfrm>
              <a:off x="4007" y="2257"/>
              <a:ext cx="411" cy="411"/>
            </a:xfrm>
            <a:prstGeom prst="ellipse">
              <a:avLst/>
            </a:prstGeom>
            <a:solidFill>
              <a:srgbClr val="FFFFFF"/>
            </a:solidFill>
            <a:ln w="25400" algn="ctr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  <p:grpSp>
          <p:nvGrpSpPr>
            <p:cNvPr id="78865" name="Group 17"/>
            <p:cNvGrpSpPr>
              <a:grpSpLocks/>
            </p:cNvGrpSpPr>
            <p:nvPr/>
          </p:nvGrpSpPr>
          <p:grpSpPr bwMode="auto">
            <a:xfrm>
              <a:off x="4072" y="2318"/>
              <a:ext cx="288" cy="290"/>
              <a:chOff x="523" y="2809"/>
              <a:chExt cx="876" cy="882"/>
            </a:xfrm>
          </p:grpSpPr>
          <p:sp>
            <p:nvSpPr>
              <p:cNvPr id="78866" name="Oval 18"/>
              <p:cNvSpPr>
                <a:spLocks noChangeArrowheads="1"/>
              </p:cNvSpPr>
              <p:nvPr/>
            </p:nvSpPr>
            <p:spPr bwMode="gray">
              <a:xfrm>
                <a:off x="523" y="2809"/>
                <a:ext cx="876" cy="876"/>
              </a:xfrm>
              <a:prstGeom prst="ellipse">
                <a:avLst/>
              </a:prstGeom>
              <a:noFill/>
              <a:ln w="28575" algn="ctr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F5F5F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vi-VN"/>
              </a:p>
            </p:txBody>
          </p:sp>
          <p:sp>
            <p:nvSpPr>
              <p:cNvPr id="78867" name="Line 19"/>
              <p:cNvSpPr>
                <a:spLocks noChangeShapeType="1"/>
              </p:cNvSpPr>
              <p:nvPr/>
            </p:nvSpPr>
            <p:spPr bwMode="gray">
              <a:xfrm>
                <a:off x="964" y="2809"/>
                <a:ext cx="0" cy="87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68" name="Line 20"/>
              <p:cNvSpPr>
                <a:spLocks noChangeShapeType="1"/>
              </p:cNvSpPr>
              <p:nvPr/>
            </p:nvSpPr>
            <p:spPr bwMode="gray">
              <a:xfrm>
                <a:off x="523" y="3244"/>
                <a:ext cx="876" cy="0"/>
              </a:xfrm>
              <a:prstGeom prst="line">
                <a:avLst/>
              </a:prstGeom>
              <a:noFill/>
              <a:ln w="28575">
                <a:solidFill>
                  <a:schemeClr val="accent2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69" name="Freeform 21"/>
              <p:cNvSpPr>
                <a:spLocks/>
              </p:cNvSpPr>
              <p:nvPr/>
            </p:nvSpPr>
            <p:spPr bwMode="gray">
              <a:xfrm>
                <a:off x="1023" y="2815"/>
                <a:ext cx="182" cy="864"/>
              </a:xfrm>
              <a:custGeom>
                <a:avLst/>
                <a:gdLst>
                  <a:gd name="T0" fmla="*/ 0 w 182"/>
                  <a:gd name="T1" fmla="*/ 0 h 864"/>
                  <a:gd name="T2" fmla="*/ 182 w 182"/>
                  <a:gd name="T3" fmla="*/ 435 h 864"/>
                  <a:gd name="T4" fmla="*/ 6 w 182"/>
                  <a:gd name="T5" fmla="*/ 864 h 8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82" h="864">
                    <a:moveTo>
                      <a:pt x="0" y="0"/>
                    </a:moveTo>
                    <a:cubicBezTo>
                      <a:pt x="59" y="89"/>
                      <a:pt x="182" y="177"/>
                      <a:pt x="182" y="435"/>
                    </a:cubicBezTo>
                    <a:cubicBezTo>
                      <a:pt x="182" y="693"/>
                      <a:pt x="70" y="800"/>
                      <a:pt x="6" y="864"/>
                    </a:cubicBezTo>
                  </a:path>
                </a:pathLst>
              </a:custGeom>
              <a:noFill/>
              <a:ln w="2857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F5F5F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70" name="Freeform 22"/>
              <p:cNvSpPr>
                <a:spLocks/>
              </p:cNvSpPr>
              <p:nvPr/>
            </p:nvSpPr>
            <p:spPr bwMode="gray">
              <a:xfrm>
                <a:off x="726" y="2821"/>
                <a:ext cx="197" cy="870"/>
              </a:xfrm>
              <a:custGeom>
                <a:avLst/>
                <a:gdLst>
                  <a:gd name="T0" fmla="*/ 167 w 197"/>
                  <a:gd name="T1" fmla="*/ 0 h 870"/>
                  <a:gd name="T2" fmla="*/ 0 w 197"/>
                  <a:gd name="T3" fmla="*/ 436 h 870"/>
                  <a:gd name="T4" fmla="*/ 197 w 197"/>
                  <a:gd name="T5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857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F5F5F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71" name="Freeform 23"/>
              <p:cNvSpPr>
                <a:spLocks/>
              </p:cNvSpPr>
              <p:nvPr/>
            </p:nvSpPr>
            <p:spPr bwMode="gray">
              <a:xfrm rot="5400000">
                <a:off x="892" y="3171"/>
                <a:ext cx="114" cy="653"/>
              </a:xfrm>
              <a:custGeom>
                <a:avLst/>
                <a:gdLst>
                  <a:gd name="T0" fmla="*/ 167 w 197"/>
                  <a:gd name="T1" fmla="*/ 0 h 870"/>
                  <a:gd name="T2" fmla="*/ 0 w 197"/>
                  <a:gd name="T3" fmla="*/ 436 h 870"/>
                  <a:gd name="T4" fmla="*/ 197 w 197"/>
                  <a:gd name="T5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857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F5F5F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72" name="Freeform 24"/>
              <p:cNvSpPr>
                <a:spLocks/>
              </p:cNvSpPr>
              <p:nvPr/>
            </p:nvSpPr>
            <p:spPr bwMode="gray">
              <a:xfrm rot="16200000" flipV="1">
                <a:off x="900" y="2668"/>
                <a:ext cx="114" cy="653"/>
              </a:xfrm>
              <a:custGeom>
                <a:avLst/>
                <a:gdLst>
                  <a:gd name="T0" fmla="*/ 167 w 197"/>
                  <a:gd name="T1" fmla="*/ 0 h 870"/>
                  <a:gd name="T2" fmla="*/ 0 w 197"/>
                  <a:gd name="T3" fmla="*/ 436 h 870"/>
                  <a:gd name="T4" fmla="*/ 197 w 197"/>
                  <a:gd name="T5" fmla="*/ 870 h 8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7" h="870">
                    <a:moveTo>
                      <a:pt x="167" y="0"/>
                    </a:moveTo>
                    <a:cubicBezTo>
                      <a:pt x="117" y="64"/>
                      <a:pt x="0" y="178"/>
                      <a:pt x="0" y="436"/>
                    </a:cubicBezTo>
                    <a:cubicBezTo>
                      <a:pt x="0" y="694"/>
                      <a:pt x="124" y="769"/>
                      <a:pt x="197" y="870"/>
                    </a:cubicBezTo>
                  </a:path>
                </a:pathLst>
              </a:custGeom>
              <a:noFill/>
              <a:ln w="28575" cap="flat" cmpd="sng">
                <a:solidFill>
                  <a:schemeClr val="accent2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rgbClr val="5F5F5F">
                        <a:alpha val="50000"/>
                      </a:srgbClr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80808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grpSp>
        <p:nvGrpSpPr>
          <p:cNvPr id="78873" name="Group 25"/>
          <p:cNvGrpSpPr>
            <a:grpSpLocks/>
          </p:cNvGrpSpPr>
          <p:nvPr/>
        </p:nvGrpSpPr>
        <p:grpSpPr bwMode="auto">
          <a:xfrm>
            <a:off x="4238625" y="1609725"/>
            <a:ext cx="652463" cy="652463"/>
            <a:chOff x="2670" y="906"/>
            <a:chExt cx="411" cy="411"/>
          </a:xfrm>
        </p:grpSpPr>
        <p:sp>
          <p:nvSpPr>
            <p:cNvPr id="78874" name="Oval 26"/>
            <p:cNvSpPr>
              <a:spLocks noChangeArrowheads="1"/>
            </p:cNvSpPr>
            <p:nvPr/>
          </p:nvSpPr>
          <p:spPr bwMode="gray">
            <a:xfrm>
              <a:off x="2670" y="906"/>
              <a:ext cx="411" cy="411"/>
            </a:xfrm>
            <a:prstGeom prst="ellipse">
              <a:avLst/>
            </a:prstGeom>
            <a:solidFill>
              <a:srgbClr val="FFFFFF"/>
            </a:solidFill>
            <a:ln w="25400" algn="ctr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  <p:sp>
          <p:nvSpPr>
            <p:cNvPr id="78875" name="Freeform 27"/>
            <p:cNvSpPr>
              <a:spLocks/>
            </p:cNvSpPr>
            <p:nvPr/>
          </p:nvSpPr>
          <p:spPr bwMode="gray">
            <a:xfrm rot="-1712104">
              <a:off x="2751" y="976"/>
              <a:ext cx="256" cy="250"/>
            </a:xfrm>
            <a:custGeom>
              <a:avLst/>
              <a:gdLst>
                <a:gd name="T0" fmla="*/ 259 w 406"/>
                <a:gd name="T1" fmla="*/ 129 h 405"/>
                <a:gd name="T2" fmla="*/ 280 w 406"/>
                <a:gd name="T3" fmla="*/ 126 h 405"/>
                <a:gd name="T4" fmla="*/ 282 w 406"/>
                <a:gd name="T5" fmla="*/ 107 h 405"/>
                <a:gd name="T6" fmla="*/ 277 w 406"/>
                <a:gd name="T7" fmla="*/ 99 h 405"/>
                <a:gd name="T8" fmla="*/ 220 w 406"/>
                <a:gd name="T9" fmla="*/ 72 h 405"/>
                <a:gd name="T10" fmla="*/ 238 w 406"/>
                <a:gd name="T11" fmla="*/ 69 h 405"/>
                <a:gd name="T12" fmla="*/ 241 w 406"/>
                <a:gd name="T13" fmla="*/ 51 h 405"/>
                <a:gd name="T14" fmla="*/ 235 w 406"/>
                <a:gd name="T15" fmla="*/ 44 h 405"/>
                <a:gd name="T16" fmla="*/ 195 w 406"/>
                <a:gd name="T17" fmla="*/ 35 h 405"/>
                <a:gd name="T18" fmla="*/ 175 w 406"/>
                <a:gd name="T19" fmla="*/ 9 h 405"/>
                <a:gd name="T20" fmla="*/ 165 w 406"/>
                <a:gd name="T21" fmla="*/ 2 h 405"/>
                <a:gd name="T22" fmla="*/ 151 w 406"/>
                <a:gd name="T23" fmla="*/ 0 h 405"/>
                <a:gd name="T24" fmla="*/ 138 w 406"/>
                <a:gd name="T25" fmla="*/ 15 h 405"/>
                <a:gd name="T26" fmla="*/ 157 w 406"/>
                <a:gd name="T27" fmla="*/ 69 h 405"/>
                <a:gd name="T28" fmla="*/ 180 w 406"/>
                <a:gd name="T29" fmla="*/ 132 h 405"/>
                <a:gd name="T30" fmla="*/ 190 w 406"/>
                <a:gd name="T31" fmla="*/ 165 h 405"/>
                <a:gd name="T32" fmla="*/ 160 w 406"/>
                <a:gd name="T33" fmla="*/ 177 h 405"/>
                <a:gd name="T34" fmla="*/ 106 w 406"/>
                <a:gd name="T35" fmla="*/ 182 h 405"/>
                <a:gd name="T36" fmla="*/ 76 w 406"/>
                <a:gd name="T37" fmla="*/ 183 h 405"/>
                <a:gd name="T38" fmla="*/ 21 w 406"/>
                <a:gd name="T39" fmla="*/ 192 h 405"/>
                <a:gd name="T40" fmla="*/ 4 w 406"/>
                <a:gd name="T41" fmla="*/ 278 h 405"/>
                <a:gd name="T42" fmla="*/ 81 w 406"/>
                <a:gd name="T43" fmla="*/ 222 h 405"/>
                <a:gd name="T44" fmla="*/ 124 w 406"/>
                <a:gd name="T45" fmla="*/ 224 h 405"/>
                <a:gd name="T46" fmla="*/ 175 w 406"/>
                <a:gd name="T47" fmla="*/ 231 h 405"/>
                <a:gd name="T48" fmla="*/ 189 w 406"/>
                <a:gd name="T49" fmla="*/ 246 h 405"/>
                <a:gd name="T50" fmla="*/ 172 w 406"/>
                <a:gd name="T51" fmla="*/ 293 h 405"/>
                <a:gd name="T52" fmla="*/ 150 w 406"/>
                <a:gd name="T53" fmla="*/ 357 h 405"/>
                <a:gd name="T54" fmla="*/ 135 w 406"/>
                <a:gd name="T55" fmla="*/ 401 h 405"/>
                <a:gd name="T56" fmla="*/ 156 w 406"/>
                <a:gd name="T57" fmla="*/ 405 h 405"/>
                <a:gd name="T58" fmla="*/ 169 w 406"/>
                <a:gd name="T59" fmla="*/ 404 h 405"/>
                <a:gd name="T60" fmla="*/ 181 w 406"/>
                <a:gd name="T61" fmla="*/ 389 h 405"/>
                <a:gd name="T62" fmla="*/ 199 w 406"/>
                <a:gd name="T63" fmla="*/ 363 h 405"/>
                <a:gd name="T64" fmla="*/ 238 w 406"/>
                <a:gd name="T65" fmla="*/ 360 h 405"/>
                <a:gd name="T66" fmla="*/ 241 w 406"/>
                <a:gd name="T67" fmla="*/ 342 h 405"/>
                <a:gd name="T68" fmla="*/ 235 w 406"/>
                <a:gd name="T69" fmla="*/ 333 h 405"/>
                <a:gd name="T70" fmla="*/ 238 w 406"/>
                <a:gd name="T71" fmla="*/ 306 h 405"/>
                <a:gd name="T72" fmla="*/ 280 w 406"/>
                <a:gd name="T73" fmla="*/ 305 h 405"/>
                <a:gd name="T74" fmla="*/ 282 w 406"/>
                <a:gd name="T75" fmla="*/ 285 h 405"/>
                <a:gd name="T76" fmla="*/ 277 w 406"/>
                <a:gd name="T77" fmla="*/ 278 h 405"/>
                <a:gd name="T78" fmla="*/ 294 w 406"/>
                <a:gd name="T79" fmla="*/ 233 h 405"/>
                <a:gd name="T80" fmla="*/ 376 w 406"/>
                <a:gd name="T81" fmla="*/ 230 h 405"/>
                <a:gd name="T82" fmla="*/ 403 w 406"/>
                <a:gd name="T83" fmla="*/ 213 h 405"/>
                <a:gd name="T84" fmla="*/ 397 w 406"/>
                <a:gd name="T85" fmla="*/ 185 h 405"/>
                <a:gd name="T86" fmla="*/ 367 w 406"/>
                <a:gd name="T87" fmla="*/ 174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6" h="405">
                  <a:moveTo>
                    <a:pt x="360" y="174"/>
                  </a:moveTo>
                  <a:lnTo>
                    <a:pt x="294" y="173"/>
                  </a:lnTo>
                  <a:lnTo>
                    <a:pt x="259" y="129"/>
                  </a:lnTo>
                  <a:lnTo>
                    <a:pt x="274" y="129"/>
                  </a:lnTo>
                  <a:lnTo>
                    <a:pt x="277" y="128"/>
                  </a:lnTo>
                  <a:lnTo>
                    <a:pt x="280" y="126"/>
                  </a:lnTo>
                  <a:lnTo>
                    <a:pt x="282" y="123"/>
                  </a:lnTo>
                  <a:lnTo>
                    <a:pt x="282" y="120"/>
                  </a:lnTo>
                  <a:lnTo>
                    <a:pt x="282" y="107"/>
                  </a:lnTo>
                  <a:lnTo>
                    <a:pt x="282" y="104"/>
                  </a:lnTo>
                  <a:lnTo>
                    <a:pt x="280" y="101"/>
                  </a:lnTo>
                  <a:lnTo>
                    <a:pt x="277" y="99"/>
                  </a:lnTo>
                  <a:lnTo>
                    <a:pt x="274" y="99"/>
                  </a:lnTo>
                  <a:lnTo>
                    <a:pt x="238" y="99"/>
                  </a:lnTo>
                  <a:lnTo>
                    <a:pt x="220" y="72"/>
                  </a:lnTo>
                  <a:lnTo>
                    <a:pt x="232" y="72"/>
                  </a:lnTo>
                  <a:lnTo>
                    <a:pt x="235" y="72"/>
                  </a:lnTo>
                  <a:lnTo>
                    <a:pt x="238" y="69"/>
                  </a:lnTo>
                  <a:lnTo>
                    <a:pt x="241" y="68"/>
                  </a:lnTo>
                  <a:lnTo>
                    <a:pt x="241" y="63"/>
                  </a:lnTo>
                  <a:lnTo>
                    <a:pt x="241" y="51"/>
                  </a:lnTo>
                  <a:lnTo>
                    <a:pt x="241" y="48"/>
                  </a:lnTo>
                  <a:lnTo>
                    <a:pt x="238" y="45"/>
                  </a:lnTo>
                  <a:lnTo>
                    <a:pt x="235" y="44"/>
                  </a:lnTo>
                  <a:lnTo>
                    <a:pt x="232" y="42"/>
                  </a:lnTo>
                  <a:lnTo>
                    <a:pt x="199" y="42"/>
                  </a:lnTo>
                  <a:lnTo>
                    <a:pt x="195" y="35"/>
                  </a:lnTo>
                  <a:lnTo>
                    <a:pt x="189" y="26"/>
                  </a:lnTo>
                  <a:lnTo>
                    <a:pt x="181" y="17"/>
                  </a:lnTo>
                  <a:lnTo>
                    <a:pt x="175" y="9"/>
                  </a:lnTo>
                  <a:lnTo>
                    <a:pt x="172" y="5"/>
                  </a:lnTo>
                  <a:lnTo>
                    <a:pt x="169" y="3"/>
                  </a:lnTo>
                  <a:lnTo>
                    <a:pt x="165" y="2"/>
                  </a:lnTo>
                  <a:lnTo>
                    <a:pt x="160" y="0"/>
                  </a:lnTo>
                  <a:lnTo>
                    <a:pt x="156" y="0"/>
                  </a:lnTo>
                  <a:lnTo>
                    <a:pt x="151" y="0"/>
                  </a:lnTo>
                  <a:lnTo>
                    <a:pt x="133" y="0"/>
                  </a:lnTo>
                  <a:lnTo>
                    <a:pt x="135" y="5"/>
                  </a:lnTo>
                  <a:lnTo>
                    <a:pt x="138" y="15"/>
                  </a:lnTo>
                  <a:lnTo>
                    <a:pt x="144" y="30"/>
                  </a:lnTo>
                  <a:lnTo>
                    <a:pt x="150" y="48"/>
                  </a:lnTo>
                  <a:lnTo>
                    <a:pt x="157" y="69"/>
                  </a:lnTo>
                  <a:lnTo>
                    <a:pt x="165" y="92"/>
                  </a:lnTo>
                  <a:lnTo>
                    <a:pt x="172" y="113"/>
                  </a:lnTo>
                  <a:lnTo>
                    <a:pt x="180" y="132"/>
                  </a:lnTo>
                  <a:lnTo>
                    <a:pt x="184" y="149"/>
                  </a:lnTo>
                  <a:lnTo>
                    <a:pt x="189" y="159"/>
                  </a:lnTo>
                  <a:lnTo>
                    <a:pt x="190" y="165"/>
                  </a:lnTo>
                  <a:lnTo>
                    <a:pt x="186" y="170"/>
                  </a:lnTo>
                  <a:lnTo>
                    <a:pt x="175" y="174"/>
                  </a:lnTo>
                  <a:lnTo>
                    <a:pt x="160" y="177"/>
                  </a:lnTo>
                  <a:lnTo>
                    <a:pt x="142" y="180"/>
                  </a:lnTo>
                  <a:lnTo>
                    <a:pt x="124" y="182"/>
                  </a:lnTo>
                  <a:lnTo>
                    <a:pt x="106" y="182"/>
                  </a:lnTo>
                  <a:lnTo>
                    <a:pt x="91" y="183"/>
                  </a:lnTo>
                  <a:lnTo>
                    <a:pt x="81" y="183"/>
                  </a:lnTo>
                  <a:lnTo>
                    <a:pt x="76" y="183"/>
                  </a:lnTo>
                  <a:lnTo>
                    <a:pt x="33" y="128"/>
                  </a:lnTo>
                  <a:lnTo>
                    <a:pt x="4" y="128"/>
                  </a:lnTo>
                  <a:lnTo>
                    <a:pt x="21" y="192"/>
                  </a:lnTo>
                  <a:lnTo>
                    <a:pt x="0" y="203"/>
                  </a:lnTo>
                  <a:lnTo>
                    <a:pt x="21" y="213"/>
                  </a:lnTo>
                  <a:lnTo>
                    <a:pt x="4" y="278"/>
                  </a:lnTo>
                  <a:lnTo>
                    <a:pt x="33" y="278"/>
                  </a:lnTo>
                  <a:lnTo>
                    <a:pt x="76" y="222"/>
                  </a:lnTo>
                  <a:lnTo>
                    <a:pt x="81" y="222"/>
                  </a:lnTo>
                  <a:lnTo>
                    <a:pt x="91" y="222"/>
                  </a:lnTo>
                  <a:lnTo>
                    <a:pt x="106" y="224"/>
                  </a:lnTo>
                  <a:lnTo>
                    <a:pt x="124" y="224"/>
                  </a:lnTo>
                  <a:lnTo>
                    <a:pt x="142" y="225"/>
                  </a:lnTo>
                  <a:lnTo>
                    <a:pt x="160" y="228"/>
                  </a:lnTo>
                  <a:lnTo>
                    <a:pt x="175" y="231"/>
                  </a:lnTo>
                  <a:lnTo>
                    <a:pt x="186" y="236"/>
                  </a:lnTo>
                  <a:lnTo>
                    <a:pt x="190" y="240"/>
                  </a:lnTo>
                  <a:lnTo>
                    <a:pt x="189" y="246"/>
                  </a:lnTo>
                  <a:lnTo>
                    <a:pt x="184" y="257"/>
                  </a:lnTo>
                  <a:lnTo>
                    <a:pt x="180" y="273"/>
                  </a:lnTo>
                  <a:lnTo>
                    <a:pt x="172" y="293"/>
                  </a:lnTo>
                  <a:lnTo>
                    <a:pt x="165" y="314"/>
                  </a:lnTo>
                  <a:lnTo>
                    <a:pt x="157" y="336"/>
                  </a:lnTo>
                  <a:lnTo>
                    <a:pt x="150" y="357"/>
                  </a:lnTo>
                  <a:lnTo>
                    <a:pt x="144" y="375"/>
                  </a:lnTo>
                  <a:lnTo>
                    <a:pt x="138" y="390"/>
                  </a:lnTo>
                  <a:lnTo>
                    <a:pt x="135" y="401"/>
                  </a:lnTo>
                  <a:lnTo>
                    <a:pt x="133" y="405"/>
                  </a:lnTo>
                  <a:lnTo>
                    <a:pt x="151" y="405"/>
                  </a:lnTo>
                  <a:lnTo>
                    <a:pt x="156" y="405"/>
                  </a:lnTo>
                  <a:lnTo>
                    <a:pt x="160" y="405"/>
                  </a:lnTo>
                  <a:lnTo>
                    <a:pt x="165" y="404"/>
                  </a:lnTo>
                  <a:lnTo>
                    <a:pt x="169" y="404"/>
                  </a:lnTo>
                  <a:lnTo>
                    <a:pt x="172" y="401"/>
                  </a:lnTo>
                  <a:lnTo>
                    <a:pt x="175" y="396"/>
                  </a:lnTo>
                  <a:lnTo>
                    <a:pt x="181" y="389"/>
                  </a:lnTo>
                  <a:lnTo>
                    <a:pt x="189" y="380"/>
                  </a:lnTo>
                  <a:lnTo>
                    <a:pt x="195" y="371"/>
                  </a:lnTo>
                  <a:lnTo>
                    <a:pt x="199" y="363"/>
                  </a:lnTo>
                  <a:lnTo>
                    <a:pt x="232" y="363"/>
                  </a:lnTo>
                  <a:lnTo>
                    <a:pt x="235" y="362"/>
                  </a:lnTo>
                  <a:lnTo>
                    <a:pt x="238" y="360"/>
                  </a:lnTo>
                  <a:lnTo>
                    <a:pt x="241" y="357"/>
                  </a:lnTo>
                  <a:lnTo>
                    <a:pt x="241" y="354"/>
                  </a:lnTo>
                  <a:lnTo>
                    <a:pt x="241" y="342"/>
                  </a:lnTo>
                  <a:lnTo>
                    <a:pt x="241" y="338"/>
                  </a:lnTo>
                  <a:lnTo>
                    <a:pt x="238" y="336"/>
                  </a:lnTo>
                  <a:lnTo>
                    <a:pt x="235" y="333"/>
                  </a:lnTo>
                  <a:lnTo>
                    <a:pt x="232" y="333"/>
                  </a:lnTo>
                  <a:lnTo>
                    <a:pt x="220" y="333"/>
                  </a:lnTo>
                  <a:lnTo>
                    <a:pt x="238" y="306"/>
                  </a:lnTo>
                  <a:lnTo>
                    <a:pt x="274" y="306"/>
                  </a:lnTo>
                  <a:lnTo>
                    <a:pt x="277" y="306"/>
                  </a:lnTo>
                  <a:lnTo>
                    <a:pt x="280" y="305"/>
                  </a:lnTo>
                  <a:lnTo>
                    <a:pt x="282" y="302"/>
                  </a:lnTo>
                  <a:lnTo>
                    <a:pt x="282" y="299"/>
                  </a:lnTo>
                  <a:lnTo>
                    <a:pt x="282" y="285"/>
                  </a:lnTo>
                  <a:lnTo>
                    <a:pt x="282" y="282"/>
                  </a:lnTo>
                  <a:lnTo>
                    <a:pt x="280" y="279"/>
                  </a:lnTo>
                  <a:lnTo>
                    <a:pt x="277" y="278"/>
                  </a:lnTo>
                  <a:lnTo>
                    <a:pt x="274" y="276"/>
                  </a:lnTo>
                  <a:lnTo>
                    <a:pt x="259" y="276"/>
                  </a:lnTo>
                  <a:lnTo>
                    <a:pt x="294" y="233"/>
                  </a:lnTo>
                  <a:lnTo>
                    <a:pt x="360" y="233"/>
                  </a:lnTo>
                  <a:lnTo>
                    <a:pt x="367" y="231"/>
                  </a:lnTo>
                  <a:lnTo>
                    <a:pt x="376" y="230"/>
                  </a:lnTo>
                  <a:lnTo>
                    <a:pt x="387" y="227"/>
                  </a:lnTo>
                  <a:lnTo>
                    <a:pt x="397" y="221"/>
                  </a:lnTo>
                  <a:lnTo>
                    <a:pt x="403" y="213"/>
                  </a:lnTo>
                  <a:lnTo>
                    <a:pt x="406" y="203"/>
                  </a:lnTo>
                  <a:lnTo>
                    <a:pt x="403" y="192"/>
                  </a:lnTo>
                  <a:lnTo>
                    <a:pt x="397" y="185"/>
                  </a:lnTo>
                  <a:lnTo>
                    <a:pt x="387" y="179"/>
                  </a:lnTo>
                  <a:lnTo>
                    <a:pt x="376" y="176"/>
                  </a:lnTo>
                  <a:lnTo>
                    <a:pt x="367" y="174"/>
                  </a:lnTo>
                  <a:lnTo>
                    <a:pt x="360" y="17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0">
                  <a:solidFill>
                    <a:srgbClr val="AAAAAA"/>
                  </a:solidFill>
                  <a:prstDash val="solid"/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000000">
                        <a:alpha val="50000"/>
                      </a:srgbClr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vi-VN"/>
            </a:p>
          </p:txBody>
        </p:sp>
      </p:grpSp>
      <p:grpSp>
        <p:nvGrpSpPr>
          <p:cNvPr id="78876" name="Group 28"/>
          <p:cNvGrpSpPr>
            <a:grpSpLocks/>
          </p:cNvGrpSpPr>
          <p:nvPr/>
        </p:nvGrpSpPr>
        <p:grpSpPr bwMode="auto">
          <a:xfrm>
            <a:off x="4238625" y="5865813"/>
            <a:ext cx="652463" cy="652462"/>
            <a:chOff x="2670" y="3587"/>
            <a:chExt cx="411" cy="411"/>
          </a:xfrm>
        </p:grpSpPr>
        <p:sp>
          <p:nvSpPr>
            <p:cNvPr id="78877" name="Oval 29"/>
            <p:cNvSpPr>
              <a:spLocks noChangeArrowheads="1"/>
            </p:cNvSpPr>
            <p:nvPr/>
          </p:nvSpPr>
          <p:spPr bwMode="gray">
            <a:xfrm>
              <a:off x="2670" y="3587"/>
              <a:ext cx="411" cy="411"/>
            </a:xfrm>
            <a:prstGeom prst="ellipse">
              <a:avLst/>
            </a:prstGeom>
            <a:solidFill>
              <a:srgbClr val="FFFFFF"/>
            </a:solidFill>
            <a:ln w="25400" algn="ctr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anchor="ctr"/>
            <a:lstStyle/>
            <a:p>
              <a:endParaRPr lang="vi-VN"/>
            </a:p>
          </p:txBody>
        </p:sp>
        <p:grpSp>
          <p:nvGrpSpPr>
            <p:cNvPr id="78878" name="Group 30"/>
            <p:cNvGrpSpPr>
              <a:grpSpLocks/>
            </p:cNvGrpSpPr>
            <p:nvPr/>
          </p:nvGrpSpPr>
          <p:grpSpPr bwMode="auto">
            <a:xfrm>
              <a:off x="2761" y="3673"/>
              <a:ext cx="230" cy="226"/>
              <a:chOff x="1919" y="2690"/>
              <a:chExt cx="342" cy="384"/>
            </a:xfrm>
          </p:grpSpPr>
          <p:sp>
            <p:nvSpPr>
              <p:cNvPr id="78879" name="Freeform 31"/>
              <p:cNvSpPr>
                <a:spLocks/>
              </p:cNvSpPr>
              <p:nvPr/>
            </p:nvSpPr>
            <p:spPr bwMode="gray">
              <a:xfrm>
                <a:off x="1919" y="2724"/>
                <a:ext cx="127" cy="350"/>
              </a:xfrm>
              <a:custGeom>
                <a:avLst/>
                <a:gdLst>
                  <a:gd name="T0" fmla="*/ 34 w 127"/>
                  <a:gd name="T1" fmla="*/ 0 h 350"/>
                  <a:gd name="T2" fmla="*/ 21 w 127"/>
                  <a:gd name="T3" fmla="*/ 2 h 350"/>
                  <a:gd name="T4" fmla="*/ 10 w 127"/>
                  <a:gd name="T5" fmla="*/ 9 h 350"/>
                  <a:gd name="T6" fmla="*/ 3 w 127"/>
                  <a:gd name="T7" fmla="*/ 21 h 350"/>
                  <a:gd name="T8" fmla="*/ 0 w 127"/>
                  <a:gd name="T9" fmla="*/ 35 h 350"/>
                  <a:gd name="T10" fmla="*/ 0 w 127"/>
                  <a:gd name="T11" fmla="*/ 315 h 350"/>
                  <a:gd name="T12" fmla="*/ 3 w 127"/>
                  <a:gd name="T13" fmla="*/ 329 h 350"/>
                  <a:gd name="T14" fmla="*/ 10 w 127"/>
                  <a:gd name="T15" fmla="*/ 341 h 350"/>
                  <a:gd name="T16" fmla="*/ 21 w 127"/>
                  <a:gd name="T17" fmla="*/ 348 h 350"/>
                  <a:gd name="T18" fmla="*/ 34 w 127"/>
                  <a:gd name="T19" fmla="*/ 350 h 350"/>
                  <a:gd name="T20" fmla="*/ 127 w 127"/>
                  <a:gd name="T21" fmla="*/ 350 h 350"/>
                  <a:gd name="T22" fmla="*/ 127 w 127"/>
                  <a:gd name="T23" fmla="*/ 314 h 350"/>
                  <a:gd name="T24" fmla="*/ 36 w 127"/>
                  <a:gd name="T25" fmla="*/ 314 h 350"/>
                  <a:gd name="T26" fmla="*/ 36 w 127"/>
                  <a:gd name="T27" fmla="*/ 0 h 350"/>
                  <a:gd name="T28" fmla="*/ 34 w 127"/>
                  <a:gd name="T29" fmla="*/ 0 h 3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27" h="350">
                    <a:moveTo>
                      <a:pt x="34" y="0"/>
                    </a:moveTo>
                    <a:lnTo>
                      <a:pt x="21" y="2"/>
                    </a:lnTo>
                    <a:lnTo>
                      <a:pt x="10" y="9"/>
                    </a:lnTo>
                    <a:lnTo>
                      <a:pt x="3" y="21"/>
                    </a:lnTo>
                    <a:lnTo>
                      <a:pt x="0" y="35"/>
                    </a:lnTo>
                    <a:lnTo>
                      <a:pt x="0" y="315"/>
                    </a:lnTo>
                    <a:lnTo>
                      <a:pt x="3" y="329"/>
                    </a:lnTo>
                    <a:lnTo>
                      <a:pt x="10" y="341"/>
                    </a:lnTo>
                    <a:lnTo>
                      <a:pt x="21" y="348"/>
                    </a:lnTo>
                    <a:lnTo>
                      <a:pt x="34" y="350"/>
                    </a:lnTo>
                    <a:lnTo>
                      <a:pt x="127" y="350"/>
                    </a:lnTo>
                    <a:lnTo>
                      <a:pt x="127" y="314"/>
                    </a:lnTo>
                    <a:lnTo>
                      <a:pt x="36" y="314"/>
                    </a:lnTo>
                    <a:lnTo>
                      <a:pt x="36" y="0"/>
                    </a:lnTo>
                    <a:lnTo>
                      <a:pt x="34" y="0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0">
                    <a:solidFill>
                      <a:srgbClr val="8246D2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80" name="Freeform 32"/>
              <p:cNvSpPr>
                <a:spLocks noEditPoints="1"/>
              </p:cNvSpPr>
              <p:nvPr/>
            </p:nvSpPr>
            <p:spPr bwMode="gray">
              <a:xfrm>
                <a:off x="2001" y="2690"/>
                <a:ext cx="260" cy="384"/>
              </a:xfrm>
              <a:custGeom>
                <a:avLst/>
                <a:gdLst>
                  <a:gd name="T0" fmla="*/ 239 w 260"/>
                  <a:gd name="T1" fmla="*/ 382 h 384"/>
                  <a:gd name="T2" fmla="*/ 257 w 260"/>
                  <a:gd name="T3" fmla="*/ 363 h 384"/>
                  <a:gd name="T4" fmla="*/ 260 w 260"/>
                  <a:gd name="T5" fmla="*/ 34 h 384"/>
                  <a:gd name="T6" fmla="*/ 249 w 260"/>
                  <a:gd name="T7" fmla="*/ 10 h 384"/>
                  <a:gd name="T8" fmla="*/ 225 w 260"/>
                  <a:gd name="T9" fmla="*/ 0 h 384"/>
                  <a:gd name="T10" fmla="*/ 57 w 260"/>
                  <a:gd name="T11" fmla="*/ 1 h 384"/>
                  <a:gd name="T12" fmla="*/ 48 w 260"/>
                  <a:gd name="T13" fmla="*/ 7 h 384"/>
                  <a:gd name="T14" fmla="*/ 45 w 260"/>
                  <a:gd name="T15" fmla="*/ 18 h 384"/>
                  <a:gd name="T16" fmla="*/ 44 w 260"/>
                  <a:gd name="T17" fmla="*/ 123 h 384"/>
                  <a:gd name="T18" fmla="*/ 33 w 260"/>
                  <a:gd name="T19" fmla="*/ 145 h 384"/>
                  <a:gd name="T20" fmla="*/ 18 w 260"/>
                  <a:gd name="T21" fmla="*/ 175 h 384"/>
                  <a:gd name="T22" fmla="*/ 6 w 260"/>
                  <a:gd name="T23" fmla="*/ 202 h 384"/>
                  <a:gd name="T24" fmla="*/ 2 w 260"/>
                  <a:gd name="T25" fmla="*/ 213 h 384"/>
                  <a:gd name="T26" fmla="*/ 0 w 260"/>
                  <a:gd name="T27" fmla="*/ 220 h 384"/>
                  <a:gd name="T28" fmla="*/ 2 w 260"/>
                  <a:gd name="T29" fmla="*/ 231 h 384"/>
                  <a:gd name="T30" fmla="*/ 12 w 260"/>
                  <a:gd name="T31" fmla="*/ 238 h 384"/>
                  <a:gd name="T32" fmla="*/ 21 w 260"/>
                  <a:gd name="T33" fmla="*/ 238 h 384"/>
                  <a:gd name="T34" fmla="*/ 45 w 260"/>
                  <a:gd name="T35" fmla="*/ 238 h 384"/>
                  <a:gd name="T36" fmla="*/ 225 w 260"/>
                  <a:gd name="T37" fmla="*/ 384 h 384"/>
                  <a:gd name="T38" fmla="*/ 81 w 260"/>
                  <a:gd name="T39" fmla="*/ 348 h 384"/>
                  <a:gd name="T40" fmla="*/ 81 w 260"/>
                  <a:gd name="T41" fmla="*/ 316 h 384"/>
                  <a:gd name="T42" fmla="*/ 81 w 260"/>
                  <a:gd name="T43" fmla="*/ 274 h 384"/>
                  <a:gd name="T44" fmla="*/ 81 w 260"/>
                  <a:gd name="T45" fmla="*/ 237 h 384"/>
                  <a:gd name="T46" fmla="*/ 81 w 260"/>
                  <a:gd name="T47" fmla="*/ 220 h 384"/>
                  <a:gd name="T48" fmla="*/ 78 w 260"/>
                  <a:gd name="T49" fmla="*/ 211 h 384"/>
                  <a:gd name="T50" fmla="*/ 72 w 260"/>
                  <a:gd name="T51" fmla="*/ 205 h 384"/>
                  <a:gd name="T52" fmla="*/ 63 w 260"/>
                  <a:gd name="T53" fmla="*/ 202 h 384"/>
                  <a:gd name="T54" fmla="*/ 60 w 260"/>
                  <a:gd name="T55" fmla="*/ 202 h 384"/>
                  <a:gd name="T56" fmla="*/ 51 w 260"/>
                  <a:gd name="T57" fmla="*/ 202 h 384"/>
                  <a:gd name="T58" fmla="*/ 53 w 260"/>
                  <a:gd name="T59" fmla="*/ 187 h 384"/>
                  <a:gd name="T60" fmla="*/ 68 w 260"/>
                  <a:gd name="T61" fmla="*/ 156 h 384"/>
                  <a:gd name="T62" fmla="*/ 78 w 260"/>
                  <a:gd name="T63" fmla="*/ 133 h 384"/>
                  <a:gd name="T64" fmla="*/ 81 w 260"/>
                  <a:gd name="T65" fmla="*/ 126 h 384"/>
                  <a:gd name="T66" fmla="*/ 81 w 260"/>
                  <a:gd name="T67" fmla="*/ 118 h 384"/>
                  <a:gd name="T68" fmla="*/ 81 w 260"/>
                  <a:gd name="T69" fmla="*/ 88 h 384"/>
                  <a:gd name="T70" fmla="*/ 81 w 260"/>
                  <a:gd name="T71" fmla="*/ 52 h 384"/>
                  <a:gd name="T72" fmla="*/ 224 w 260"/>
                  <a:gd name="T73" fmla="*/ 36 h 38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60" h="384">
                    <a:moveTo>
                      <a:pt x="225" y="384"/>
                    </a:moveTo>
                    <a:lnTo>
                      <a:pt x="239" y="382"/>
                    </a:lnTo>
                    <a:lnTo>
                      <a:pt x="249" y="375"/>
                    </a:lnTo>
                    <a:lnTo>
                      <a:pt x="257" y="363"/>
                    </a:lnTo>
                    <a:lnTo>
                      <a:pt x="260" y="349"/>
                    </a:lnTo>
                    <a:lnTo>
                      <a:pt x="260" y="34"/>
                    </a:lnTo>
                    <a:lnTo>
                      <a:pt x="257" y="21"/>
                    </a:lnTo>
                    <a:lnTo>
                      <a:pt x="249" y="10"/>
                    </a:lnTo>
                    <a:lnTo>
                      <a:pt x="239" y="3"/>
                    </a:lnTo>
                    <a:lnTo>
                      <a:pt x="225" y="0"/>
                    </a:lnTo>
                    <a:lnTo>
                      <a:pt x="63" y="0"/>
                    </a:lnTo>
                    <a:lnTo>
                      <a:pt x="57" y="1"/>
                    </a:lnTo>
                    <a:lnTo>
                      <a:pt x="53" y="3"/>
                    </a:lnTo>
                    <a:lnTo>
                      <a:pt x="48" y="7"/>
                    </a:lnTo>
                    <a:lnTo>
                      <a:pt x="47" y="12"/>
                    </a:lnTo>
                    <a:lnTo>
                      <a:pt x="45" y="18"/>
                    </a:lnTo>
                    <a:lnTo>
                      <a:pt x="45" y="118"/>
                    </a:lnTo>
                    <a:lnTo>
                      <a:pt x="44" y="123"/>
                    </a:lnTo>
                    <a:lnTo>
                      <a:pt x="39" y="133"/>
                    </a:lnTo>
                    <a:lnTo>
                      <a:pt x="33" y="145"/>
                    </a:lnTo>
                    <a:lnTo>
                      <a:pt x="26" y="160"/>
                    </a:lnTo>
                    <a:lnTo>
                      <a:pt x="18" y="175"/>
                    </a:lnTo>
                    <a:lnTo>
                      <a:pt x="12" y="190"/>
                    </a:lnTo>
                    <a:lnTo>
                      <a:pt x="6" y="202"/>
                    </a:lnTo>
                    <a:lnTo>
                      <a:pt x="3" y="210"/>
                    </a:lnTo>
                    <a:lnTo>
                      <a:pt x="2" y="213"/>
                    </a:lnTo>
                    <a:lnTo>
                      <a:pt x="0" y="217"/>
                    </a:lnTo>
                    <a:lnTo>
                      <a:pt x="0" y="220"/>
                    </a:lnTo>
                    <a:lnTo>
                      <a:pt x="0" y="226"/>
                    </a:lnTo>
                    <a:lnTo>
                      <a:pt x="2" y="231"/>
                    </a:lnTo>
                    <a:lnTo>
                      <a:pt x="6" y="235"/>
                    </a:lnTo>
                    <a:lnTo>
                      <a:pt x="12" y="238"/>
                    </a:lnTo>
                    <a:lnTo>
                      <a:pt x="18" y="238"/>
                    </a:lnTo>
                    <a:lnTo>
                      <a:pt x="21" y="238"/>
                    </a:lnTo>
                    <a:lnTo>
                      <a:pt x="32" y="238"/>
                    </a:lnTo>
                    <a:lnTo>
                      <a:pt x="45" y="238"/>
                    </a:lnTo>
                    <a:lnTo>
                      <a:pt x="45" y="384"/>
                    </a:lnTo>
                    <a:lnTo>
                      <a:pt x="225" y="384"/>
                    </a:lnTo>
                    <a:close/>
                    <a:moveTo>
                      <a:pt x="224" y="348"/>
                    </a:moveTo>
                    <a:lnTo>
                      <a:pt x="81" y="348"/>
                    </a:lnTo>
                    <a:lnTo>
                      <a:pt x="81" y="334"/>
                    </a:lnTo>
                    <a:lnTo>
                      <a:pt x="81" y="316"/>
                    </a:lnTo>
                    <a:lnTo>
                      <a:pt x="81" y="295"/>
                    </a:lnTo>
                    <a:lnTo>
                      <a:pt x="81" y="274"/>
                    </a:lnTo>
                    <a:lnTo>
                      <a:pt x="81" y="253"/>
                    </a:lnTo>
                    <a:lnTo>
                      <a:pt x="81" y="237"/>
                    </a:lnTo>
                    <a:lnTo>
                      <a:pt x="81" y="225"/>
                    </a:lnTo>
                    <a:lnTo>
                      <a:pt x="81" y="220"/>
                    </a:lnTo>
                    <a:lnTo>
                      <a:pt x="81" y="216"/>
                    </a:lnTo>
                    <a:lnTo>
                      <a:pt x="78" y="211"/>
                    </a:lnTo>
                    <a:lnTo>
                      <a:pt x="77" y="208"/>
                    </a:lnTo>
                    <a:lnTo>
                      <a:pt x="72" y="205"/>
                    </a:lnTo>
                    <a:lnTo>
                      <a:pt x="68" y="204"/>
                    </a:lnTo>
                    <a:lnTo>
                      <a:pt x="63" y="202"/>
                    </a:lnTo>
                    <a:lnTo>
                      <a:pt x="62" y="202"/>
                    </a:lnTo>
                    <a:lnTo>
                      <a:pt x="60" y="202"/>
                    </a:lnTo>
                    <a:lnTo>
                      <a:pt x="56" y="202"/>
                    </a:lnTo>
                    <a:lnTo>
                      <a:pt x="51" y="202"/>
                    </a:lnTo>
                    <a:lnTo>
                      <a:pt x="45" y="202"/>
                    </a:lnTo>
                    <a:lnTo>
                      <a:pt x="53" y="187"/>
                    </a:lnTo>
                    <a:lnTo>
                      <a:pt x="60" y="171"/>
                    </a:lnTo>
                    <a:lnTo>
                      <a:pt x="68" y="156"/>
                    </a:lnTo>
                    <a:lnTo>
                      <a:pt x="74" y="142"/>
                    </a:lnTo>
                    <a:lnTo>
                      <a:pt x="78" y="133"/>
                    </a:lnTo>
                    <a:lnTo>
                      <a:pt x="80" y="130"/>
                    </a:lnTo>
                    <a:lnTo>
                      <a:pt x="81" y="126"/>
                    </a:lnTo>
                    <a:lnTo>
                      <a:pt x="81" y="123"/>
                    </a:lnTo>
                    <a:lnTo>
                      <a:pt x="81" y="118"/>
                    </a:lnTo>
                    <a:lnTo>
                      <a:pt x="81" y="106"/>
                    </a:lnTo>
                    <a:lnTo>
                      <a:pt x="81" y="88"/>
                    </a:lnTo>
                    <a:lnTo>
                      <a:pt x="81" y="70"/>
                    </a:lnTo>
                    <a:lnTo>
                      <a:pt x="81" y="52"/>
                    </a:lnTo>
                    <a:lnTo>
                      <a:pt x="81" y="36"/>
                    </a:lnTo>
                    <a:lnTo>
                      <a:pt x="224" y="36"/>
                    </a:lnTo>
                    <a:lnTo>
                      <a:pt x="224" y="348"/>
                    </a:lnTo>
                    <a:close/>
                  </a:path>
                </a:pathLst>
              </a:cu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0">
                    <a:solidFill>
                      <a:srgbClr val="8246D2"/>
                    </a:solidFill>
                    <a:prstDash val="solid"/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81" name="Rectangle 33"/>
              <p:cNvSpPr>
                <a:spLocks noChangeArrowheads="1"/>
              </p:cNvSpPr>
              <p:nvPr/>
            </p:nvSpPr>
            <p:spPr bwMode="gray">
              <a:xfrm>
                <a:off x="2099" y="2792"/>
                <a:ext cx="27" cy="40"/>
              </a:xfrm>
              <a:prstGeom prst="rect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0">
                    <a:solidFill>
                      <a:srgbClr val="8246D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  <p:sp>
            <p:nvSpPr>
              <p:cNvPr id="78882" name="Rectangle 34"/>
              <p:cNvSpPr>
                <a:spLocks noChangeArrowheads="1"/>
              </p:cNvSpPr>
              <p:nvPr/>
            </p:nvSpPr>
            <p:spPr bwMode="gray">
              <a:xfrm>
                <a:off x="1955" y="2724"/>
                <a:ext cx="91" cy="36"/>
              </a:xfrm>
              <a:prstGeom prst="rect">
                <a:avLst/>
              </a:prstGeom>
              <a:solidFill>
                <a:schemeClr val="hlink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0">
                    <a:solidFill>
                      <a:srgbClr val="8246D2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rgbClr val="000000">
                          <a:alpha val="50000"/>
                        </a:srgbClr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vi-VN"/>
              </a:p>
            </p:txBody>
          </p:sp>
        </p:grpSp>
      </p:grpSp>
      <p:sp>
        <p:nvSpPr>
          <p:cNvPr id="78883" name="Oval 35"/>
          <p:cNvSpPr>
            <a:spLocks noChangeArrowheads="1"/>
          </p:cNvSpPr>
          <p:nvPr/>
        </p:nvSpPr>
        <p:spPr bwMode="invGray">
          <a:xfrm>
            <a:off x="3895725" y="3392488"/>
            <a:ext cx="1349375" cy="1349375"/>
          </a:xfrm>
          <a:prstGeom prst="ellipse">
            <a:avLst/>
          </a:prstGeom>
          <a:noFill/>
          <a:ln w="25400" algn="ctr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vi-VN"/>
          </a:p>
        </p:txBody>
      </p:sp>
      <p:sp>
        <p:nvSpPr>
          <p:cNvPr id="57" name="Rectangle 56"/>
          <p:cNvSpPr/>
          <p:nvPr/>
        </p:nvSpPr>
        <p:spPr>
          <a:xfrm>
            <a:off x="3956050" y="3829050"/>
            <a:ext cx="1230313" cy="519113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sz="2800" b="1">
                <a:solidFill>
                  <a:schemeClr val="tx2"/>
                </a:solidFill>
                <a:latin typeface="Candara" panose="020E0502030303020204" pitchFamily="34" charset="0"/>
                <a:cs typeface="Arial" panose="020B0604020202020204" pitchFamily="34" charset="0"/>
              </a:rPr>
              <a:t>LOGO</a:t>
            </a:r>
          </a:p>
        </p:txBody>
      </p:sp>
      <p:sp>
        <p:nvSpPr>
          <p:cNvPr id="78885" name="WordArt 37"/>
          <p:cNvSpPr>
            <a:spLocks noChangeArrowheads="1" noChangeShapeType="1" noTextEdit="1"/>
          </p:cNvSpPr>
          <p:nvPr/>
        </p:nvSpPr>
        <p:spPr bwMode="gray">
          <a:xfrm rot="-24509172">
            <a:off x="2982913" y="2852737"/>
            <a:ext cx="1485900" cy="657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vi-VN" sz="12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2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78886" name="WordArt 38"/>
          <p:cNvSpPr>
            <a:spLocks noChangeArrowheads="1" noChangeShapeType="1" noTextEdit="1"/>
          </p:cNvSpPr>
          <p:nvPr/>
        </p:nvSpPr>
        <p:spPr bwMode="gray">
          <a:xfrm rot="2594425">
            <a:off x="4687888" y="2825750"/>
            <a:ext cx="1520825" cy="73501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Down">
              <a:avLst>
                <a:gd name="adj" fmla="val 0"/>
              </a:avLst>
            </a:prstTxWarp>
          </a:bodyPr>
          <a:lstStyle/>
          <a:p>
            <a:pPr algn="ctr"/>
            <a:r>
              <a:rPr lang="vi-VN" sz="12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2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78887" name="WordArt 39"/>
          <p:cNvSpPr>
            <a:spLocks noChangeArrowheads="1" noChangeShapeType="1" noTextEdit="1"/>
          </p:cNvSpPr>
          <p:nvPr/>
        </p:nvSpPr>
        <p:spPr bwMode="gray">
          <a:xfrm rot="-40583093">
            <a:off x="2927350" y="4632325"/>
            <a:ext cx="1485900" cy="657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vi-VN" sz="12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2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78888" name="WordArt 40"/>
          <p:cNvSpPr>
            <a:spLocks noChangeArrowheads="1" noChangeShapeType="1" noTextEdit="1"/>
          </p:cNvSpPr>
          <p:nvPr/>
        </p:nvSpPr>
        <p:spPr bwMode="gray">
          <a:xfrm rot="-67733789">
            <a:off x="4703763" y="4654550"/>
            <a:ext cx="1485900" cy="6572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spcFirstLastPara="1" wrap="none" fromWordArt="1">
            <a:prstTxWarp prst="textArchUp">
              <a:avLst>
                <a:gd name="adj" fmla="val 10800000"/>
              </a:avLst>
            </a:prstTxWarp>
          </a:bodyPr>
          <a:lstStyle/>
          <a:p>
            <a:pPr algn="ctr"/>
            <a:r>
              <a:rPr lang="vi-VN" sz="1200" kern="10" smtClean="0">
                <a:ln w="6350">
                  <a:solidFill>
                    <a:srgbClr val="FFFFFF"/>
                  </a:solidFill>
                  <a:round/>
                  <a:headEnd/>
                  <a:tailEnd/>
                </a:ln>
                <a:solidFill>
                  <a:srgbClr val="FFFFFF"/>
                </a:solidFill>
                <a:latin typeface="Corbel" panose="020B0503020204020204" pitchFamily="34" charset="0"/>
              </a:rPr>
              <a:t>Thêm tiêu đề </a:t>
            </a:r>
            <a:endParaRPr lang="vi-VN" sz="1200" kern="10">
              <a:ln w="6350">
                <a:solidFill>
                  <a:srgbClr val="FFFFFF"/>
                </a:solidFill>
                <a:round/>
                <a:headEnd/>
                <a:tailEnd/>
              </a:ln>
              <a:solidFill>
                <a:srgbClr val="FFFFFF"/>
              </a:solidFill>
              <a:latin typeface="Corbel" panose="020B0503020204020204" pitchFamily="34" charset="0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809625" y="2643188"/>
            <a:ext cx="2995613" cy="488950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buFont typeface="Wingdings" panose="05000000000000000000" pitchFamily="2" charset="2"/>
              <a:buChar char="§"/>
            </a:pPr>
            <a:r>
              <a:rPr lang="en-US" sz="13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angle 119"/>
          <p:cNvSpPr/>
          <p:nvPr/>
        </p:nvSpPr>
        <p:spPr>
          <a:xfrm>
            <a:off x="5340350" y="2643188"/>
            <a:ext cx="2995613" cy="488950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sz="13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angle 119"/>
          <p:cNvSpPr/>
          <p:nvPr/>
        </p:nvSpPr>
        <p:spPr>
          <a:xfrm>
            <a:off x="809625" y="4864100"/>
            <a:ext cx="2995613" cy="488950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1" hangingPunct="1">
              <a:buFont typeface="Wingdings" panose="05000000000000000000" pitchFamily="2" charset="2"/>
              <a:buChar char="§"/>
            </a:pPr>
            <a:r>
              <a:rPr lang="en-US" sz="13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119"/>
          <p:cNvSpPr/>
          <p:nvPr/>
        </p:nvSpPr>
        <p:spPr>
          <a:xfrm>
            <a:off x="5340350" y="4864100"/>
            <a:ext cx="2995613" cy="488950"/>
          </a:xfrm>
          <a:prstGeom prst="rect">
            <a:avLst/>
          </a:prstGeom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buFont typeface="Wingdings" panose="05000000000000000000" pitchFamily="2" charset="2"/>
              <a:buChar char="§"/>
            </a:pPr>
            <a:r>
              <a:rPr lang="en-US" sz="1300" b="1" smtClean="0">
                <a:latin typeface="Candara" panose="020E0502030303020204" pitchFamily="34" charset="0"/>
                <a:cs typeface="Arial" panose="020B0604020202020204" pitchFamily="34" charset="0"/>
              </a:rPr>
              <a:t>Thêm nội dung bằng văn bản của bạn tại đây.</a:t>
            </a:r>
            <a:endParaRPr lang="en-US" sz="1300" b="1">
              <a:latin typeface="Candara" panose="020E0502030303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 smtClean="0"/>
          </a:p>
        </p:txBody>
      </p:sp>
      <p:grpSp>
        <p:nvGrpSpPr>
          <p:cNvPr id="86019" name="Group 3"/>
          <p:cNvGrpSpPr>
            <a:grpSpLocks/>
          </p:cNvGrpSpPr>
          <p:nvPr/>
        </p:nvGrpSpPr>
        <p:grpSpPr bwMode="auto">
          <a:xfrm>
            <a:off x="769938" y="1371600"/>
            <a:ext cx="4386262" cy="457200"/>
            <a:chOff x="432" y="720"/>
            <a:chExt cx="2763" cy="288"/>
          </a:xfrm>
        </p:grpSpPr>
        <p:grpSp>
          <p:nvGrpSpPr>
            <p:cNvPr id="86020" name="Group 4"/>
            <p:cNvGrpSpPr>
              <a:grpSpLocks/>
            </p:cNvGrpSpPr>
            <p:nvPr/>
          </p:nvGrpSpPr>
          <p:grpSpPr bwMode="auto">
            <a:xfrm>
              <a:off x="432" y="804"/>
              <a:ext cx="110" cy="115"/>
              <a:chOff x="590" y="895"/>
              <a:chExt cx="110" cy="115"/>
            </a:xfrm>
          </p:grpSpPr>
          <p:pic>
            <p:nvPicPr>
              <p:cNvPr id="86021" name="Picture 5" descr="shadow_1_m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93" y="970"/>
                <a:ext cx="106" cy="4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grpSp>
            <p:nvGrpSpPr>
              <p:cNvPr id="86022" name="Group 6"/>
              <p:cNvGrpSpPr>
                <a:grpSpLocks/>
              </p:cNvGrpSpPr>
              <p:nvPr/>
            </p:nvGrpSpPr>
            <p:grpSpPr bwMode="auto">
              <a:xfrm>
                <a:off x="590" y="895"/>
                <a:ext cx="110" cy="110"/>
                <a:chOff x="2406" y="2636"/>
                <a:chExt cx="882" cy="883"/>
              </a:xfrm>
            </p:grpSpPr>
            <p:pic>
              <p:nvPicPr>
                <p:cNvPr id="86023" name="Picture 7" descr="shadow_1_m"/>
                <p:cNvPicPr>
                  <a:picLocks noChangeAspect="1" noChangeArrowheads="1"/>
                </p:cNvPicPr>
                <p:nvPr/>
              </p:nvPicPr>
              <p:blipFill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2406" y="2834"/>
                  <a:ext cx="882" cy="685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grpSp>
              <p:nvGrpSpPr>
                <p:cNvPr id="86024" name="Group 8"/>
                <p:cNvGrpSpPr>
                  <a:grpSpLocks/>
                </p:cNvGrpSpPr>
                <p:nvPr/>
              </p:nvGrpSpPr>
              <p:grpSpPr bwMode="auto">
                <a:xfrm>
                  <a:off x="2458" y="2636"/>
                  <a:ext cx="792" cy="794"/>
                  <a:chOff x="2495" y="1778"/>
                  <a:chExt cx="792" cy="794"/>
                </a:xfrm>
              </p:grpSpPr>
              <p:sp>
                <p:nvSpPr>
                  <p:cNvPr id="86025" name="Oval 9"/>
                  <p:cNvSpPr>
                    <a:spLocks noChangeArrowheads="1"/>
                  </p:cNvSpPr>
                  <p:nvPr/>
                </p:nvSpPr>
                <p:spPr bwMode="gray">
                  <a:xfrm rot="76022" flipH="1">
                    <a:off x="2495" y="1778"/>
                    <a:ext cx="792" cy="794"/>
                  </a:xfrm>
                  <a:prstGeom prst="ellipse">
                    <a:avLst/>
                  </a:prstGeom>
                  <a:gradFill rotWithShape="1">
                    <a:gsLst>
                      <a:gs pos="0">
                        <a:srgbClr val="969696">
                          <a:gamma/>
                          <a:tint val="25490"/>
                          <a:invGamma/>
                        </a:srgbClr>
                      </a:gs>
                      <a:gs pos="100000">
                        <a:srgbClr val="969696"/>
                      </a:gs>
                    </a:gsLst>
                    <a:path path="shape">
                      <a:fillToRect l="50000" t="50000" r="50000" b="50000"/>
                    </a:path>
                  </a:gradFill>
                  <a:ln w="19050" algn="ctr">
                    <a:solidFill>
                      <a:srgbClr val="808080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vi-VN"/>
                  </a:p>
                </p:txBody>
              </p:sp>
              <p:pic>
                <p:nvPicPr>
                  <p:cNvPr id="86026" name="Picture 10" descr="light_shadow"/>
                  <p:cNvPicPr>
                    <a:picLocks noChangeAspect="1" noChangeArrowheads="1"/>
                  </p:cNvPicPr>
                  <p:nvPr/>
                </p:nvPicPr>
                <p:blipFill>
                  <a:blip r:embed="rId4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2757" r="5331" b="2487"/>
                  <a:stretch>
                    <a:fillRect/>
                  </a:stretch>
                </p:blipFill>
                <p:spPr bwMode="auto">
                  <a:xfrm>
                    <a:off x="2562" y="2123"/>
                    <a:ext cx="636" cy="445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  <p:pic>
                <p:nvPicPr>
                  <p:cNvPr id="86027" name="Picture 11" descr="Picture2"/>
                  <p:cNvPicPr>
                    <a:picLocks noChangeAspect="1" noChangeArrowheads="1"/>
                  </p:cNvPicPr>
                  <p:nvPr/>
                </p:nvPicPr>
                <p:blipFill>
                  <a:blip r:embed="rId5" cstate="print">
                    <a:lum contrast="6000"/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p:blipFill>
                <p:spPr bwMode="gray">
                  <a:xfrm>
                    <a:off x="2585" y="1792"/>
                    <a:ext cx="620" cy="280"/>
                  </a:xfrm>
                  <a:prstGeom prst="rect">
                    <a:avLst/>
                  </a:prstGeom>
                  <a:noFill/>
                  <a:extLst>
                    <a:ext uri="{909E8E84-426E-40DD-AFC4-6F175D3DCCD1}">
                      <a14:hiddenFill xmlns:a14="http://schemas.microsoft.com/office/drawing/2010/main">
                        <a:solidFill>
                          <a:srgbClr val="FFFFFF"/>
                        </a:solidFill>
                      </a14:hiddenFill>
                    </a:ext>
                  </a:extLst>
                </p:spPr>
              </p:pic>
            </p:grpSp>
          </p:grpSp>
        </p:grpSp>
        <p:sp>
          <p:nvSpPr>
            <p:cNvPr id="86028" name="Text Box 29"/>
            <p:cNvSpPr txBox="1">
              <a:spLocks noChangeArrowheads="1"/>
            </p:cNvSpPr>
            <p:nvPr/>
          </p:nvSpPr>
          <p:spPr bwMode="auto">
            <a:xfrm>
              <a:off x="555" y="720"/>
              <a:ext cx="26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Wingdings 3" panose="05040102010807070707" pitchFamily="18" charset="2"/>
                <a:buNone/>
              </a:pPr>
              <a:r>
                <a:rPr lang="en-US" sz="2400" b="1" smtClean="0">
                  <a:latin typeface="Times New Roman" panose="02020603050405020304" pitchFamily="18" charset="0"/>
                  <a:cs typeface="Arial" panose="020B0604020202020204" pitchFamily="34" charset="0"/>
                </a:rPr>
                <a:t>Thêm tiêu đề </a:t>
              </a:r>
              <a:endParaRPr lang="en-US" sz="2400" b="1">
                <a:latin typeface="Times New Roman" panose="02020603050405020304" pitchFamily="18" charset="0"/>
                <a:cs typeface="Arial" panose="020B0604020202020204" pitchFamily="34" charset="0"/>
              </a:endParaRPr>
            </a:p>
          </p:txBody>
        </p:sp>
      </p:grpSp>
      <p:sp>
        <p:nvSpPr>
          <p:cNvPr id="86029" name="Line 13"/>
          <p:cNvSpPr>
            <a:spLocks noChangeShapeType="1"/>
          </p:cNvSpPr>
          <p:nvPr/>
        </p:nvSpPr>
        <p:spPr bwMode="gray">
          <a:xfrm>
            <a:off x="7637463" y="4567238"/>
            <a:ext cx="0" cy="601662"/>
          </a:xfrm>
          <a:prstGeom prst="line">
            <a:avLst/>
          </a:prstGeom>
          <a:noFill/>
          <a:ln w="12700">
            <a:solidFill>
              <a:srgbClr val="7F879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86030" name="Line 14"/>
          <p:cNvSpPr>
            <a:spLocks noChangeShapeType="1"/>
          </p:cNvSpPr>
          <p:nvPr/>
        </p:nvSpPr>
        <p:spPr bwMode="gray">
          <a:xfrm>
            <a:off x="1454150" y="4567238"/>
            <a:ext cx="0" cy="601662"/>
          </a:xfrm>
          <a:prstGeom prst="line">
            <a:avLst/>
          </a:prstGeom>
          <a:noFill/>
          <a:ln w="12700">
            <a:solidFill>
              <a:srgbClr val="7F8792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sp>
        <p:nvSpPr>
          <p:cNvPr id="86031" name="Line 15"/>
          <p:cNvSpPr>
            <a:spLocks noChangeShapeType="1"/>
          </p:cNvSpPr>
          <p:nvPr/>
        </p:nvSpPr>
        <p:spPr bwMode="gray">
          <a:xfrm>
            <a:off x="4467225" y="3309938"/>
            <a:ext cx="0" cy="601662"/>
          </a:xfrm>
          <a:prstGeom prst="line">
            <a:avLst/>
          </a:prstGeom>
          <a:noFill/>
          <a:ln w="12700">
            <a:solidFill>
              <a:schemeClr val="hlink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vi-VN"/>
          </a:p>
        </p:txBody>
      </p:sp>
      <p:grpSp>
        <p:nvGrpSpPr>
          <p:cNvPr id="86032" name="Group 16"/>
          <p:cNvGrpSpPr>
            <a:grpSpLocks/>
          </p:cNvGrpSpPr>
          <p:nvPr/>
        </p:nvGrpSpPr>
        <p:grpSpPr bwMode="auto">
          <a:xfrm>
            <a:off x="3705225" y="1995488"/>
            <a:ext cx="1646238" cy="466725"/>
            <a:chOff x="2264" y="908"/>
            <a:chExt cx="1154" cy="327"/>
          </a:xfrm>
        </p:grpSpPr>
        <p:sp>
          <p:nvSpPr>
            <p:cNvPr id="86033" name="AutoShape 17"/>
            <p:cNvSpPr>
              <a:spLocks noChangeArrowheads="1"/>
            </p:cNvSpPr>
            <p:nvPr/>
          </p:nvSpPr>
          <p:spPr bwMode="gray">
            <a:xfrm>
              <a:off x="2304" y="908"/>
              <a:ext cx="1114" cy="262"/>
            </a:xfrm>
            <a:prstGeom prst="roundRect">
              <a:avLst>
                <a:gd name="adj" fmla="val 16667"/>
              </a:avLst>
            </a:pr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34" name="AutoShape 18"/>
            <p:cNvSpPr>
              <a:spLocks noChangeArrowheads="1"/>
            </p:cNvSpPr>
            <p:nvPr/>
          </p:nvSpPr>
          <p:spPr bwMode="gray">
            <a:xfrm>
              <a:off x="2264" y="973"/>
              <a:ext cx="1114" cy="262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accent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6035" name="Group 19"/>
          <p:cNvGrpSpPr>
            <a:grpSpLocks/>
          </p:cNvGrpSpPr>
          <p:nvPr/>
        </p:nvGrpSpPr>
        <p:grpSpPr bwMode="auto">
          <a:xfrm>
            <a:off x="901700" y="3849688"/>
            <a:ext cx="1314450" cy="804862"/>
            <a:chOff x="297" y="2208"/>
            <a:chExt cx="922" cy="565"/>
          </a:xfrm>
        </p:grpSpPr>
        <p:sp>
          <p:nvSpPr>
            <p:cNvPr id="86036" name="AutoShape 20"/>
            <p:cNvSpPr>
              <a:spLocks noChangeArrowheads="1"/>
            </p:cNvSpPr>
            <p:nvPr/>
          </p:nvSpPr>
          <p:spPr bwMode="gray">
            <a:xfrm>
              <a:off x="336" y="2208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37" name="AutoShape 21"/>
            <p:cNvSpPr>
              <a:spLocks noChangeArrowheads="1"/>
            </p:cNvSpPr>
            <p:nvPr/>
          </p:nvSpPr>
          <p:spPr bwMode="gray">
            <a:xfrm>
              <a:off x="297" y="2272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6038" name="Group 22"/>
          <p:cNvGrpSpPr>
            <a:grpSpLocks/>
          </p:cNvGrpSpPr>
          <p:nvPr/>
        </p:nvGrpSpPr>
        <p:grpSpPr bwMode="auto">
          <a:xfrm>
            <a:off x="1585913" y="2917825"/>
            <a:ext cx="1316037" cy="474663"/>
            <a:chOff x="777" y="1555"/>
            <a:chExt cx="923" cy="333"/>
          </a:xfrm>
        </p:grpSpPr>
        <p:sp>
          <p:nvSpPr>
            <p:cNvPr id="86039" name="AutoShape 23"/>
            <p:cNvSpPr>
              <a:spLocks noChangeArrowheads="1"/>
            </p:cNvSpPr>
            <p:nvPr/>
          </p:nvSpPr>
          <p:spPr bwMode="gray">
            <a:xfrm>
              <a:off x="816" y="1555"/>
              <a:ext cx="884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40" name="AutoShape 24"/>
            <p:cNvSpPr>
              <a:spLocks noChangeArrowheads="1"/>
            </p:cNvSpPr>
            <p:nvPr/>
          </p:nvSpPr>
          <p:spPr bwMode="gray">
            <a:xfrm>
              <a:off x="777" y="1598"/>
              <a:ext cx="884" cy="29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6041" name="Group 25"/>
          <p:cNvGrpSpPr>
            <a:grpSpLocks/>
          </p:cNvGrpSpPr>
          <p:nvPr/>
        </p:nvGrpSpPr>
        <p:grpSpPr bwMode="auto">
          <a:xfrm>
            <a:off x="3814763" y="2917825"/>
            <a:ext cx="1316037" cy="474663"/>
            <a:chOff x="2341" y="1555"/>
            <a:chExt cx="923" cy="333"/>
          </a:xfrm>
        </p:grpSpPr>
        <p:sp>
          <p:nvSpPr>
            <p:cNvPr id="86042" name="AutoShape 26"/>
            <p:cNvSpPr>
              <a:spLocks noChangeArrowheads="1"/>
            </p:cNvSpPr>
            <p:nvPr/>
          </p:nvSpPr>
          <p:spPr bwMode="gray">
            <a:xfrm>
              <a:off x="2380" y="1555"/>
              <a:ext cx="884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43" name="AutoShape 27"/>
            <p:cNvSpPr>
              <a:spLocks noChangeArrowheads="1"/>
            </p:cNvSpPr>
            <p:nvPr/>
          </p:nvSpPr>
          <p:spPr bwMode="gray">
            <a:xfrm>
              <a:off x="2341" y="1598"/>
              <a:ext cx="884" cy="29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6044" name="Group 28"/>
          <p:cNvGrpSpPr>
            <a:grpSpLocks/>
          </p:cNvGrpSpPr>
          <p:nvPr/>
        </p:nvGrpSpPr>
        <p:grpSpPr bwMode="auto">
          <a:xfrm>
            <a:off x="6386513" y="2917825"/>
            <a:ext cx="1314450" cy="474663"/>
            <a:chOff x="4145" y="1555"/>
            <a:chExt cx="922" cy="333"/>
          </a:xfrm>
        </p:grpSpPr>
        <p:sp>
          <p:nvSpPr>
            <p:cNvPr id="86045" name="AutoShape 29"/>
            <p:cNvSpPr>
              <a:spLocks noChangeArrowheads="1"/>
            </p:cNvSpPr>
            <p:nvPr/>
          </p:nvSpPr>
          <p:spPr bwMode="gray">
            <a:xfrm>
              <a:off x="4184" y="1555"/>
              <a:ext cx="883" cy="290"/>
            </a:xfrm>
            <a:prstGeom prst="roundRect">
              <a:avLst>
                <a:gd name="adj" fmla="val 16667"/>
              </a:avLst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46" name="AutoShape 30"/>
            <p:cNvSpPr>
              <a:spLocks noChangeArrowheads="1"/>
            </p:cNvSpPr>
            <p:nvPr/>
          </p:nvSpPr>
          <p:spPr bwMode="gray">
            <a:xfrm>
              <a:off x="4145" y="1598"/>
              <a:ext cx="883" cy="29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accent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6047" name="Group 31"/>
          <p:cNvGrpSpPr>
            <a:grpSpLocks/>
          </p:cNvGrpSpPr>
          <p:nvPr/>
        </p:nvGrpSpPr>
        <p:grpSpPr bwMode="auto">
          <a:xfrm>
            <a:off x="889000" y="5013325"/>
            <a:ext cx="1317625" cy="1150938"/>
            <a:chOff x="295" y="3024"/>
            <a:chExt cx="924" cy="807"/>
          </a:xfrm>
        </p:grpSpPr>
        <p:sp>
          <p:nvSpPr>
            <p:cNvPr id="86048" name="AutoShape 32"/>
            <p:cNvSpPr>
              <a:spLocks noChangeArrowheads="1"/>
            </p:cNvSpPr>
            <p:nvPr/>
          </p:nvSpPr>
          <p:spPr bwMode="gray">
            <a:xfrm>
              <a:off x="336" y="3024"/>
              <a:ext cx="883" cy="731"/>
            </a:xfrm>
            <a:prstGeom prst="roundRect">
              <a:avLst>
                <a:gd name="adj" fmla="val 16667"/>
              </a:avLst>
            </a:prstGeom>
            <a:solidFill>
              <a:srgbClr val="7F87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49" name="AutoShape 33"/>
            <p:cNvSpPr>
              <a:spLocks noChangeArrowheads="1"/>
            </p:cNvSpPr>
            <p:nvPr/>
          </p:nvSpPr>
          <p:spPr bwMode="gray">
            <a:xfrm>
              <a:off x="295" y="3100"/>
              <a:ext cx="883" cy="73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rgbClr val="7F879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grpSp>
        <p:nvGrpSpPr>
          <p:cNvPr id="86050" name="Group 34"/>
          <p:cNvGrpSpPr>
            <a:grpSpLocks/>
          </p:cNvGrpSpPr>
          <p:nvPr/>
        </p:nvGrpSpPr>
        <p:grpSpPr bwMode="auto">
          <a:xfrm>
            <a:off x="7032625" y="5013325"/>
            <a:ext cx="1317625" cy="1150938"/>
            <a:chOff x="4598" y="3024"/>
            <a:chExt cx="924" cy="807"/>
          </a:xfrm>
        </p:grpSpPr>
        <p:sp>
          <p:nvSpPr>
            <p:cNvPr id="86051" name="AutoShape 35"/>
            <p:cNvSpPr>
              <a:spLocks noChangeArrowheads="1"/>
            </p:cNvSpPr>
            <p:nvPr/>
          </p:nvSpPr>
          <p:spPr bwMode="gray">
            <a:xfrm>
              <a:off x="4639" y="3024"/>
              <a:ext cx="883" cy="731"/>
            </a:xfrm>
            <a:prstGeom prst="roundRect">
              <a:avLst>
                <a:gd name="adj" fmla="val 16667"/>
              </a:avLst>
            </a:prstGeom>
            <a:solidFill>
              <a:srgbClr val="7F879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52" name="AutoShape 36"/>
            <p:cNvSpPr>
              <a:spLocks noChangeArrowheads="1"/>
            </p:cNvSpPr>
            <p:nvPr/>
          </p:nvSpPr>
          <p:spPr bwMode="gray">
            <a:xfrm>
              <a:off x="4598" y="3100"/>
              <a:ext cx="883" cy="73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rgbClr val="7F8792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6053" name="Text Box 37"/>
          <p:cNvSpPr txBox="1">
            <a:spLocks noChangeArrowheads="1"/>
          </p:cNvSpPr>
          <p:nvPr/>
        </p:nvSpPr>
        <p:spPr bwMode="gray">
          <a:xfrm>
            <a:off x="4202113" y="2103438"/>
            <a:ext cx="11881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Thêm chữ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54" name="Text Box 38"/>
          <p:cNvSpPr txBox="1">
            <a:spLocks noChangeArrowheads="1"/>
          </p:cNvSpPr>
          <p:nvPr/>
        </p:nvSpPr>
        <p:spPr bwMode="gray">
          <a:xfrm>
            <a:off x="1792288" y="30146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55" name="Text Box 39"/>
          <p:cNvSpPr txBox="1">
            <a:spLocks noChangeArrowheads="1"/>
          </p:cNvSpPr>
          <p:nvPr/>
        </p:nvSpPr>
        <p:spPr bwMode="gray">
          <a:xfrm>
            <a:off x="4062413" y="30146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56" name="Text Box 40"/>
          <p:cNvSpPr txBox="1">
            <a:spLocks noChangeArrowheads="1"/>
          </p:cNvSpPr>
          <p:nvPr/>
        </p:nvSpPr>
        <p:spPr bwMode="gray">
          <a:xfrm>
            <a:off x="6607175" y="30146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57" name="Text Box 41"/>
          <p:cNvSpPr txBox="1">
            <a:spLocks noChangeArrowheads="1"/>
          </p:cNvSpPr>
          <p:nvPr/>
        </p:nvSpPr>
        <p:spPr bwMode="gray">
          <a:xfrm>
            <a:off x="1093788" y="41068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58" name="Text Box 42"/>
          <p:cNvSpPr txBox="1">
            <a:spLocks noChangeArrowheads="1"/>
          </p:cNvSpPr>
          <p:nvPr/>
        </p:nvSpPr>
        <p:spPr bwMode="gray">
          <a:xfrm>
            <a:off x="1093788" y="5513388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86059" name="Text Box 43"/>
          <p:cNvSpPr txBox="1">
            <a:spLocks noChangeArrowheads="1"/>
          </p:cNvSpPr>
          <p:nvPr/>
        </p:nvSpPr>
        <p:spPr bwMode="gray">
          <a:xfrm>
            <a:off x="7227888" y="5513388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cxnSp>
        <p:nvCxnSpPr>
          <p:cNvPr id="86060" name="AutoShape 44"/>
          <p:cNvCxnSpPr>
            <a:cxnSpLocks noChangeShapeType="1"/>
            <a:stCxn id="86034" idx="2"/>
            <a:endCxn id="86039" idx="0"/>
          </p:cNvCxnSpPr>
          <p:nvPr/>
        </p:nvCxnSpPr>
        <p:spPr bwMode="gray">
          <a:xfrm rot="5400000">
            <a:off x="3161506" y="1580357"/>
            <a:ext cx="447675" cy="2227262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accent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6061" name="AutoShape 45"/>
          <p:cNvCxnSpPr>
            <a:cxnSpLocks noChangeShapeType="1"/>
            <a:stCxn id="86034" idx="2"/>
            <a:endCxn id="86042" idx="0"/>
          </p:cNvCxnSpPr>
          <p:nvPr/>
        </p:nvCxnSpPr>
        <p:spPr bwMode="gray">
          <a:xfrm rot="16200000" flipH="1">
            <a:off x="4275931" y="2693194"/>
            <a:ext cx="447675" cy="1588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accent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6062" name="AutoShape 46"/>
          <p:cNvCxnSpPr>
            <a:cxnSpLocks noChangeShapeType="1"/>
            <a:stCxn id="86034" idx="2"/>
            <a:endCxn id="86045" idx="0"/>
          </p:cNvCxnSpPr>
          <p:nvPr/>
        </p:nvCxnSpPr>
        <p:spPr bwMode="gray">
          <a:xfrm rot="16200000" flipH="1">
            <a:off x="5561806" y="1407319"/>
            <a:ext cx="447675" cy="2573338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accent1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6063" name="AutoShape 47"/>
          <p:cNvCxnSpPr>
            <a:cxnSpLocks noChangeShapeType="1"/>
            <a:stCxn id="86040" idx="2"/>
            <a:endCxn id="86036" idx="0"/>
          </p:cNvCxnSpPr>
          <p:nvPr/>
        </p:nvCxnSpPr>
        <p:spPr bwMode="gray">
          <a:xfrm rot="5400000">
            <a:off x="1677987" y="3311526"/>
            <a:ext cx="447675" cy="628650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hlink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6064" name="AutoShape 48"/>
          <p:cNvCxnSpPr>
            <a:cxnSpLocks noChangeShapeType="1"/>
            <a:stCxn id="86040" idx="2"/>
          </p:cNvCxnSpPr>
          <p:nvPr/>
        </p:nvCxnSpPr>
        <p:spPr bwMode="gray">
          <a:xfrm rot="16200000" flipH="1">
            <a:off x="2393156" y="3225007"/>
            <a:ext cx="447675" cy="801688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hlink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6065" name="AutoShape 49"/>
          <p:cNvCxnSpPr>
            <a:cxnSpLocks noChangeShapeType="1"/>
            <a:stCxn id="86046" idx="2"/>
          </p:cNvCxnSpPr>
          <p:nvPr/>
        </p:nvCxnSpPr>
        <p:spPr bwMode="gray">
          <a:xfrm rot="5400000">
            <a:off x="6456362" y="3289301"/>
            <a:ext cx="447675" cy="673100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hlink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86066" name="AutoShape 50"/>
          <p:cNvCxnSpPr>
            <a:cxnSpLocks noChangeShapeType="1"/>
            <a:stCxn id="86046" idx="2"/>
          </p:cNvCxnSpPr>
          <p:nvPr/>
        </p:nvCxnSpPr>
        <p:spPr bwMode="gray">
          <a:xfrm rot="16200000" flipH="1">
            <a:off x="7177881" y="3240882"/>
            <a:ext cx="447675" cy="769938"/>
          </a:xfrm>
          <a:prstGeom prst="bentConnector3">
            <a:avLst>
              <a:gd name="adj1" fmla="val 49046"/>
            </a:avLst>
          </a:prstGeom>
          <a:noFill/>
          <a:ln w="12700">
            <a:solidFill>
              <a:schemeClr val="hlink"/>
            </a:solidFill>
            <a:prstDash val="dash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6067" name="Text Box 4"/>
          <p:cNvSpPr txBox="1">
            <a:spLocks noChangeArrowheads="1"/>
          </p:cNvSpPr>
          <p:nvPr/>
        </p:nvSpPr>
        <p:spPr bwMode="gray">
          <a:xfrm>
            <a:off x="2325688" y="5635625"/>
            <a:ext cx="44481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sz="1600" smtClean="0">
                <a:latin typeface="Times New Roman" panose="02020603050405020304" pitchFamily="18" charset="0"/>
              </a:rPr>
              <a:t>Thêm nội dung bằng văn bản của bạn tại đây.</a:t>
            </a:r>
            <a:endParaRPr lang="en-US" sz="1600">
              <a:latin typeface="Times New Roman" panose="02020603050405020304" pitchFamily="18" charset="0"/>
            </a:endParaRPr>
          </a:p>
        </p:txBody>
      </p:sp>
      <p:sp>
        <p:nvSpPr>
          <p:cNvPr id="86068" name="Text Box 52"/>
          <p:cNvSpPr txBox="1">
            <a:spLocks noChangeArrowheads="1"/>
          </p:cNvSpPr>
          <p:nvPr/>
        </p:nvSpPr>
        <p:spPr bwMode="black">
          <a:xfrm>
            <a:off x="2805113" y="5091113"/>
            <a:ext cx="3421062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accent2"/>
                    </a:gs>
                    <a:gs pos="100000">
                      <a:schemeClr val="accent2">
                        <a:gamma/>
                        <a:tint val="73725"/>
                        <a:invGamma/>
                      </a:schemeClr>
                    </a:gs>
                  </a:gsLst>
                  <a:lin ang="5400000" scaled="1"/>
                </a:gra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28398" dir="3806097" algn="ctr" rotWithShape="0">
                    <a:srgbClr val="00000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3200" b="1" smtClean="0">
                <a:solidFill>
                  <a:schemeClr val="tx2"/>
                </a:solidFill>
                <a:latin typeface="Times New Roman" panose="02020603050405020304" pitchFamily="18" charset="0"/>
              </a:rPr>
              <a:t>Thêm tiêu đề</a:t>
            </a:r>
            <a:endParaRPr lang="en-US" sz="32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6069" name="Group 53"/>
          <p:cNvGrpSpPr>
            <a:grpSpLocks/>
          </p:cNvGrpSpPr>
          <p:nvPr/>
        </p:nvGrpSpPr>
        <p:grpSpPr bwMode="auto">
          <a:xfrm>
            <a:off x="2347913" y="3849688"/>
            <a:ext cx="1312862" cy="804862"/>
            <a:chOff x="297" y="2208"/>
            <a:chExt cx="922" cy="565"/>
          </a:xfrm>
        </p:grpSpPr>
        <p:sp>
          <p:nvSpPr>
            <p:cNvPr id="86070" name="AutoShape 54"/>
            <p:cNvSpPr>
              <a:spLocks noChangeArrowheads="1"/>
            </p:cNvSpPr>
            <p:nvPr/>
          </p:nvSpPr>
          <p:spPr bwMode="gray">
            <a:xfrm>
              <a:off x="336" y="2208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71" name="AutoShape 55"/>
            <p:cNvSpPr>
              <a:spLocks noChangeArrowheads="1"/>
            </p:cNvSpPr>
            <p:nvPr/>
          </p:nvSpPr>
          <p:spPr bwMode="gray">
            <a:xfrm>
              <a:off x="297" y="2272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6072" name="Text Box 56"/>
          <p:cNvSpPr txBox="1">
            <a:spLocks noChangeArrowheads="1"/>
          </p:cNvSpPr>
          <p:nvPr/>
        </p:nvSpPr>
        <p:spPr bwMode="gray">
          <a:xfrm>
            <a:off x="2540000" y="41068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6073" name="Group 57"/>
          <p:cNvGrpSpPr>
            <a:grpSpLocks/>
          </p:cNvGrpSpPr>
          <p:nvPr/>
        </p:nvGrpSpPr>
        <p:grpSpPr bwMode="auto">
          <a:xfrm>
            <a:off x="3867150" y="3849688"/>
            <a:ext cx="1314450" cy="804862"/>
            <a:chOff x="297" y="2208"/>
            <a:chExt cx="922" cy="565"/>
          </a:xfrm>
        </p:grpSpPr>
        <p:sp>
          <p:nvSpPr>
            <p:cNvPr id="86074" name="AutoShape 58"/>
            <p:cNvSpPr>
              <a:spLocks noChangeArrowheads="1"/>
            </p:cNvSpPr>
            <p:nvPr/>
          </p:nvSpPr>
          <p:spPr bwMode="gray">
            <a:xfrm>
              <a:off x="336" y="2208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75" name="AutoShape 59"/>
            <p:cNvSpPr>
              <a:spLocks noChangeArrowheads="1"/>
            </p:cNvSpPr>
            <p:nvPr/>
          </p:nvSpPr>
          <p:spPr bwMode="gray">
            <a:xfrm>
              <a:off x="297" y="2272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6076" name="Text Box 60"/>
          <p:cNvSpPr txBox="1">
            <a:spLocks noChangeArrowheads="1"/>
          </p:cNvSpPr>
          <p:nvPr/>
        </p:nvSpPr>
        <p:spPr bwMode="gray">
          <a:xfrm>
            <a:off x="4059238" y="41068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6077" name="Group 61"/>
          <p:cNvGrpSpPr>
            <a:grpSpLocks/>
          </p:cNvGrpSpPr>
          <p:nvPr/>
        </p:nvGrpSpPr>
        <p:grpSpPr bwMode="auto">
          <a:xfrm>
            <a:off x="5754688" y="3849688"/>
            <a:ext cx="1314450" cy="804862"/>
            <a:chOff x="297" y="2208"/>
            <a:chExt cx="922" cy="565"/>
          </a:xfrm>
        </p:grpSpPr>
        <p:sp>
          <p:nvSpPr>
            <p:cNvPr id="86078" name="AutoShape 62"/>
            <p:cNvSpPr>
              <a:spLocks noChangeArrowheads="1"/>
            </p:cNvSpPr>
            <p:nvPr/>
          </p:nvSpPr>
          <p:spPr bwMode="gray">
            <a:xfrm>
              <a:off x="336" y="2208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79" name="AutoShape 63"/>
            <p:cNvSpPr>
              <a:spLocks noChangeArrowheads="1"/>
            </p:cNvSpPr>
            <p:nvPr/>
          </p:nvSpPr>
          <p:spPr bwMode="gray">
            <a:xfrm>
              <a:off x="297" y="2272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6080" name="Text Box 64"/>
          <p:cNvSpPr txBox="1">
            <a:spLocks noChangeArrowheads="1"/>
          </p:cNvSpPr>
          <p:nvPr/>
        </p:nvSpPr>
        <p:spPr bwMode="gray">
          <a:xfrm>
            <a:off x="5946775" y="41068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grpSp>
        <p:nvGrpSpPr>
          <p:cNvPr id="86081" name="Group 65"/>
          <p:cNvGrpSpPr>
            <a:grpSpLocks/>
          </p:cNvGrpSpPr>
          <p:nvPr/>
        </p:nvGrpSpPr>
        <p:grpSpPr bwMode="auto">
          <a:xfrm>
            <a:off x="7172325" y="3849688"/>
            <a:ext cx="1314450" cy="804862"/>
            <a:chOff x="297" y="2208"/>
            <a:chExt cx="922" cy="565"/>
          </a:xfrm>
        </p:grpSpPr>
        <p:sp>
          <p:nvSpPr>
            <p:cNvPr id="86082" name="AutoShape 66"/>
            <p:cNvSpPr>
              <a:spLocks noChangeArrowheads="1"/>
            </p:cNvSpPr>
            <p:nvPr/>
          </p:nvSpPr>
          <p:spPr bwMode="gray">
            <a:xfrm>
              <a:off x="336" y="2208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chemeClr val="hlink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9050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  <p:sp>
          <p:nvSpPr>
            <p:cNvPr id="86083" name="AutoShape 67"/>
            <p:cNvSpPr>
              <a:spLocks noChangeArrowheads="1"/>
            </p:cNvSpPr>
            <p:nvPr/>
          </p:nvSpPr>
          <p:spPr bwMode="gray">
            <a:xfrm>
              <a:off x="297" y="2272"/>
              <a:ext cx="883" cy="501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89999"/>
              </a:srgbClr>
            </a:solidFill>
            <a:ln w="19050">
              <a:solidFill>
                <a:schemeClr val="hlink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vi-VN"/>
            </a:p>
          </p:txBody>
        </p:sp>
      </p:grpSp>
      <p:sp>
        <p:nvSpPr>
          <p:cNvPr id="86084" name="Text Box 68"/>
          <p:cNvSpPr txBox="1">
            <a:spLocks noChangeArrowheads="1"/>
          </p:cNvSpPr>
          <p:nvPr/>
        </p:nvSpPr>
        <p:spPr bwMode="gray">
          <a:xfrm>
            <a:off x="7364413" y="4106863"/>
            <a:ext cx="88900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b="1" smtClean="0">
                <a:solidFill>
                  <a:srgbClr val="000000"/>
                </a:solidFill>
                <a:latin typeface="Times New Roman" panose="02020603050405020304" pitchFamily="18" charset="0"/>
              </a:rPr>
              <a:t>Cấp độ</a:t>
            </a:r>
            <a:endParaRPr lang="en-US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577975" y="1955800"/>
            <a:ext cx="6419850" cy="1157288"/>
          </a:xfrm>
        </p:spPr>
        <p:txBody>
          <a:bodyPr/>
          <a:lstStyle/>
          <a:p>
            <a:r>
              <a:rPr lang="en-US" sz="6500" smtClean="0"/>
              <a:t>Thêm tiêu đề</a:t>
            </a:r>
            <a:endParaRPr lang="en-US" sz="650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Thêm tiêu đề</a:t>
            </a:r>
            <a:endParaRPr lang="en-US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842963" y="5130800"/>
            <a:ext cx="1358900" cy="47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n-US" sz="2500" b="1">
                <a:latin typeface="Calibri" panose="020F0502020204030204" pitchFamily="34" charset="0"/>
              </a:rPr>
              <a:t>L/O/G/O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Custom 505">
      <a:dk1>
        <a:srgbClr val="000000"/>
      </a:dk1>
      <a:lt1>
        <a:srgbClr val="FFFFFF"/>
      </a:lt1>
      <a:dk2>
        <a:srgbClr val="1277AA"/>
      </a:dk2>
      <a:lt2>
        <a:srgbClr val="C0C0C0"/>
      </a:lt2>
      <a:accent1>
        <a:srgbClr val="4EAFE0"/>
      </a:accent1>
      <a:accent2>
        <a:srgbClr val="95C147"/>
      </a:accent2>
      <a:accent3>
        <a:srgbClr val="5FC1AA"/>
      </a:accent3>
      <a:accent4>
        <a:srgbClr val="7B85E5"/>
      </a:accent4>
      <a:accent5>
        <a:srgbClr val="DF8989"/>
      </a:accent5>
      <a:accent6>
        <a:srgbClr val="AF8F3F"/>
      </a:accent6>
      <a:hlink>
        <a:srgbClr val="E09706"/>
      </a:hlink>
      <a:folHlink>
        <a:srgbClr val="D278B2"/>
      </a:folHlink>
    </a:clrScheme>
    <a:fontScheme name="Office Theme">
      <a:majorFont>
        <a:latin typeface="Candara"/>
        <a:ea typeface=""/>
        <a:cs typeface=""/>
      </a:majorFont>
      <a:minorFont>
        <a:latin typeface="Candar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277AA"/>
        </a:dk2>
        <a:lt2>
          <a:srgbClr val="C0C0C0"/>
        </a:lt2>
        <a:accent1>
          <a:srgbClr val="4EAFE0"/>
        </a:accent1>
        <a:accent2>
          <a:srgbClr val="95C147"/>
        </a:accent2>
        <a:accent3>
          <a:srgbClr val="FFFFFF"/>
        </a:accent3>
        <a:accent4>
          <a:srgbClr val="000000"/>
        </a:accent4>
        <a:accent5>
          <a:srgbClr val="B2D4ED"/>
        </a:accent5>
        <a:accent6>
          <a:srgbClr val="87AF3F"/>
        </a:accent6>
        <a:hlink>
          <a:srgbClr val="E09706"/>
        </a:hlink>
        <a:folHlink>
          <a:srgbClr val="D278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5BA22A"/>
        </a:dk2>
        <a:lt2>
          <a:srgbClr val="C0C0C0"/>
        </a:lt2>
        <a:accent1>
          <a:srgbClr val="AAC866"/>
        </a:accent1>
        <a:accent2>
          <a:srgbClr val="5AC6B1"/>
        </a:accent2>
        <a:accent3>
          <a:srgbClr val="FFFFFF"/>
        </a:accent3>
        <a:accent4>
          <a:srgbClr val="000000"/>
        </a:accent4>
        <a:accent5>
          <a:srgbClr val="D2E0B8"/>
        </a:accent5>
        <a:accent6>
          <a:srgbClr val="51B3A0"/>
        </a:accent6>
        <a:hlink>
          <a:srgbClr val="C2A552"/>
        </a:hlink>
        <a:folHlink>
          <a:srgbClr val="6FB7DB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CC3300"/>
        </a:dk2>
        <a:lt2>
          <a:srgbClr val="C0C0C0"/>
        </a:lt2>
        <a:accent1>
          <a:srgbClr val="F3AE25"/>
        </a:accent1>
        <a:accent2>
          <a:srgbClr val="95C147"/>
        </a:accent2>
        <a:accent3>
          <a:srgbClr val="FFFFFF"/>
        </a:accent3>
        <a:accent4>
          <a:srgbClr val="000000"/>
        </a:accent4>
        <a:accent5>
          <a:srgbClr val="F8D3AC"/>
        </a:accent5>
        <a:accent6>
          <a:srgbClr val="87AF3F"/>
        </a:accent6>
        <a:hlink>
          <a:srgbClr val="DD7595"/>
        </a:hlink>
        <a:folHlink>
          <a:srgbClr val="BA85DB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107</TotalTime>
  <Words>1408</Words>
  <Application>Microsoft Office PowerPoint</Application>
  <PresentationFormat>On-screen Show (4:3)</PresentationFormat>
  <Paragraphs>401</Paragraphs>
  <Slides>30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40" baseType="lpstr">
      <vt:lpstr>Arial</vt:lpstr>
      <vt:lpstr>Calibri</vt:lpstr>
      <vt:lpstr>Candara</vt:lpstr>
      <vt:lpstr>Corbel</vt:lpstr>
      <vt:lpstr>Times New Roman</vt:lpstr>
      <vt:lpstr>Wingdings</vt:lpstr>
      <vt:lpstr>Wingdings 3</vt:lpstr>
      <vt:lpstr>Default Design</vt:lpstr>
      <vt:lpstr>Microsoft Graph Chart</vt:lpstr>
      <vt:lpstr>Chart</vt:lpstr>
      <vt:lpstr>Thêm tiêu đề</vt:lpstr>
      <vt:lpstr>Nội dung</vt:lpstr>
      <vt:lpstr>Thêm tiêu đề</vt:lpstr>
      <vt:lpstr>Thêm tiêu đề</vt:lpstr>
      <vt:lpstr>Thêm tiêu đề</vt:lpstr>
      <vt:lpstr>Thêm tiêu đề</vt:lpstr>
      <vt:lpstr>Thêm tiêu đề</vt:lpstr>
      <vt:lpstr>Thêm tiêu đề</vt:lpstr>
      <vt:lpstr>Thêm tiêu đề</vt:lpstr>
      <vt:lpstr>Thêm văn bản </vt:lpstr>
      <vt:lpstr>Thêm văn bản </vt:lpstr>
      <vt:lpstr>Thêm văn bản </vt:lpstr>
      <vt:lpstr>Thêm tiêu đề</vt:lpstr>
      <vt:lpstr>Thêm văn bản </vt:lpstr>
      <vt:lpstr>Thêm tiêu đề</vt:lpstr>
      <vt:lpstr>Thêm văn bản </vt:lpstr>
      <vt:lpstr>Thêm tiêu đề</vt:lpstr>
      <vt:lpstr>Thêm tiêu đề</vt:lpstr>
      <vt:lpstr>Thêm tiêu đề</vt:lpstr>
      <vt:lpstr>Thêm tiêu đề</vt:lpstr>
      <vt:lpstr>Thêm văn bản </vt:lpstr>
      <vt:lpstr>Thêm tiêu đề</vt:lpstr>
      <vt:lpstr>Thêm văn bản </vt:lpstr>
      <vt:lpstr>Thêm tiêu đề</vt:lpstr>
      <vt:lpstr>Thêm văn bản </vt:lpstr>
      <vt:lpstr>Thêm văn bản </vt:lpstr>
      <vt:lpstr>Thêm văn bản </vt:lpstr>
      <vt:lpstr>Thêm tiêu đề</vt:lpstr>
      <vt:lpstr>Thêm tiêu đề</vt:lpstr>
      <vt:lpstr>Thêm tiêu đề</vt:lpstr>
    </vt:vector>
  </TitlesOfParts>
  <Company>Guild Design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ThemeGallery PowerTemplate</dc:title>
  <dc:creator>www.themegallery.com</dc:creator>
  <cp:lastModifiedBy>User</cp:lastModifiedBy>
  <cp:revision>20</cp:revision>
  <dcterms:created xsi:type="dcterms:W3CDTF">2011-02-22T05:03:16Z</dcterms:created>
  <dcterms:modified xsi:type="dcterms:W3CDTF">2016-03-14T06:00:54Z</dcterms:modified>
</cp:coreProperties>
</file>