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953250" cy="923448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F6A4"/>
    <a:srgbClr val="808080"/>
    <a:srgbClr val="9B90DC"/>
    <a:srgbClr val="E7A707"/>
    <a:srgbClr val="96C62C"/>
    <a:srgbClr val="5F5F5F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8588" y="0"/>
            <a:ext cx="3013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8400" y="692150"/>
            <a:ext cx="4616450" cy="34623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86263"/>
            <a:ext cx="556260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0938"/>
            <a:ext cx="3013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8588" y="8770938"/>
            <a:ext cx="3013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CBD282-8406-4631-A382-F45DDFD344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8612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9988" y="692150"/>
            <a:ext cx="4616450" cy="3462338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latin typeface="Arial" panose="020B0604020202020204" pitchFamily="34" charset="0"/>
              </a:rPr>
              <a:t>Content Layouts</a:t>
            </a:r>
          </a:p>
        </p:txBody>
      </p:sp>
    </p:spTree>
    <p:extLst>
      <p:ext uri="{BB962C8B-B14F-4D97-AF65-F5344CB8AC3E}">
        <p14:creationId xmlns:p14="http://schemas.microsoft.com/office/powerpoint/2010/main" val="343343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8" name="Freeform 40"/>
          <p:cNvSpPr>
            <a:spLocks/>
          </p:cNvSpPr>
          <p:nvPr/>
        </p:nvSpPr>
        <p:spPr bwMode="hidden">
          <a:xfrm>
            <a:off x="0" y="1828800"/>
            <a:ext cx="9144000" cy="5021263"/>
          </a:xfrm>
          <a:custGeom>
            <a:avLst/>
            <a:gdLst>
              <a:gd name="T0" fmla="*/ 0 w 5760"/>
              <a:gd name="T1" fmla="*/ 1000 h 3592"/>
              <a:gd name="T2" fmla="*/ 0 w 5760"/>
              <a:gd name="T3" fmla="*/ 3592 h 3592"/>
              <a:gd name="T4" fmla="*/ 5760 w 5760"/>
              <a:gd name="T5" fmla="*/ 3592 h 3592"/>
              <a:gd name="T6" fmla="*/ 5760 w 5760"/>
              <a:gd name="T7" fmla="*/ 2776 h 3592"/>
              <a:gd name="T8" fmla="*/ 0 w 5760"/>
              <a:gd name="T9" fmla="*/ 1000 h 3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0" h="3592">
                <a:moveTo>
                  <a:pt x="0" y="1000"/>
                </a:moveTo>
                <a:lnTo>
                  <a:pt x="0" y="3592"/>
                </a:lnTo>
                <a:lnTo>
                  <a:pt x="5760" y="3592"/>
                </a:lnTo>
                <a:cubicBezTo>
                  <a:pt x="5760" y="3592"/>
                  <a:pt x="5760" y="3184"/>
                  <a:pt x="5760" y="2776"/>
                </a:cubicBezTo>
                <a:cubicBezTo>
                  <a:pt x="3496" y="0"/>
                  <a:pt x="0" y="1000"/>
                  <a:pt x="0" y="1000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alpha val="20000"/>
                </a:schemeClr>
              </a:gs>
              <a:gs pos="5000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>
                  <a:alpha val="20000"/>
                </a:schemeClr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7929" name="Group 41"/>
          <p:cNvGrpSpPr>
            <a:grpSpLocks/>
          </p:cNvGrpSpPr>
          <p:nvPr/>
        </p:nvGrpSpPr>
        <p:grpSpPr bwMode="auto">
          <a:xfrm>
            <a:off x="0" y="4114800"/>
            <a:ext cx="8896350" cy="2743200"/>
            <a:chOff x="0" y="2502"/>
            <a:chExt cx="5604" cy="1728"/>
          </a:xfrm>
        </p:grpSpPr>
        <p:sp>
          <p:nvSpPr>
            <p:cNvPr id="37930" name="AutoShape 42"/>
            <p:cNvSpPr>
              <a:spLocks noChangeAspect="1" noChangeArrowheads="1" noTextEdit="1"/>
            </p:cNvSpPr>
            <p:nvPr/>
          </p:nvSpPr>
          <p:spPr bwMode="ltGray">
            <a:xfrm>
              <a:off x="0" y="2784"/>
              <a:ext cx="5604" cy="1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7931" name="Freeform 43"/>
            <p:cNvSpPr>
              <a:spLocks/>
            </p:cNvSpPr>
            <p:nvPr/>
          </p:nvSpPr>
          <p:spPr bwMode="ltGray">
            <a:xfrm>
              <a:off x="4" y="2794"/>
              <a:ext cx="5430" cy="1432"/>
            </a:xfrm>
            <a:custGeom>
              <a:avLst/>
              <a:gdLst>
                <a:gd name="T0" fmla="*/ 275 w 2715"/>
                <a:gd name="T1" fmla="*/ 697 h 710"/>
                <a:gd name="T2" fmla="*/ 153 w 2715"/>
                <a:gd name="T3" fmla="*/ 668 h 710"/>
                <a:gd name="T4" fmla="*/ 75 w 2715"/>
                <a:gd name="T5" fmla="*/ 653 h 710"/>
                <a:gd name="T6" fmla="*/ 29 w 2715"/>
                <a:gd name="T7" fmla="*/ 478 h 710"/>
                <a:gd name="T8" fmla="*/ 475 w 2715"/>
                <a:gd name="T9" fmla="*/ 217 h 710"/>
                <a:gd name="T10" fmla="*/ 841 w 2715"/>
                <a:gd name="T11" fmla="*/ 121 h 710"/>
                <a:gd name="T12" fmla="*/ 1078 w 2715"/>
                <a:gd name="T13" fmla="*/ 56 h 710"/>
                <a:gd name="T14" fmla="*/ 1892 w 2715"/>
                <a:gd name="T15" fmla="*/ 76 h 710"/>
                <a:gd name="T16" fmla="*/ 2323 w 2715"/>
                <a:gd name="T17" fmla="*/ 145 h 710"/>
                <a:gd name="T18" fmla="*/ 2519 w 2715"/>
                <a:gd name="T19" fmla="*/ 226 h 710"/>
                <a:gd name="T20" fmla="*/ 2688 w 2715"/>
                <a:gd name="T21" fmla="*/ 333 h 710"/>
                <a:gd name="T22" fmla="*/ 2543 w 2715"/>
                <a:gd name="T23" fmla="*/ 460 h 710"/>
                <a:gd name="T24" fmla="*/ 2539 w 2715"/>
                <a:gd name="T25" fmla="*/ 579 h 710"/>
                <a:gd name="T26" fmla="*/ 2292 w 2715"/>
                <a:gd name="T27" fmla="*/ 673 h 710"/>
                <a:gd name="T28" fmla="*/ 1754 w 2715"/>
                <a:gd name="T29" fmla="*/ 643 h 710"/>
                <a:gd name="T30" fmla="*/ 1506 w 2715"/>
                <a:gd name="T31" fmla="*/ 638 h 710"/>
                <a:gd name="T32" fmla="*/ 1215 w 2715"/>
                <a:gd name="T33" fmla="*/ 684 h 710"/>
                <a:gd name="T34" fmla="*/ 802 w 2715"/>
                <a:gd name="T35" fmla="*/ 626 h 710"/>
                <a:gd name="T36" fmla="*/ 487 w 2715"/>
                <a:gd name="T37" fmla="*/ 627 h 710"/>
                <a:gd name="T38" fmla="*/ 275 w 2715"/>
                <a:gd name="T39" fmla="*/ 697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15" h="710">
                  <a:moveTo>
                    <a:pt x="275" y="697"/>
                  </a:moveTo>
                  <a:cubicBezTo>
                    <a:pt x="233" y="699"/>
                    <a:pt x="193" y="678"/>
                    <a:pt x="153" y="668"/>
                  </a:cubicBezTo>
                  <a:cubicBezTo>
                    <a:pt x="128" y="662"/>
                    <a:pt x="99" y="663"/>
                    <a:pt x="75" y="653"/>
                  </a:cubicBezTo>
                  <a:cubicBezTo>
                    <a:pt x="0" y="621"/>
                    <a:pt x="2" y="543"/>
                    <a:pt x="29" y="478"/>
                  </a:cubicBezTo>
                  <a:cubicBezTo>
                    <a:pt x="91" y="327"/>
                    <a:pt x="334" y="264"/>
                    <a:pt x="475" y="217"/>
                  </a:cubicBezTo>
                  <a:cubicBezTo>
                    <a:pt x="595" y="176"/>
                    <a:pt x="719" y="154"/>
                    <a:pt x="841" y="121"/>
                  </a:cubicBezTo>
                  <a:cubicBezTo>
                    <a:pt x="920" y="100"/>
                    <a:pt x="998" y="73"/>
                    <a:pt x="1078" y="56"/>
                  </a:cubicBezTo>
                  <a:cubicBezTo>
                    <a:pt x="1349" y="0"/>
                    <a:pt x="1621" y="51"/>
                    <a:pt x="1892" y="76"/>
                  </a:cubicBezTo>
                  <a:cubicBezTo>
                    <a:pt x="2033" y="88"/>
                    <a:pt x="2185" y="111"/>
                    <a:pt x="2323" y="145"/>
                  </a:cubicBezTo>
                  <a:cubicBezTo>
                    <a:pt x="2392" y="162"/>
                    <a:pt x="2458" y="190"/>
                    <a:pt x="2519" y="226"/>
                  </a:cubicBezTo>
                  <a:cubicBezTo>
                    <a:pt x="2552" y="246"/>
                    <a:pt x="2673" y="296"/>
                    <a:pt x="2688" y="333"/>
                  </a:cubicBezTo>
                  <a:cubicBezTo>
                    <a:pt x="2715" y="402"/>
                    <a:pt x="2584" y="439"/>
                    <a:pt x="2543" y="460"/>
                  </a:cubicBezTo>
                  <a:cubicBezTo>
                    <a:pt x="2456" y="504"/>
                    <a:pt x="2553" y="513"/>
                    <a:pt x="2539" y="579"/>
                  </a:cubicBezTo>
                  <a:cubicBezTo>
                    <a:pt x="2526" y="638"/>
                    <a:pt x="2334" y="665"/>
                    <a:pt x="2292" y="673"/>
                  </a:cubicBezTo>
                  <a:cubicBezTo>
                    <a:pt x="2110" y="710"/>
                    <a:pt x="1934" y="662"/>
                    <a:pt x="1754" y="643"/>
                  </a:cubicBezTo>
                  <a:cubicBezTo>
                    <a:pt x="1673" y="634"/>
                    <a:pt x="1588" y="634"/>
                    <a:pt x="1506" y="638"/>
                  </a:cubicBezTo>
                  <a:cubicBezTo>
                    <a:pt x="1407" y="644"/>
                    <a:pt x="1314" y="673"/>
                    <a:pt x="1215" y="684"/>
                  </a:cubicBezTo>
                  <a:cubicBezTo>
                    <a:pt x="1071" y="701"/>
                    <a:pt x="946" y="629"/>
                    <a:pt x="802" y="626"/>
                  </a:cubicBezTo>
                  <a:cubicBezTo>
                    <a:pt x="699" y="625"/>
                    <a:pt x="590" y="620"/>
                    <a:pt x="487" y="627"/>
                  </a:cubicBezTo>
                  <a:cubicBezTo>
                    <a:pt x="409" y="632"/>
                    <a:pt x="352" y="692"/>
                    <a:pt x="275" y="69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alpha val="30000"/>
                  </a:schemeClr>
                </a:gs>
                <a:gs pos="100000">
                  <a:schemeClr val="accent2">
                    <a:gamma/>
                    <a:shade val="98431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7932" name="Freeform 44"/>
            <p:cNvSpPr>
              <a:spLocks/>
            </p:cNvSpPr>
            <p:nvPr/>
          </p:nvSpPr>
          <p:spPr bwMode="ltGray">
            <a:xfrm>
              <a:off x="22" y="2792"/>
              <a:ext cx="5576" cy="768"/>
            </a:xfrm>
            <a:custGeom>
              <a:avLst/>
              <a:gdLst>
                <a:gd name="T0" fmla="*/ 0 w 2788"/>
                <a:gd name="T1" fmla="*/ 381 h 381"/>
                <a:gd name="T2" fmla="*/ 697 w 2788"/>
                <a:gd name="T3" fmla="*/ 102 h 381"/>
                <a:gd name="T4" fmla="*/ 1662 w 2788"/>
                <a:gd name="T5" fmla="*/ 3 h 381"/>
                <a:gd name="T6" fmla="*/ 2231 w 2788"/>
                <a:gd name="T7" fmla="*/ 87 h 381"/>
                <a:gd name="T8" fmla="*/ 2540 w 2788"/>
                <a:gd name="T9" fmla="*/ 162 h 381"/>
                <a:gd name="T10" fmla="*/ 2788 w 2788"/>
                <a:gd name="T11" fmla="*/ 26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88" h="381">
                  <a:moveTo>
                    <a:pt x="0" y="381"/>
                  </a:moveTo>
                  <a:cubicBezTo>
                    <a:pt x="222" y="255"/>
                    <a:pt x="443" y="150"/>
                    <a:pt x="697" y="102"/>
                  </a:cubicBezTo>
                  <a:cubicBezTo>
                    <a:pt x="1008" y="42"/>
                    <a:pt x="1344" y="9"/>
                    <a:pt x="1662" y="3"/>
                  </a:cubicBezTo>
                  <a:cubicBezTo>
                    <a:pt x="1859" y="0"/>
                    <a:pt x="2041" y="48"/>
                    <a:pt x="2231" y="87"/>
                  </a:cubicBezTo>
                  <a:cubicBezTo>
                    <a:pt x="2336" y="108"/>
                    <a:pt x="2438" y="126"/>
                    <a:pt x="2540" y="162"/>
                  </a:cubicBezTo>
                  <a:cubicBezTo>
                    <a:pt x="2605" y="185"/>
                    <a:pt x="2735" y="213"/>
                    <a:pt x="2788" y="261"/>
                  </a:cubicBezTo>
                </a:path>
              </a:pathLst>
            </a:custGeom>
            <a:noFill/>
            <a:ln w="12700" cap="rnd">
              <a:solidFill>
                <a:srgbClr val="503F2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37933" name="Group 45"/>
            <p:cNvGrpSpPr>
              <a:grpSpLocks/>
            </p:cNvGrpSpPr>
            <p:nvPr/>
          </p:nvGrpSpPr>
          <p:grpSpPr bwMode="auto">
            <a:xfrm rot="-1365718">
              <a:off x="184" y="3151"/>
              <a:ext cx="228" cy="272"/>
              <a:chOff x="2208" y="3031"/>
              <a:chExt cx="565" cy="674"/>
            </a:xfrm>
          </p:grpSpPr>
          <p:sp>
            <p:nvSpPr>
              <p:cNvPr id="37934" name="Freeform 46"/>
              <p:cNvSpPr>
                <a:spLocks/>
              </p:cNvSpPr>
              <p:nvPr/>
            </p:nvSpPr>
            <p:spPr bwMode="ltGray">
              <a:xfrm>
                <a:off x="2256" y="3072"/>
                <a:ext cx="517" cy="633"/>
              </a:xfrm>
              <a:custGeom>
                <a:avLst/>
                <a:gdLst>
                  <a:gd name="T0" fmla="*/ 179 w 219"/>
                  <a:gd name="T1" fmla="*/ 128 h 268"/>
                  <a:gd name="T2" fmla="*/ 148 w 219"/>
                  <a:gd name="T3" fmla="*/ 38 h 268"/>
                  <a:gd name="T4" fmla="*/ 129 w 219"/>
                  <a:gd name="T5" fmla="*/ 4 h 268"/>
                  <a:gd name="T6" fmla="*/ 108 w 219"/>
                  <a:gd name="T7" fmla="*/ 5 h 268"/>
                  <a:gd name="T8" fmla="*/ 39 w 219"/>
                  <a:gd name="T9" fmla="*/ 14 h 268"/>
                  <a:gd name="T10" fmla="*/ 27 w 219"/>
                  <a:gd name="T11" fmla="*/ 44 h 268"/>
                  <a:gd name="T12" fmla="*/ 22 w 219"/>
                  <a:gd name="T13" fmla="*/ 122 h 268"/>
                  <a:gd name="T14" fmla="*/ 5 w 219"/>
                  <a:gd name="T15" fmla="*/ 237 h 268"/>
                  <a:gd name="T16" fmla="*/ 31 w 219"/>
                  <a:gd name="T17" fmla="*/ 268 h 268"/>
                  <a:gd name="T18" fmla="*/ 66 w 219"/>
                  <a:gd name="T19" fmla="*/ 207 h 268"/>
                  <a:gd name="T20" fmla="*/ 67 w 219"/>
                  <a:gd name="T21" fmla="*/ 194 h 268"/>
                  <a:gd name="T22" fmla="*/ 117 w 219"/>
                  <a:gd name="T23" fmla="*/ 165 h 268"/>
                  <a:gd name="T24" fmla="*/ 94 w 219"/>
                  <a:gd name="T25" fmla="*/ 142 h 268"/>
                  <a:gd name="T26" fmla="*/ 67 w 219"/>
                  <a:gd name="T27" fmla="*/ 150 h 268"/>
                  <a:gd name="T28" fmla="*/ 66 w 219"/>
                  <a:gd name="T29" fmla="*/ 142 h 268"/>
                  <a:gd name="T30" fmla="*/ 79 w 219"/>
                  <a:gd name="T31" fmla="*/ 87 h 268"/>
                  <a:gd name="T32" fmla="*/ 116 w 219"/>
                  <a:gd name="T33" fmla="*/ 92 h 268"/>
                  <a:gd name="T34" fmla="*/ 138 w 219"/>
                  <a:gd name="T35" fmla="*/ 147 h 268"/>
                  <a:gd name="T36" fmla="*/ 162 w 219"/>
                  <a:gd name="T37" fmla="*/ 203 h 268"/>
                  <a:gd name="T38" fmla="*/ 175 w 219"/>
                  <a:gd name="T39" fmla="*/ 242 h 268"/>
                  <a:gd name="T40" fmla="*/ 215 w 219"/>
                  <a:gd name="T41" fmla="*/ 218 h 268"/>
                  <a:gd name="T42" fmla="*/ 179 w 219"/>
                  <a:gd name="T43" fmla="*/ 128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9" h="268">
                    <a:moveTo>
                      <a:pt x="179" y="128"/>
                    </a:moveTo>
                    <a:cubicBezTo>
                      <a:pt x="169" y="97"/>
                      <a:pt x="161" y="68"/>
                      <a:pt x="148" y="38"/>
                    </a:cubicBezTo>
                    <a:cubicBezTo>
                      <a:pt x="144" y="30"/>
                      <a:pt x="137" y="8"/>
                      <a:pt x="129" y="4"/>
                    </a:cubicBezTo>
                    <a:cubicBezTo>
                      <a:pt x="120" y="0"/>
                      <a:pt x="118" y="4"/>
                      <a:pt x="108" y="5"/>
                    </a:cubicBezTo>
                    <a:cubicBezTo>
                      <a:pt x="89" y="7"/>
                      <a:pt x="55" y="3"/>
                      <a:pt x="39" y="14"/>
                    </a:cubicBezTo>
                    <a:cubicBezTo>
                      <a:pt x="28" y="21"/>
                      <a:pt x="28" y="32"/>
                      <a:pt x="27" y="44"/>
                    </a:cubicBezTo>
                    <a:cubicBezTo>
                      <a:pt x="25" y="70"/>
                      <a:pt x="25" y="96"/>
                      <a:pt x="22" y="122"/>
                    </a:cubicBezTo>
                    <a:cubicBezTo>
                      <a:pt x="17" y="160"/>
                      <a:pt x="0" y="198"/>
                      <a:pt x="5" y="237"/>
                    </a:cubicBezTo>
                    <a:cubicBezTo>
                      <a:pt x="7" y="253"/>
                      <a:pt x="12" y="268"/>
                      <a:pt x="31" y="268"/>
                    </a:cubicBezTo>
                    <a:cubicBezTo>
                      <a:pt x="69" y="266"/>
                      <a:pt x="67" y="234"/>
                      <a:pt x="66" y="207"/>
                    </a:cubicBezTo>
                    <a:cubicBezTo>
                      <a:pt x="66" y="202"/>
                      <a:pt x="66" y="198"/>
                      <a:pt x="67" y="194"/>
                    </a:cubicBezTo>
                    <a:cubicBezTo>
                      <a:pt x="89" y="192"/>
                      <a:pt x="118" y="183"/>
                      <a:pt x="117" y="165"/>
                    </a:cubicBezTo>
                    <a:cubicBezTo>
                      <a:pt x="116" y="158"/>
                      <a:pt x="100" y="143"/>
                      <a:pt x="94" y="142"/>
                    </a:cubicBezTo>
                    <a:cubicBezTo>
                      <a:pt x="87" y="141"/>
                      <a:pt x="77" y="145"/>
                      <a:pt x="67" y="150"/>
                    </a:cubicBezTo>
                    <a:cubicBezTo>
                      <a:pt x="67" y="147"/>
                      <a:pt x="66" y="145"/>
                      <a:pt x="66" y="142"/>
                    </a:cubicBezTo>
                    <a:cubicBezTo>
                      <a:pt x="64" y="122"/>
                      <a:pt x="61" y="98"/>
                      <a:pt x="79" y="87"/>
                    </a:cubicBezTo>
                    <a:cubicBezTo>
                      <a:pt x="92" y="80"/>
                      <a:pt x="107" y="81"/>
                      <a:pt x="116" y="92"/>
                    </a:cubicBezTo>
                    <a:cubicBezTo>
                      <a:pt x="129" y="106"/>
                      <a:pt x="129" y="130"/>
                      <a:pt x="138" y="147"/>
                    </a:cubicBezTo>
                    <a:cubicBezTo>
                      <a:pt x="147" y="166"/>
                      <a:pt x="155" y="183"/>
                      <a:pt x="162" y="203"/>
                    </a:cubicBezTo>
                    <a:cubicBezTo>
                      <a:pt x="165" y="211"/>
                      <a:pt x="168" y="237"/>
                      <a:pt x="175" y="242"/>
                    </a:cubicBezTo>
                    <a:cubicBezTo>
                      <a:pt x="191" y="254"/>
                      <a:pt x="214" y="231"/>
                      <a:pt x="215" y="218"/>
                    </a:cubicBezTo>
                    <a:cubicBezTo>
                      <a:pt x="219" y="183"/>
                      <a:pt x="188" y="159"/>
                      <a:pt x="179" y="12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6275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35" name="Freeform 47"/>
              <p:cNvSpPr>
                <a:spLocks/>
              </p:cNvSpPr>
              <p:nvPr/>
            </p:nvSpPr>
            <p:spPr bwMode="ltGray">
              <a:xfrm>
                <a:off x="2208" y="3031"/>
                <a:ext cx="518" cy="635"/>
              </a:xfrm>
              <a:custGeom>
                <a:avLst/>
                <a:gdLst>
                  <a:gd name="T0" fmla="*/ 179 w 219"/>
                  <a:gd name="T1" fmla="*/ 128 h 269"/>
                  <a:gd name="T2" fmla="*/ 148 w 219"/>
                  <a:gd name="T3" fmla="*/ 38 h 269"/>
                  <a:gd name="T4" fmla="*/ 129 w 219"/>
                  <a:gd name="T5" fmla="*/ 4 h 269"/>
                  <a:gd name="T6" fmla="*/ 109 w 219"/>
                  <a:gd name="T7" fmla="*/ 5 h 269"/>
                  <a:gd name="T8" fmla="*/ 39 w 219"/>
                  <a:gd name="T9" fmla="*/ 14 h 269"/>
                  <a:gd name="T10" fmla="*/ 27 w 219"/>
                  <a:gd name="T11" fmla="*/ 44 h 269"/>
                  <a:gd name="T12" fmla="*/ 22 w 219"/>
                  <a:gd name="T13" fmla="*/ 122 h 269"/>
                  <a:gd name="T14" fmla="*/ 5 w 219"/>
                  <a:gd name="T15" fmla="*/ 237 h 269"/>
                  <a:gd name="T16" fmla="*/ 31 w 219"/>
                  <a:gd name="T17" fmla="*/ 268 h 269"/>
                  <a:gd name="T18" fmla="*/ 67 w 219"/>
                  <a:gd name="T19" fmla="*/ 207 h 269"/>
                  <a:gd name="T20" fmla="*/ 67 w 219"/>
                  <a:gd name="T21" fmla="*/ 194 h 269"/>
                  <a:gd name="T22" fmla="*/ 117 w 219"/>
                  <a:gd name="T23" fmla="*/ 165 h 269"/>
                  <a:gd name="T24" fmla="*/ 94 w 219"/>
                  <a:gd name="T25" fmla="*/ 142 h 269"/>
                  <a:gd name="T26" fmla="*/ 67 w 219"/>
                  <a:gd name="T27" fmla="*/ 150 h 269"/>
                  <a:gd name="T28" fmla="*/ 66 w 219"/>
                  <a:gd name="T29" fmla="*/ 142 h 269"/>
                  <a:gd name="T30" fmla="*/ 80 w 219"/>
                  <a:gd name="T31" fmla="*/ 88 h 269"/>
                  <a:gd name="T32" fmla="*/ 116 w 219"/>
                  <a:gd name="T33" fmla="*/ 92 h 269"/>
                  <a:gd name="T34" fmla="*/ 138 w 219"/>
                  <a:gd name="T35" fmla="*/ 147 h 269"/>
                  <a:gd name="T36" fmla="*/ 162 w 219"/>
                  <a:gd name="T37" fmla="*/ 203 h 269"/>
                  <a:gd name="T38" fmla="*/ 175 w 219"/>
                  <a:gd name="T39" fmla="*/ 242 h 269"/>
                  <a:gd name="T40" fmla="*/ 215 w 219"/>
                  <a:gd name="T41" fmla="*/ 218 h 269"/>
                  <a:gd name="T42" fmla="*/ 179 w 219"/>
                  <a:gd name="T43" fmla="*/ 128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19" h="269">
                    <a:moveTo>
                      <a:pt x="179" y="128"/>
                    </a:moveTo>
                    <a:cubicBezTo>
                      <a:pt x="169" y="97"/>
                      <a:pt x="161" y="68"/>
                      <a:pt x="148" y="38"/>
                    </a:cubicBezTo>
                    <a:cubicBezTo>
                      <a:pt x="144" y="30"/>
                      <a:pt x="137" y="8"/>
                      <a:pt x="129" y="4"/>
                    </a:cubicBezTo>
                    <a:cubicBezTo>
                      <a:pt x="121" y="0"/>
                      <a:pt x="118" y="5"/>
                      <a:pt x="109" y="5"/>
                    </a:cubicBezTo>
                    <a:cubicBezTo>
                      <a:pt x="89" y="7"/>
                      <a:pt x="56" y="3"/>
                      <a:pt x="39" y="14"/>
                    </a:cubicBezTo>
                    <a:cubicBezTo>
                      <a:pt x="28" y="21"/>
                      <a:pt x="28" y="32"/>
                      <a:pt x="27" y="44"/>
                    </a:cubicBezTo>
                    <a:cubicBezTo>
                      <a:pt x="25" y="71"/>
                      <a:pt x="25" y="96"/>
                      <a:pt x="22" y="122"/>
                    </a:cubicBezTo>
                    <a:cubicBezTo>
                      <a:pt x="17" y="160"/>
                      <a:pt x="0" y="198"/>
                      <a:pt x="5" y="237"/>
                    </a:cubicBezTo>
                    <a:cubicBezTo>
                      <a:pt x="7" y="253"/>
                      <a:pt x="13" y="269"/>
                      <a:pt x="31" y="268"/>
                    </a:cubicBezTo>
                    <a:cubicBezTo>
                      <a:pt x="69" y="266"/>
                      <a:pt x="67" y="234"/>
                      <a:pt x="67" y="207"/>
                    </a:cubicBezTo>
                    <a:cubicBezTo>
                      <a:pt x="67" y="203"/>
                      <a:pt x="67" y="198"/>
                      <a:pt x="67" y="194"/>
                    </a:cubicBezTo>
                    <a:cubicBezTo>
                      <a:pt x="89" y="192"/>
                      <a:pt x="118" y="183"/>
                      <a:pt x="117" y="165"/>
                    </a:cubicBezTo>
                    <a:cubicBezTo>
                      <a:pt x="116" y="158"/>
                      <a:pt x="100" y="143"/>
                      <a:pt x="94" y="142"/>
                    </a:cubicBezTo>
                    <a:cubicBezTo>
                      <a:pt x="87" y="141"/>
                      <a:pt x="77" y="146"/>
                      <a:pt x="67" y="150"/>
                    </a:cubicBezTo>
                    <a:cubicBezTo>
                      <a:pt x="67" y="148"/>
                      <a:pt x="67" y="145"/>
                      <a:pt x="66" y="142"/>
                    </a:cubicBezTo>
                    <a:cubicBezTo>
                      <a:pt x="64" y="122"/>
                      <a:pt x="61" y="98"/>
                      <a:pt x="80" y="88"/>
                    </a:cubicBezTo>
                    <a:cubicBezTo>
                      <a:pt x="92" y="80"/>
                      <a:pt x="107" y="81"/>
                      <a:pt x="116" y="92"/>
                    </a:cubicBezTo>
                    <a:cubicBezTo>
                      <a:pt x="129" y="106"/>
                      <a:pt x="129" y="130"/>
                      <a:pt x="138" y="147"/>
                    </a:cubicBezTo>
                    <a:cubicBezTo>
                      <a:pt x="147" y="166"/>
                      <a:pt x="155" y="184"/>
                      <a:pt x="162" y="203"/>
                    </a:cubicBezTo>
                    <a:cubicBezTo>
                      <a:pt x="165" y="211"/>
                      <a:pt x="168" y="237"/>
                      <a:pt x="175" y="242"/>
                    </a:cubicBezTo>
                    <a:cubicBezTo>
                      <a:pt x="192" y="254"/>
                      <a:pt x="214" y="231"/>
                      <a:pt x="215" y="218"/>
                    </a:cubicBezTo>
                    <a:cubicBezTo>
                      <a:pt x="219" y="183"/>
                      <a:pt x="188" y="159"/>
                      <a:pt x="179" y="12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5451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36" name="Group 48"/>
            <p:cNvGrpSpPr>
              <a:grpSpLocks/>
            </p:cNvGrpSpPr>
            <p:nvPr/>
          </p:nvGrpSpPr>
          <p:grpSpPr bwMode="auto">
            <a:xfrm rot="-1631738">
              <a:off x="2496" y="2544"/>
              <a:ext cx="256" cy="305"/>
              <a:chOff x="2448" y="1200"/>
              <a:chExt cx="634" cy="757"/>
            </a:xfrm>
          </p:grpSpPr>
          <p:sp>
            <p:nvSpPr>
              <p:cNvPr id="37937" name="Freeform 49"/>
              <p:cNvSpPr>
                <a:spLocks/>
              </p:cNvSpPr>
              <p:nvPr/>
            </p:nvSpPr>
            <p:spPr bwMode="ltGray">
              <a:xfrm>
                <a:off x="2489" y="1281"/>
                <a:ext cx="593" cy="676"/>
              </a:xfrm>
              <a:custGeom>
                <a:avLst/>
                <a:gdLst>
                  <a:gd name="T0" fmla="*/ 93 w 251"/>
                  <a:gd name="T1" fmla="*/ 166 h 286"/>
                  <a:gd name="T2" fmla="*/ 145 w 251"/>
                  <a:gd name="T3" fmla="*/ 213 h 286"/>
                  <a:gd name="T4" fmla="*/ 188 w 251"/>
                  <a:gd name="T5" fmla="*/ 223 h 286"/>
                  <a:gd name="T6" fmla="*/ 187 w 251"/>
                  <a:gd name="T7" fmla="*/ 280 h 286"/>
                  <a:gd name="T8" fmla="*/ 59 w 251"/>
                  <a:gd name="T9" fmla="*/ 257 h 286"/>
                  <a:gd name="T10" fmla="*/ 14 w 251"/>
                  <a:gd name="T11" fmla="*/ 102 h 286"/>
                  <a:gd name="T12" fmla="*/ 251 w 251"/>
                  <a:gd name="T13" fmla="*/ 87 h 286"/>
                  <a:gd name="T14" fmla="*/ 228 w 251"/>
                  <a:gd name="T15" fmla="*/ 145 h 286"/>
                  <a:gd name="T16" fmla="*/ 95 w 251"/>
                  <a:gd name="T17" fmla="*/ 155 h 286"/>
                  <a:gd name="T18" fmla="*/ 93 w 251"/>
                  <a:gd name="T19" fmla="*/ 16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1" h="286">
                    <a:moveTo>
                      <a:pt x="93" y="166"/>
                    </a:moveTo>
                    <a:cubicBezTo>
                      <a:pt x="87" y="204"/>
                      <a:pt x="110" y="209"/>
                      <a:pt x="145" y="213"/>
                    </a:cubicBezTo>
                    <a:cubicBezTo>
                      <a:pt x="168" y="216"/>
                      <a:pt x="173" y="201"/>
                      <a:pt x="188" y="223"/>
                    </a:cubicBezTo>
                    <a:cubicBezTo>
                      <a:pt x="197" y="236"/>
                      <a:pt x="189" y="266"/>
                      <a:pt x="187" y="280"/>
                    </a:cubicBezTo>
                    <a:cubicBezTo>
                      <a:pt x="144" y="281"/>
                      <a:pt x="95" y="286"/>
                      <a:pt x="59" y="257"/>
                    </a:cubicBezTo>
                    <a:cubicBezTo>
                      <a:pt x="16" y="223"/>
                      <a:pt x="0" y="153"/>
                      <a:pt x="14" y="102"/>
                    </a:cubicBezTo>
                    <a:cubicBezTo>
                      <a:pt x="41" y="0"/>
                      <a:pt x="190" y="35"/>
                      <a:pt x="251" y="87"/>
                    </a:cubicBezTo>
                    <a:cubicBezTo>
                      <a:pt x="250" y="108"/>
                      <a:pt x="243" y="129"/>
                      <a:pt x="228" y="145"/>
                    </a:cubicBezTo>
                    <a:cubicBezTo>
                      <a:pt x="209" y="164"/>
                      <a:pt x="127" y="27"/>
                      <a:pt x="95" y="155"/>
                    </a:cubicBezTo>
                    <a:cubicBezTo>
                      <a:pt x="94" y="159"/>
                      <a:pt x="93" y="163"/>
                      <a:pt x="93" y="16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72941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38" name="Freeform 50"/>
              <p:cNvSpPr>
                <a:spLocks/>
              </p:cNvSpPr>
              <p:nvPr/>
            </p:nvSpPr>
            <p:spPr bwMode="ltGray">
              <a:xfrm>
                <a:off x="2448" y="1200"/>
                <a:ext cx="593" cy="676"/>
              </a:xfrm>
              <a:custGeom>
                <a:avLst/>
                <a:gdLst>
                  <a:gd name="T0" fmla="*/ 93 w 251"/>
                  <a:gd name="T1" fmla="*/ 166 h 286"/>
                  <a:gd name="T2" fmla="*/ 146 w 251"/>
                  <a:gd name="T3" fmla="*/ 213 h 286"/>
                  <a:gd name="T4" fmla="*/ 188 w 251"/>
                  <a:gd name="T5" fmla="*/ 223 h 286"/>
                  <a:gd name="T6" fmla="*/ 187 w 251"/>
                  <a:gd name="T7" fmla="*/ 280 h 286"/>
                  <a:gd name="T8" fmla="*/ 59 w 251"/>
                  <a:gd name="T9" fmla="*/ 257 h 286"/>
                  <a:gd name="T10" fmla="*/ 14 w 251"/>
                  <a:gd name="T11" fmla="*/ 102 h 286"/>
                  <a:gd name="T12" fmla="*/ 251 w 251"/>
                  <a:gd name="T13" fmla="*/ 87 h 286"/>
                  <a:gd name="T14" fmla="*/ 228 w 251"/>
                  <a:gd name="T15" fmla="*/ 145 h 286"/>
                  <a:gd name="T16" fmla="*/ 95 w 251"/>
                  <a:gd name="T17" fmla="*/ 155 h 286"/>
                  <a:gd name="T18" fmla="*/ 93 w 251"/>
                  <a:gd name="T19" fmla="*/ 16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1" h="286">
                    <a:moveTo>
                      <a:pt x="93" y="166"/>
                    </a:moveTo>
                    <a:cubicBezTo>
                      <a:pt x="87" y="205"/>
                      <a:pt x="110" y="209"/>
                      <a:pt x="146" y="213"/>
                    </a:cubicBezTo>
                    <a:cubicBezTo>
                      <a:pt x="168" y="216"/>
                      <a:pt x="173" y="201"/>
                      <a:pt x="188" y="223"/>
                    </a:cubicBezTo>
                    <a:cubicBezTo>
                      <a:pt x="197" y="236"/>
                      <a:pt x="189" y="266"/>
                      <a:pt x="187" y="280"/>
                    </a:cubicBezTo>
                    <a:cubicBezTo>
                      <a:pt x="144" y="281"/>
                      <a:pt x="95" y="286"/>
                      <a:pt x="59" y="257"/>
                    </a:cubicBezTo>
                    <a:cubicBezTo>
                      <a:pt x="16" y="223"/>
                      <a:pt x="0" y="153"/>
                      <a:pt x="14" y="102"/>
                    </a:cubicBezTo>
                    <a:cubicBezTo>
                      <a:pt x="41" y="0"/>
                      <a:pt x="190" y="35"/>
                      <a:pt x="251" y="87"/>
                    </a:cubicBezTo>
                    <a:cubicBezTo>
                      <a:pt x="250" y="108"/>
                      <a:pt x="243" y="130"/>
                      <a:pt x="228" y="145"/>
                    </a:cubicBezTo>
                    <a:cubicBezTo>
                      <a:pt x="209" y="164"/>
                      <a:pt x="127" y="28"/>
                      <a:pt x="95" y="155"/>
                    </a:cubicBezTo>
                    <a:cubicBezTo>
                      <a:pt x="94" y="159"/>
                      <a:pt x="93" y="163"/>
                      <a:pt x="93" y="16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40784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39" name="Group 51"/>
            <p:cNvGrpSpPr>
              <a:grpSpLocks/>
            </p:cNvGrpSpPr>
            <p:nvPr/>
          </p:nvGrpSpPr>
          <p:grpSpPr bwMode="auto">
            <a:xfrm>
              <a:off x="1872" y="2627"/>
              <a:ext cx="316" cy="300"/>
              <a:chOff x="3324" y="788"/>
              <a:chExt cx="482" cy="458"/>
            </a:xfrm>
          </p:grpSpPr>
          <p:sp>
            <p:nvSpPr>
              <p:cNvPr id="37940" name="Freeform 52"/>
              <p:cNvSpPr>
                <a:spLocks/>
              </p:cNvSpPr>
              <p:nvPr/>
            </p:nvSpPr>
            <p:spPr bwMode="ltGray">
              <a:xfrm rot="16043336" flipH="1">
                <a:off x="3346" y="802"/>
                <a:ext cx="422" cy="466"/>
              </a:xfrm>
              <a:custGeom>
                <a:avLst/>
                <a:gdLst>
                  <a:gd name="T0" fmla="*/ 1456 w 1623"/>
                  <a:gd name="T1" fmla="*/ 263 h 1792"/>
                  <a:gd name="T2" fmla="*/ 1340 w 1623"/>
                  <a:gd name="T3" fmla="*/ 161 h 1792"/>
                  <a:gd name="T4" fmla="*/ 221 w 1623"/>
                  <a:gd name="T5" fmla="*/ 621 h 1792"/>
                  <a:gd name="T6" fmla="*/ 394 w 1623"/>
                  <a:gd name="T7" fmla="*/ 684 h 1792"/>
                  <a:gd name="T8" fmla="*/ 988 w 1623"/>
                  <a:gd name="T9" fmla="*/ 520 h 1792"/>
                  <a:gd name="T10" fmla="*/ 1035 w 1623"/>
                  <a:gd name="T11" fmla="*/ 690 h 1792"/>
                  <a:gd name="T12" fmla="*/ 1002 w 1623"/>
                  <a:gd name="T13" fmla="*/ 935 h 1792"/>
                  <a:gd name="T14" fmla="*/ 776 w 1623"/>
                  <a:gd name="T15" fmla="*/ 1362 h 1792"/>
                  <a:gd name="T16" fmla="*/ 1456 w 1623"/>
                  <a:gd name="T17" fmla="*/ 263 h 1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3" h="1792">
                    <a:moveTo>
                      <a:pt x="1456" y="263"/>
                    </a:moveTo>
                    <a:cubicBezTo>
                      <a:pt x="1432" y="218"/>
                      <a:pt x="1390" y="185"/>
                      <a:pt x="1340" y="161"/>
                    </a:cubicBezTo>
                    <a:cubicBezTo>
                      <a:pt x="967" y="0"/>
                      <a:pt x="0" y="352"/>
                      <a:pt x="221" y="621"/>
                    </a:cubicBezTo>
                    <a:cubicBezTo>
                      <a:pt x="289" y="705"/>
                      <a:pt x="289" y="678"/>
                      <a:pt x="394" y="684"/>
                    </a:cubicBezTo>
                    <a:cubicBezTo>
                      <a:pt x="618" y="693"/>
                      <a:pt x="785" y="532"/>
                      <a:pt x="988" y="520"/>
                    </a:cubicBezTo>
                    <a:cubicBezTo>
                      <a:pt x="1017" y="567"/>
                      <a:pt x="1032" y="624"/>
                      <a:pt x="1035" y="690"/>
                    </a:cubicBezTo>
                    <a:cubicBezTo>
                      <a:pt x="1037" y="759"/>
                      <a:pt x="1045" y="823"/>
                      <a:pt x="1002" y="935"/>
                    </a:cubicBezTo>
                    <a:cubicBezTo>
                      <a:pt x="955" y="1108"/>
                      <a:pt x="862" y="1278"/>
                      <a:pt x="776" y="1362"/>
                    </a:cubicBezTo>
                    <a:cubicBezTo>
                      <a:pt x="1274" y="1792"/>
                      <a:pt x="1623" y="582"/>
                      <a:pt x="1456" y="263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80000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41" name="Freeform 53"/>
              <p:cNvSpPr>
                <a:spLocks/>
              </p:cNvSpPr>
              <p:nvPr/>
            </p:nvSpPr>
            <p:spPr bwMode="ltGray">
              <a:xfrm rot="16043336" flipH="1">
                <a:off x="3362" y="766"/>
                <a:ext cx="422" cy="466"/>
              </a:xfrm>
              <a:custGeom>
                <a:avLst/>
                <a:gdLst>
                  <a:gd name="T0" fmla="*/ 1456 w 1623"/>
                  <a:gd name="T1" fmla="*/ 263 h 1792"/>
                  <a:gd name="T2" fmla="*/ 1340 w 1623"/>
                  <a:gd name="T3" fmla="*/ 161 h 1792"/>
                  <a:gd name="T4" fmla="*/ 221 w 1623"/>
                  <a:gd name="T5" fmla="*/ 621 h 1792"/>
                  <a:gd name="T6" fmla="*/ 394 w 1623"/>
                  <a:gd name="T7" fmla="*/ 684 h 1792"/>
                  <a:gd name="T8" fmla="*/ 988 w 1623"/>
                  <a:gd name="T9" fmla="*/ 520 h 1792"/>
                  <a:gd name="T10" fmla="*/ 1035 w 1623"/>
                  <a:gd name="T11" fmla="*/ 690 h 1792"/>
                  <a:gd name="T12" fmla="*/ 1002 w 1623"/>
                  <a:gd name="T13" fmla="*/ 935 h 1792"/>
                  <a:gd name="T14" fmla="*/ 776 w 1623"/>
                  <a:gd name="T15" fmla="*/ 1362 h 1792"/>
                  <a:gd name="T16" fmla="*/ 1456 w 1623"/>
                  <a:gd name="T17" fmla="*/ 263 h 1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3" h="1792">
                    <a:moveTo>
                      <a:pt x="1456" y="263"/>
                    </a:moveTo>
                    <a:cubicBezTo>
                      <a:pt x="1432" y="218"/>
                      <a:pt x="1390" y="185"/>
                      <a:pt x="1340" y="161"/>
                    </a:cubicBezTo>
                    <a:cubicBezTo>
                      <a:pt x="967" y="0"/>
                      <a:pt x="0" y="352"/>
                      <a:pt x="221" y="621"/>
                    </a:cubicBezTo>
                    <a:cubicBezTo>
                      <a:pt x="289" y="705"/>
                      <a:pt x="289" y="678"/>
                      <a:pt x="394" y="684"/>
                    </a:cubicBezTo>
                    <a:cubicBezTo>
                      <a:pt x="618" y="693"/>
                      <a:pt x="785" y="532"/>
                      <a:pt x="988" y="520"/>
                    </a:cubicBezTo>
                    <a:cubicBezTo>
                      <a:pt x="1017" y="567"/>
                      <a:pt x="1032" y="624"/>
                      <a:pt x="1035" y="690"/>
                    </a:cubicBezTo>
                    <a:cubicBezTo>
                      <a:pt x="1037" y="759"/>
                      <a:pt x="1045" y="823"/>
                      <a:pt x="1002" y="935"/>
                    </a:cubicBezTo>
                    <a:cubicBezTo>
                      <a:pt x="955" y="1108"/>
                      <a:pt x="862" y="1278"/>
                      <a:pt x="776" y="1362"/>
                    </a:cubicBezTo>
                    <a:cubicBezTo>
                      <a:pt x="1274" y="1792"/>
                      <a:pt x="1623" y="582"/>
                      <a:pt x="1456" y="263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40784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42" name="Freeform 54"/>
              <p:cNvSpPr>
                <a:spLocks/>
              </p:cNvSpPr>
              <p:nvPr/>
            </p:nvSpPr>
            <p:spPr bwMode="ltGray">
              <a:xfrm rot="122014" flipH="1">
                <a:off x="3451" y="1010"/>
                <a:ext cx="92" cy="79"/>
              </a:xfrm>
              <a:custGeom>
                <a:avLst/>
                <a:gdLst>
                  <a:gd name="T0" fmla="*/ 0 w 238"/>
                  <a:gd name="T1" fmla="*/ 155 h 203"/>
                  <a:gd name="T2" fmla="*/ 138 w 238"/>
                  <a:gd name="T3" fmla="*/ 123 h 203"/>
                  <a:gd name="T4" fmla="*/ 184 w 238"/>
                  <a:gd name="T5" fmla="*/ 37 h 203"/>
                  <a:gd name="T6" fmla="*/ 218 w 238"/>
                  <a:gd name="T7" fmla="*/ 33 h 203"/>
                  <a:gd name="T8" fmla="*/ 208 w 238"/>
                  <a:gd name="T9" fmla="*/ 151 h 203"/>
                  <a:gd name="T10" fmla="*/ 28 w 238"/>
                  <a:gd name="T11" fmla="*/ 183 h 203"/>
                  <a:gd name="T12" fmla="*/ 0 w 238"/>
                  <a:gd name="T13" fmla="*/ 155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" h="203">
                    <a:moveTo>
                      <a:pt x="0" y="155"/>
                    </a:moveTo>
                    <a:cubicBezTo>
                      <a:pt x="46" y="141"/>
                      <a:pt x="92" y="135"/>
                      <a:pt x="138" y="123"/>
                    </a:cubicBezTo>
                    <a:cubicBezTo>
                      <a:pt x="204" y="107"/>
                      <a:pt x="190" y="87"/>
                      <a:pt x="184" y="37"/>
                    </a:cubicBezTo>
                    <a:cubicBezTo>
                      <a:pt x="185" y="0"/>
                      <a:pt x="209" y="9"/>
                      <a:pt x="218" y="33"/>
                    </a:cubicBezTo>
                    <a:cubicBezTo>
                      <a:pt x="234" y="73"/>
                      <a:pt x="238" y="119"/>
                      <a:pt x="208" y="151"/>
                    </a:cubicBezTo>
                    <a:cubicBezTo>
                      <a:pt x="173" y="173"/>
                      <a:pt x="142" y="203"/>
                      <a:pt x="28" y="183"/>
                    </a:cubicBezTo>
                    <a:cubicBezTo>
                      <a:pt x="16" y="177"/>
                      <a:pt x="6" y="169"/>
                      <a:pt x="0" y="155"/>
                    </a:cubicBezTo>
                  </a:path>
                </a:pathLst>
              </a:custGeom>
              <a:solidFill>
                <a:srgbClr val="FFFFFF">
                  <a:alpha val="60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175" cmpd="sng">
                    <a:solidFill>
                      <a:srgbClr val="5F5F5F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43" name="Group 55"/>
            <p:cNvGrpSpPr>
              <a:grpSpLocks/>
            </p:cNvGrpSpPr>
            <p:nvPr/>
          </p:nvGrpSpPr>
          <p:grpSpPr bwMode="auto">
            <a:xfrm>
              <a:off x="603" y="2916"/>
              <a:ext cx="290" cy="312"/>
              <a:chOff x="3168" y="432"/>
              <a:chExt cx="455" cy="493"/>
            </a:xfrm>
          </p:grpSpPr>
          <p:sp>
            <p:nvSpPr>
              <p:cNvPr id="37944" name="Freeform 56"/>
              <p:cNvSpPr>
                <a:spLocks/>
              </p:cNvSpPr>
              <p:nvPr/>
            </p:nvSpPr>
            <p:spPr bwMode="ltGray">
              <a:xfrm>
                <a:off x="3201" y="459"/>
                <a:ext cx="422" cy="466"/>
              </a:xfrm>
              <a:custGeom>
                <a:avLst/>
                <a:gdLst>
                  <a:gd name="T0" fmla="*/ 1456 w 1623"/>
                  <a:gd name="T1" fmla="*/ 263 h 1792"/>
                  <a:gd name="T2" fmla="*/ 1340 w 1623"/>
                  <a:gd name="T3" fmla="*/ 161 h 1792"/>
                  <a:gd name="T4" fmla="*/ 221 w 1623"/>
                  <a:gd name="T5" fmla="*/ 621 h 1792"/>
                  <a:gd name="T6" fmla="*/ 394 w 1623"/>
                  <a:gd name="T7" fmla="*/ 684 h 1792"/>
                  <a:gd name="T8" fmla="*/ 988 w 1623"/>
                  <a:gd name="T9" fmla="*/ 520 h 1792"/>
                  <a:gd name="T10" fmla="*/ 1035 w 1623"/>
                  <a:gd name="T11" fmla="*/ 690 h 1792"/>
                  <a:gd name="T12" fmla="*/ 1002 w 1623"/>
                  <a:gd name="T13" fmla="*/ 935 h 1792"/>
                  <a:gd name="T14" fmla="*/ 776 w 1623"/>
                  <a:gd name="T15" fmla="*/ 1362 h 1792"/>
                  <a:gd name="T16" fmla="*/ 1456 w 1623"/>
                  <a:gd name="T17" fmla="*/ 263 h 1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3" h="1792">
                    <a:moveTo>
                      <a:pt x="1456" y="263"/>
                    </a:moveTo>
                    <a:cubicBezTo>
                      <a:pt x="1432" y="218"/>
                      <a:pt x="1390" y="185"/>
                      <a:pt x="1340" y="161"/>
                    </a:cubicBezTo>
                    <a:cubicBezTo>
                      <a:pt x="967" y="0"/>
                      <a:pt x="0" y="352"/>
                      <a:pt x="221" y="621"/>
                    </a:cubicBezTo>
                    <a:cubicBezTo>
                      <a:pt x="289" y="705"/>
                      <a:pt x="289" y="678"/>
                      <a:pt x="394" y="684"/>
                    </a:cubicBezTo>
                    <a:cubicBezTo>
                      <a:pt x="618" y="693"/>
                      <a:pt x="785" y="532"/>
                      <a:pt x="988" y="520"/>
                    </a:cubicBezTo>
                    <a:cubicBezTo>
                      <a:pt x="1017" y="567"/>
                      <a:pt x="1032" y="624"/>
                      <a:pt x="1035" y="690"/>
                    </a:cubicBezTo>
                    <a:cubicBezTo>
                      <a:pt x="1037" y="759"/>
                      <a:pt x="1045" y="823"/>
                      <a:pt x="1002" y="935"/>
                    </a:cubicBezTo>
                    <a:cubicBezTo>
                      <a:pt x="955" y="1108"/>
                      <a:pt x="862" y="1278"/>
                      <a:pt x="776" y="1362"/>
                    </a:cubicBezTo>
                    <a:cubicBezTo>
                      <a:pt x="1274" y="1792"/>
                      <a:pt x="1623" y="582"/>
                      <a:pt x="1456" y="263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80000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45" name="Freeform 57"/>
              <p:cNvSpPr>
                <a:spLocks/>
              </p:cNvSpPr>
              <p:nvPr/>
            </p:nvSpPr>
            <p:spPr bwMode="ltGray">
              <a:xfrm>
                <a:off x="3168" y="432"/>
                <a:ext cx="422" cy="466"/>
              </a:xfrm>
              <a:custGeom>
                <a:avLst/>
                <a:gdLst>
                  <a:gd name="T0" fmla="*/ 1456 w 1623"/>
                  <a:gd name="T1" fmla="*/ 263 h 1792"/>
                  <a:gd name="T2" fmla="*/ 1340 w 1623"/>
                  <a:gd name="T3" fmla="*/ 161 h 1792"/>
                  <a:gd name="T4" fmla="*/ 221 w 1623"/>
                  <a:gd name="T5" fmla="*/ 621 h 1792"/>
                  <a:gd name="T6" fmla="*/ 394 w 1623"/>
                  <a:gd name="T7" fmla="*/ 684 h 1792"/>
                  <a:gd name="T8" fmla="*/ 988 w 1623"/>
                  <a:gd name="T9" fmla="*/ 520 h 1792"/>
                  <a:gd name="T10" fmla="*/ 1035 w 1623"/>
                  <a:gd name="T11" fmla="*/ 690 h 1792"/>
                  <a:gd name="T12" fmla="*/ 1002 w 1623"/>
                  <a:gd name="T13" fmla="*/ 935 h 1792"/>
                  <a:gd name="T14" fmla="*/ 776 w 1623"/>
                  <a:gd name="T15" fmla="*/ 1362 h 1792"/>
                  <a:gd name="T16" fmla="*/ 1456 w 1623"/>
                  <a:gd name="T17" fmla="*/ 263 h 17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3" h="1792">
                    <a:moveTo>
                      <a:pt x="1456" y="263"/>
                    </a:moveTo>
                    <a:cubicBezTo>
                      <a:pt x="1432" y="218"/>
                      <a:pt x="1390" y="185"/>
                      <a:pt x="1340" y="161"/>
                    </a:cubicBezTo>
                    <a:cubicBezTo>
                      <a:pt x="967" y="0"/>
                      <a:pt x="0" y="352"/>
                      <a:pt x="221" y="621"/>
                    </a:cubicBezTo>
                    <a:cubicBezTo>
                      <a:pt x="289" y="705"/>
                      <a:pt x="289" y="678"/>
                      <a:pt x="394" y="684"/>
                    </a:cubicBezTo>
                    <a:cubicBezTo>
                      <a:pt x="618" y="693"/>
                      <a:pt x="785" y="532"/>
                      <a:pt x="988" y="520"/>
                    </a:cubicBezTo>
                    <a:cubicBezTo>
                      <a:pt x="1017" y="567"/>
                      <a:pt x="1032" y="624"/>
                      <a:pt x="1035" y="690"/>
                    </a:cubicBezTo>
                    <a:cubicBezTo>
                      <a:pt x="1037" y="759"/>
                      <a:pt x="1045" y="823"/>
                      <a:pt x="1002" y="935"/>
                    </a:cubicBezTo>
                    <a:cubicBezTo>
                      <a:pt x="955" y="1108"/>
                      <a:pt x="862" y="1278"/>
                      <a:pt x="776" y="1362"/>
                    </a:cubicBezTo>
                    <a:cubicBezTo>
                      <a:pt x="1274" y="1792"/>
                      <a:pt x="1623" y="582"/>
                      <a:pt x="1456" y="263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40784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46" name="Freeform 58"/>
              <p:cNvSpPr>
                <a:spLocks/>
              </p:cNvSpPr>
              <p:nvPr/>
            </p:nvSpPr>
            <p:spPr bwMode="ltGray">
              <a:xfrm rot="15921321">
                <a:off x="3382" y="547"/>
                <a:ext cx="92" cy="79"/>
              </a:xfrm>
              <a:custGeom>
                <a:avLst/>
                <a:gdLst>
                  <a:gd name="T0" fmla="*/ 0 w 238"/>
                  <a:gd name="T1" fmla="*/ 155 h 203"/>
                  <a:gd name="T2" fmla="*/ 138 w 238"/>
                  <a:gd name="T3" fmla="*/ 123 h 203"/>
                  <a:gd name="T4" fmla="*/ 184 w 238"/>
                  <a:gd name="T5" fmla="*/ 37 h 203"/>
                  <a:gd name="T6" fmla="*/ 218 w 238"/>
                  <a:gd name="T7" fmla="*/ 33 h 203"/>
                  <a:gd name="T8" fmla="*/ 208 w 238"/>
                  <a:gd name="T9" fmla="*/ 151 h 203"/>
                  <a:gd name="T10" fmla="*/ 28 w 238"/>
                  <a:gd name="T11" fmla="*/ 183 h 203"/>
                  <a:gd name="T12" fmla="*/ 0 w 238"/>
                  <a:gd name="T13" fmla="*/ 155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" h="203">
                    <a:moveTo>
                      <a:pt x="0" y="155"/>
                    </a:moveTo>
                    <a:cubicBezTo>
                      <a:pt x="46" y="141"/>
                      <a:pt x="92" y="135"/>
                      <a:pt x="138" y="123"/>
                    </a:cubicBezTo>
                    <a:cubicBezTo>
                      <a:pt x="204" y="107"/>
                      <a:pt x="190" y="87"/>
                      <a:pt x="184" y="37"/>
                    </a:cubicBezTo>
                    <a:cubicBezTo>
                      <a:pt x="185" y="0"/>
                      <a:pt x="209" y="9"/>
                      <a:pt x="218" y="33"/>
                    </a:cubicBezTo>
                    <a:cubicBezTo>
                      <a:pt x="234" y="73"/>
                      <a:pt x="238" y="119"/>
                      <a:pt x="208" y="151"/>
                    </a:cubicBezTo>
                    <a:cubicBezTo>
                      <a:pt x="173" y="173"/>
                      <a:pt x="142" y="203"/>
                      <a:pt x="28" y="183"/>
                    </a:cubicBezTo>
                    <a:cubicBezTo>
                      <a:pt x="16" y="177"/>
                      <a:pt x="6" y="169"/>
                      <a:pt x="0" y="155"/>
                    </a:cubicBezTo>
                  </a:path>
                </a:pathLst>
              </a:custGeom>
              <a:solidFill>
                <a:srgbClr val="FFFFFF">
                  <a:alpha val="60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175" cmpd="sng">
                    <a:solidFill>
                      <a:srgbClr val="5F5F5F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47" name="Group 59"/>
            <p:cNvGrpSpPr>
              <a:grpSpLocks/>
            </p:cNvGrpSpPr>
            <p:nvPr/>
          </p:nvGrpSpPr>
          <p:grpSpPr bwMode="auto">
            <a:xfrm rot="-1559867">
              <a:off x="1251" y="2688"/>
              <a:ext cx="244" cy="324"/>
              <a:chOff x="2942" y="357"/>
              <a:chExt cx="752" cy="1001"/>
            </a:xfrm>
          </p:grpSpPr>
          <p:sp>
            <p:nvSpPr>
              <p:cNvPr id="37948" name="Freeform 60"/>
              <p:cNvSpPr>
                <a:spLocks noEditPoints="1"/>
              </p:cNvSpPr>
              <p:nvPr/>
            </p:nvSpPr>
            <p:spPr bwMode="ltGray">
              <a:xfrm>
                <a:off x="2976" y="432"/>
                <a:ext cx="718" cy="926"/>
              </a:xfrm>
              <a:custGeom>
                <a:avLst/>
                <a:gdLst>
                  <a:gd name="T0" fmla="*/ 189 w 304"/>
                  <a:gd name="T1" fmla="*/ 25 h 392"/>
                  <a:gd name="T2" fmla="*/ 77 w 304"/>
                  <a:gd name="T3" fmla="*/ 115 h 392"/>
                  <a:gd name="T4" fmla="*/ 24 w 304"/>
                  <a:gd name="T5" fmla="*/ 243 h 392"/>
                  <a:gd name="T6" fmla="*/ 8 w 304"/>
                  <a:gd name="T7" fmla="*/ 340 h 392"/>
                  <a:gd name="T8" fmla="*/ 101 w 304"/>
                  <a:gd name="T9" fmla="*/ 392 h 392"/>
                  <a:gd name="T10" fmla="*/ 183 w 304"/>
                  <a:gd name="T11" fmla="*/ 372 h 392"/>
                  <a:gd name="T12" fmla="*/ 233 w 304"/>
                  <a:gd name="T13" fmla="*/ 315 h 392"/>
                  <a:gd name="T14" fmla="*/ 177 w 304"/>
                  <a:gd name="T15" fmla="*/ 241 h 392"/>
                  <a:gd name="T16" fmla="*/ 294 w 304"/>
                  <a:gd name="T17" fmla="*/ 154 h 392"/>
                  <a:gd name="T18" fmla="*/ 189 w 304"/>
                  <a:gd name="T19" fmla="*/ 25 h 392"/>
                  <a:gd name="T20" fmla="*/ 137 w 304"/>
                  <a:gd name="T21" fmla="*/ 332 h 392"/>
                  <a:gd name="T22" fmla="*/ 82 w 304"/>
                  <a:gd name="T23" fmla="*/ 306 h 392"/>
                  <a:gd name="T24" fmla="*/ 137 w 304"/>
                  <a:gd name="T25" fmla="*/ 332 h 392"/>
                  <a:gd name="T26" fmla="*/ 133 w 304"/>
                  <a:gd name="T27" fmla="*/ 148 h 392"/>
                  <a:gd name="T28" fmla="*/ 222 w 304"/>
                  <a:gd name="T29" fmla="*/ 134 h 392"/>
                  <a:gd name="T30" fmla="*/ 133 w 304"/>
                  <a:gd name="T31" fmla="*/ 148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4" h="392">
                    <a:moveTo>
                      <a:pt x="189" y="25"/>
                    </a:moveTo>
                    <a:cubicBezTo>
                      <a:pt x="124" y="0"/>
                      <a:pt x="97" y="67"/>
                      <a:pt x="77" y="115"/>
                    </a:cubicBezTo>
                    <a:cubicBezTo>
                      <a:pt x="59" y="158"/>
                      <a:pt x="35" y="198"/>
                      <a:pt x="24" y="243"/>
                    </a:cubicBezTo>
                    <a:cubicBezTo>
                      <a:pt x="18" y="269"/>
                      <a:pt x="0" y="314"/>
                      <a:pt x="8" y="340"/>
                    </a:cubicBezTo>
                    <a:cubicBezTo>
                      <a:pt x="19" y="380"/>
                      <a:pt x="59" y="392"/>
                      <a:pt x="101" y="392"/>
                    </a:cubicBezTo>
                    <a:cubicBezTo>
                      <a:pt x="132" y="391"/>
                      <a:pt x="163" y="383"/>
                      <a:pt x="183" y="372"/>
                    </a:cubicBezTo>
                    <a:cubicBezTo>
                      <a:pt x="206" y="361"/>
                      <a:pt x="231" y="342"/>
                      <a:pt x="233" y="315"/>
                    </a:cubicBezTo>
                    <a:cubicBezTo>
                      <a:pt x="235" y="299"/>
                      <a:pt x="194" y="228"/>
                      <a:pt x="177" y="241"/>
                    </a:cubicBezTo>
                    <a:cubicBezTo>
                      <a:pt x="214" y="214"/>
                      <a:pt x="283" y="213"/>
                      <a:pt x="294" y="154"/>
                    </a:cubicBezTo>
                    <a:cubicBezTo>
                      <a:pt x="304" y="109"/>
                      <a:pt x="229" y="40"/>
                      <a:pt x="189" y="25"/>
                    </a:cubicBezTo>
                    <a:close/>
                    <a:moveTo>
                      <a:pt x="137" y="332"/>
                    </a:moveTo>
                    <a:cubicBezTo>
                      <a:pt x="115" y="347"/>
                      <a:pt x="80" y="336"/>
                      <a:pt x="82" y="306"/>
                    </a:cubicBezTo>
                    <a:cubicBezTo>
                      <a:pt x="86" y="250"/>
                      <a:pt x="192" y="293"/>
                      <a:pt x="137" y="332"/>
                    </a:cubicBezTo>
                    <a:close/>
                    <a:moveTo>
                      <a:pt x="133" y="148"/>
                    </a:moveTo>
                    <a:cubicBezTo>
                      <a:pt x="132" y="97"/>
                      <a:pt x="209" y="86"/>
                      <a:pt x="222" y="134"/>
                    </a:cubicBezTo>
                    <a:cubicBezTo>
                      <a:pt x="238" y="195"/>
                      <a:pt x="134" y="219"/>
                      <a:pt x="133" y="14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49" name="Freeform 61"/>
              <p:cNvSpPr>
                <a:spLocks noEditPoints="1"/>
              </p:cNvSpPr>
              <p:nvPr/>
            </p:nvSpPr>
            <p:spPr bwMode="ltGray">
              <a:xfrm>
                <a:off x="2942" y="357"/>
                <a:ext cx="716" cy="926"/>
              </a:xfrm>
              <a:custGeom>
                <a:avLst/>
                <a:gdLst>
                  <a:gd name="T0" fmla="*/ 189 w 303"/>
                  <a:gd name="T1" fmla="*/ 25 h 392"/>
                  <a:gd name="T2" fmla="*/ 77 w 303"/>
                  <a:gd name="T3" fmla="*/ 115 h 392"/>
                  <a:gd name="T4" fmla="*/ 24 w 303"/>
                  <a:gd name="T5" fmla="*/ 243 h 392"/>
                  <a:gd name="T6" fmla="*/ 7 w 303"/>
                  <a:gd name="T7" fmla="*/ 340 h 392"/>
                  <a:gd name="T8" fmla="*/ 101 w 303"/>
                  <a:gd name="T9" fmla="*/ 391 h 392"/>
                  <a:gd name="T10" fmla="*/ 183 w 303"/>
                  <a:gd name="T11" fmla="*/ 372 h 392"/>
                  <a:gd name="T12" fmla="*/ 233 w 303"/>
                  <a:gd name="T13" fmla="*/ 315 h 392"/>
                  <a:gd name="T14" fmla="*/ 177 w 303"/>
                  <a:gd name="T15" fmla="*/ 241 h 392"/>
                  <a:gd name="T16" fmla="*/ 294 w 303"/>
                  <a:gd name="T17" fmla="*/ 154 h 392"/>
                  <a:gd name="T18" fmla="*/ 189 w 303"/>
                  <a:gd name="T19" fmla="*/ 25 h 392"/>
                  <a:gd name="T20" fmla="*/ 137 w 303"/>
                  <a:gd name="T21" fmla="*/ 332 h 392"/>
                  <a:gd name="T22" fmla="*/ 82 w 303"/>
                  <a:gd name="T23" fmla="*/ 306 h 392"/>
                  <a:gd name="T24" fmla="*/ 137 w 303"/>
                  <a:gd name="T25" fmla="*/ 332 h 392"/>
                  <a:gd name="T26" fmla="*/ 133 w 303"/>
                  <a:gd name="T27" fmla="*/ 147 h 392"/>
                  <a:gd name="T28" fmla="*/ 222 w 303"/>
                  <a:gd name="T29" fmla="*/ 134 h 392"/>
                  <a:gd name="T30" fmla="*/ 133 w 303"/>
                  <a:gd name="T31" fmla="*/ 147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3" h="392">
                    <a:moveTo>
                      <a:pt x="189" y="25"/>
                    </a:moveTo>
                    <a:cubicBezTo>
                      <a:pt x="123" y="0"/>
                      <a:pt x="97" y="67"/>
                      <a:pt x="77" y="115"/>
                    </a:cubicBezTo>
                    <a:cubicBezTo>
                      <a:pt x="59" y="157"/>
                      <a:pt x="34" y="198"/>
                      <a:pt x="24" y="243"/>
                    </a:cubicBezTo>
                    <a:cubicBezTo>
                      <a:pt x="18" y="269"/>
                      <a:pt x="0" y="314"/>
                      <a:pt x="7" y="340"/>
                    </a:cubicBezTo>
                    <a:cubicBezTo>
                      <a:pt x="18" y="380"/>
                      <a:pt x="59" y="392"/>
                      <a:pt x="101" y="391"/>
                    </a:cubicBezTo>
                    <a:cubicBezTo>
                      <a:pt x="131" y="391"/>
                      <a:pt x="163" y="383"/>
                      <a:pt x="183" y="372"/>
                    </a:cubicBezTo>
                    <a:cubicBezTo>
                      <a:pt x="205" y="361"/>
                      <a:pt x="231" y="342"/>
                      <a:pt x="233" y="315"/>
                    </a:cubicBezTo>
                    <a:cubicBezTo>
                      <a:pt x="234" y="299"/>
                      <a:pt x="194" y="228"/>
                      <a:pt x="177" y="241"/>
                    </a:cubicBezTo>
                    <a:cubicBezTo>
                      <a:pt x="214" y="214"/>
                      <a:pt x="282" y="213"/>
                      <a:pt x="294" y="154"/>
                    </a:cubicBezTo>
                    <a:cubicBezTo>
                      <a:pt x="303" y="109"/>
                      <a:pt x="229" y="40"/>
                      <a:pt x="189" y="25"/>
                    </a:cubicBezTo>
                    <a:close/>
                    <a:moveTo>
                      <a:pt x="137" y="332"/>
                    </a:moveTo>
                    <a:cubicBezTo>
                      <a:pt x="115" y="347"/>
                      <a:pt x="80" y="336"/>
                      <a:pt x="82" y="306"/>
                    </a:cubicBezTo>
                    <a:cubicBezTo>
                      <a:pt x="86" y="249"/>
                      <a:pt x="192" y="293"/>
                      <a:pt x="137" y="332"/>
                    </a:cubicBezTo>
                    <a:close/>
                    <a:moveTo>
                      <a:pt x="133" y="147"/>
                    </a:moveTo>
                    <a:cubicBezTo>
                      <a:pt x="132" y="97"/>
                      <a:pt x="209" y="86"/>
                      <a:pt x="222" y="134"/>
                    </a:cubicBezTo>
                    <a:cubicBezTo>
                      <a:pt x="238" y="194"/>
                      <a:pt x="134" y="219"/>
                      <a:pt x="133" y="14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47451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50" name="Group 62"/>
            <p:cNvGrpSpPr>
              <a:grpSpLocks/>
            </p:cNvGrpSpPr>
            <p:nvPr/>
          </p:nvGrpSpPr>
          <p:grpSpPr bwMode="auto">
            <a:xfrm rot="-1127993">
              <a:off x="3083" y="2502"/>
              <a:ext cx="218" cy="296"/>
              <a:chOff x="3072" y="96"/>
              <a:chExt cx="1220" cy="1654"/>
            </a:xfrm>
          </p:grpSpPr>
          <p:grpSp>
            <p:nvGrpSpPr>
              <p:cNvPr id="37951" name="Group 63"/>
              <p:cNvGrpSpPr>
                <a:grpSpLocks/>
              </p:cNvGrpSpPr>
              <p:nvPr/>
            </p:nvGrpSpPr>
            <p:grpSpPr bwMode="auto">
              <a:xfrm>
                <a:off x="3154" y="144"/>
                <a:ext cx="1138" cy="1606"/>
                <a:chOff x="4153" y="-160"/>
                <a:chExt cx="1138" cy="1606"/>
              </a:xfrm>
            </p:grpSpPr>
            <p:sp>
              <p:nvSpPr>
                <p:cNvPr id="37952" name="Freeform 64"/>
                <p:cNvSpPr>
                  <a:spLocks/>
                </p:cNvSpPr>
                <p:nvPr/>
              </p:nvSpPr>
              <p:spPr bwMode="ltGray">
                <a:xfrm>
                  <a:off x="4191" y="-160"/>
                  <a:ext cx="1100" cy="1260"/>
                </a:xfrm>
                <a:custGeom>
                  <a:avLst/>
                  <a:gdLst>
                    <a:gd name="T0" fmla="*/ 361 w 550"/>
                    <a:gd name="T1" fmla="*/ 240 h 629"/>
                    <a:gd name="T2" fmla="*/ 127 w 550"/>
                    <a:gd name="T3" fmla="*/ 326 h 629"/>
                    <a:gd name="T4" fmla="*/ 74 w 550"/>
                    <a:gd name="T5" fmla="*/ 584 h 629"/>
                    <a:gd name="T6" fmla="*/ 169 w 550"/>
                    <a:gd name="T7" fmla="*/ 545 h 629"/>
                    <a:gd name="T8" fmla="*/ 190 w 550"/>
                    <a:gd name="T9" fmla="*/ 399 h 629"/>
                    <a:gd name="T10" fmla="*/ 342 w 550"/>
                    <a:gd name="T11" fmla="*/ 420 h 629"/>
                    <a:gd name="T12" fmla="*/ 472 w 550"/>
                    <a:gd name="T13" fmla="*/ 294 h 629"/>
                    <a:gd name="T14" fmla="*/ 352 w 550"/>
                    <a:gd name="T15" fmla="*/ 38 h 629"/>
                    <a:gd name="T16" fmla="*/ 175 w 550"/>
                    <a:gd name="T17" fmla="*/ 35 h 629"/>
                    <a:gd name="T18" fmla="*/ 85 w 550"/>
                    <a:gd name="T19" fmla="*/ 177 h 629"/>
                    <a:gd name="T20" fmla="*/ 222 w 550"/>
                    <a:gd name="T21" fmla="*/ 213 h 629"/>
                    <a:gd name="T22" fmla="*/ 294 w 550"/>
                    <a:gd name="T23" fmla="*/ 147 h 629"/>
                    <a:gd name="T24" fmla="*/ 361 w 550"/>
                    <a:gd name="T25" fmla="*/ 240 h 6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50" h="629">
                      <a:moveTo>
                        <a:pt x="361" y="240"/>
                      </a:moveTo>
                      <a:cubicBezTo>
                        <a:pt x="372" y="345"/>
                        <a:pt x="184" y="311"/>
                        <a:pt x="127" y="326"/>
                      </a:cubicBezTo>
                      <a:cubicBezTo>
                        <a:pt x="53" y="346"/>
                        <a:pt x="0" y="528"/>
                        <a:pt x="74" y="584"/>
                      </a:cubicBezTo>
                      <a:cubicBezTo>
                        <a:pt x="133" y="629"/>
                        <a:pt x="163" y="594"/>
                        <a:pt x="169" y="545"/>
                      </a:cubicBezTo>
                      <a:cubicBezTo>
                        <a:pt x="175" y="500"/>
                        <a:pt x="133" y="426"/>
                        <a:pt x="190" y="399"/>
                      </a:cubicBezTo>
                      <a:cubicBezTo>
                        <a:pt x="238" y="377"/>
                        <a:pt x="287" y="441"/>
                        <a:pt x="342" y="420"/>
                      </a:cubicBezTo>
                      <a:cubicBezTo>
                        <a:pt x="397" y="399"/>
                        <a:pt x="440" y="341"/>
                        <a:pt x="472" y="294"/>
                      </a:cubicBezTo>
                      <a:cubicBezTo>
                        <a:pt x="550" y="180"/>
                        <a:pt x="460" y="80"/>
                        <a:pt x="352" y="38"/>
                      </a:cubicBezTo>
                      <a:cubicBezTo>
                        <a:pt x="287" y="14"/>
                        <a:pt x="236" y="0"/>
                        <a:pt x="175" y="35"/>
                      </a:cubicBezTo>
                      <a:cubicBezTo>
                        <a:pt x="127" y="62"/>
                        <a:pt x="65" y="114"/>
                        <a:pt x="85" y="177"/>
                      </a:cubicBezTo>
                      <a:cubicBezTo>
                        <a:pt x="108" y="248"/>
                        <a:pt x="168" y="218"/>
                        <a:pt x="222" y="213"/>
                      </a:cubicBezTo>
                      <a:cubicBezTo>
                        <a:pt x="229" y="212"/>
                        <a:pt x="232" y="133"/>
                        <a:pt x="294" y="147"/>
                      </a:cubicBezTo>
                      <a:cubicBezTo>
                        <a:pt x="332" y="155"/>
                        <a:pt x="357" y="203"/>
                        <a:pt x="361" y="24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80000"/>
                        <a:invGamma/>
                      </a:schemeClr>
                    </a:gs>
                  </a:gsLst>
                  <a:lin ang="5400000" scaled="1"/>
                </a:gradFill>
                <a:ln w="3175" cmpd="sng">
                  <a:solidFill>
                    <a:srgbClr val="5F5F5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37953" name="Freeform 65"/>
                <p:cNvSpPr>
                  <a:spLocks/>
                </p:cNvSpPr>
                <p:nvPr/>
              </p:nvSpPr>
              <p:spPr bwMode="ltGray">
                <a:xfrm>
                  <a:off x="4153" y="1062"/>
                  <a:ext cx="420" cy="384"/>
                </a:xfrm>
                <a:custGeom>
                  <a:avLst/>
                  <a:gdLst>
                    <a:gd name="T0" fmla="*/ 111 w 210"/>
                    <a:gd name="T1" fmla="*/ 176 h 192"/>
                    <a:gd name="T2" fmla="*/ 179 w 210"/>
                    <a:gd name="T3" fmla="*/ 82 h 192"/>
                    <a:gd name="T4" fmla="*/ 111 w 210"/>
                    <a:gd name="T5" fmla="*/ 176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0" h="192">
                      <a:moveTo>
                        <a:pt x="111" y="176"/>
                      </a:moveTo>
                      <a:cubicBezTo>
                        <a:pt x="160" y="192"/>
                        <a:pt x="210" y="126"/>
                        <a:pt x="179" y="82"/>
                      </a:cubicBezTo>
                      <a:cubicBezTo>
                        <a:pt x="123" y="0"/>
                        <a:pt x="0" y="141"/>
                        <a:pt x="111" y="176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82353"/>
                        <a:invGamma/>
                      </a:schemeClr>
                    </a:gs>
                  </a:gsLst>
                  <a:path path="rect">
                    <a:fillToRect l="50000" t="50000" r="50000" b="50000"/>
                  </a:path>
                </a:gradFill>
                <a:ln w="3175" cmpd="sng">
                  <a:solidFill>
                    <a:srgbClr val="5F5F5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37954" name="Group 66"/>
              <p:cNvGrpSpPr>
                <a:grpSpLocks/>
              </p:cNvGrpSpPr>
              <p:nvPr/>
            </p:nvGrpSpPr>
            <p:grpSpPr bwMode="auto">
              <a:xfrm>
                <a:off x="3072" y="96"/>
                <a:ext cx="1138" cy="1606"/>
                <a:chOff x="4153" y="-160"/>
                <a:chExt cx="1138" cy="1606"/>
              </a:xfrm>
            </p:grpSpPr>
            <p:sp>
              <p:nvSpPr>
                <p:cNvPr id="37955" name="Freeform 67"/>
                <p:cNvSpPr>
                  <a:spLocks/>
                </p:cNvSpPr>
                <p:nvPr/>
              </p:nvSpPr>
              <p:spPr bwMode="ltGray">
                <a:xfrm>
                  <a:off x="4191" y="-160"/>
                  <a:ext cx="1100" cy="1260"/>
                </a:xfrm>
                <a:custGeom>
                  <a:avLst/>
                  <a:gdLst>
                    <a:gd name="T0" fmla="*/ 361 w 550"/>
                    <a:gd name="T1" fmla="*/ 240 h 629"/>
                    <a:gd name="T2" fmla="*/ 127 w 550"/>
                    <a:gd name="T3" fmla="*/ 326 h 629"/>
                    <a:gd name="T4" fmla="*/ 74 w 550"/>
                    <a:gd name="T5" fmla="*/ 584 h 629"/>
                    <a:gd name="T6" fmla="*/ 169 w 550"/>
                    <a:gd name="T7" fmla="*/ 545 h 629"/>
                    <a:gd name="T8" fmla="*/ 190 w 550"/>
                    <a:gd name="T9" fmla="*/ 399 h 629"/>
                    <a:gd name="T10" fmla="*/ 342 w 550"/>
                    <a:gd name="T11" fmla="*/ 420 h 629"/>
                    <a:gd name="T12" fmla="*/ 472 w 550"/>
                    <a:gd name="T13" fmla="*/ 294 h 629"/>
                    <a:gd name="T14" fmla="*/ 352 w 550"/>
                    <a:gd name="T15" fmla="*/ 38 h 629"/>
                    <a:gd name="T16" fmla="*/ 175 w 550"/>
                    <a:gd name="T17" fmla="*/ 35 h 629"/>
                    <a:gd name="T18" fmla="*/ 85 w 550"/>
                    <a:gd name="T19" fmla="*/ 177 h 629"/>
                    <a:gd name="T20" fmla="*/ 222 w 550"/>
                    <a:gd name="T21" fmla="*/ 213 h 629"/>
                    <a:gd name="T22" fmla="*/ 294 w 550"/>
                    <a:gd name="T23" fmla="*/ 147 h 629"/>
                    <a:gd name="T24" fmla="*/ 361 w 550"/>
                    <a:gd name="T25" fmla="*/ 240 h 6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50" h="629">
                      <a:moveTo>
                        <a:pt x="361" y="240"/>
                      </a:moveTo>
                      <a:cubicBezTo>
                        <a:pt x="372" y="345"/>
                        <a:pt x="184" y="311"/>
                        <a:pt x="127" y="326"/>
                      </a:cubicBezTo>
                      <a:cubicBezTo>
                        <a:pt x="53" y="346"/>
                        <a:pt x="0" y="528"/>
                        <a:pt x="74" y="584"/>
                      </a:cubicBezTo>
                      <a:cubicBezTo>
                        <a:pt x="133" y="629"/>
                        <a:pt x="163" y="594"/>
                        <a:pt x="169" y="545"/>
                      </a:cubicBezTo>
                      <a:cubicBezTo>
                        <a:pt x="175" y="500"/>
                        <a:pt x="133" y="426"/>
                        <a:pt x="190" y="399"/>
                      </a:cubicBezTo>
                      <a:cubicBezTo>
                        <a:pt x="238" y="377"/>
                        <a:pt x="287" y="441"/>
                        <a:pt x="342" y="420"/>
                      </a:cubicBezTo>
                      <a:cubicBezTo>
                        <a:pt x="397" y="399"/>
                        <a:pt x="440" y="341"/>
                        <a:pt x="472" y="294"/>
                      </a:cubicBezTo>
                      <a:cubicBezTo>
                        <a:pt x="550" y="180"/>
                        <a:pt x="460" y="80"/>
                        <a:pt x="352" y="38"/>
                      </a:cubicBezTo>
                      <a:cubicBezTo>
                        <a:pt x="287" y="14"/>
                        <a:pt x="236" y="0"/>
                        <a:pt x="175" y="35"/>
                      </a:cubicBezTo>
                      <a:cubicBezTo>
                        <a:pt x="127" y="62"/>
                        <a:pt x="65" y="114"/>
                        <a:pt x="85" y="177"/>
                      </a:cubicBezTo>
                      <a:cubicBezTo>
                        <a:pt x="108" y="248"/>
                        <a:pt x="168" y="218"/>
                        <a:pt x="222" y="213"/>
                      </a:cubicBezTo>
                      <a:cubicBezTo>
                        <a:pt x="229" y="212"/>
                        <a:pt x="232" y="133"/>
                        <a:pt x="294" y="147"/>
                      </a:cubicBezTo>
                      <a:cubicBezTo>
                        <a:pt x="332" y="155"/>
                        <a:pt x="357" y="203"/>
                        <a:pt x="361" y="240"/>
                      </a:cubicBezTo>
                      <a:close/>
                    </a:path>
                  </a:pathLst>
                </a:custGeom>
                <a:gradFill rotWithShape="1">
                  <a:gsLst>
                    <a:gs pos="0">
                      <a:schemeClr val="accent2">
                        <a:gamma/>
                        <a:tint val="50980"/>
                        <a:invGamma/>
                      </a:schemeClr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3175" cmpd="sng">
                  <a:solidFill>
                    <a:srgbClr val="5F5F5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37956" name="Freeform 68"/>
                <p:cNvSpPr>
                  <a:spLocks/>
                </p:cNvSpPr>
                <p:nvPr/>
              </p:nvSpPr>
              <p:spPr bwMode="ltGray">
                <a:xfrm>
                  <a:off x="4153" y="1062"/>
                  <a:ext cx="420" cy="384"/>
                </a:xfrm>
                <a:custGeom>
                  <a:avLst/>
                  <a:gdLst>
                    <a:gd name="T0" fmla="*/ 111 w 210"/>
                    <a:gd name="T1" fmla="*/ 176 h 192"/>
                    <a:gd name="T2" fmla="*/ 179 w 210"/>
                    <a:gd name="T3" fmla="*/ 82 h 192"/>
                    <a:gd name="T4" fmla="*/ 111 w 210"/>
                    <a:gd name="T5" fmla="*/ 176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0" h="192">
                      <a:moveTo>
                        <a:pt x="111" y="176"/>
                      </a:moveTo>
                      <a:cubicBezTo>
                        <a:pt x="160" y="192"/>
                        <a:pt x="210" y="126"/>
                        <a:pt x="179" y="82"/>
                      </a:cubicBezTo>
                      <a:cubicBezTo>
                        <a:pt x="123" y="0"/>
                        <a:pt x="0" y="141"/>
                        <a:pt x="111" y="17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3175" cmpd="sng">
                  <a:solidFill>
                    <a:srgbClr val="5F5F5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sp>
            <p:nvSpPr>
              <p:cNvPr id="37957" name="Freeform 69"/>
              <p:cNvSpPr>
                <a:spLocks/>
              </p:cNvSpPr>
              <p:nvPr/>
            </p:nvSpPr>
            <p:spPr bwMode="ltGray">
              <a:xfrm>
                <a:off x="3343" y="168"/>
                <a:ext cx="260" cy="218"/>
              </a:xfrm>
              <a:custGeom>
                <a:avLst/>
                <a:gdLst>
                  <a:gd name="T0" fmla="*/ 27 w 130"/>
                  <a:gd name="T1" fmla="*/ 96 h 109"/>
                  <a:gd name="T2" fmla="*/ 6 w 130"/>
                  <a:gd name="T3" fmla="*/ 38 h 109"/>
                  <a:gd name="T4" fmla="*/ 48 w 130"/>
                  <a:gd name="T5" fmla="*/ 9 h 109"/>
                  <a:gd name="T6" fmla="*/ 67 w 130"/>
                  <a:gd name="T7" fmla="*/ 0 h 109"/>
                  <a:gd name="T8" fmla="*/ 58 w 130"/>
                  <a:gd name="T9" fmla="*/ 35 h 109"/>
                  <a:gd name="T10" fmla="*/ 130 w 130"/>
                  <a:gd name="T11" fmla="*/ 92 h 109"/>
                  <a:gd name="T12" fmla="*/ 83 w 130"/>
                  <a:gd name="T13" fmla="*/ 109 h 109"/>
                  <a:gd name="T14" fmla="*/ 27 w 130"/>
                  <a:gd name="T15" fmla="*/ 9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0" h="109">
                    <a:moveTo>
                      <a:pt x="27" y="96"/>
                    </a:moveTo>
                    <a:cubicBezTo>
                      <a:pt x="3" y="83"/>
                      <a:pt x="0" y="61"/>
                      <a:pt x="6" y="38"/>
                    </a:cubicBezTo>
                    <a:cubicBezTo>
                      <a:pt x="20" y="27"/>
                      <a:pt x="34" y="17"/>
                      <a:pt x="48" y="9"/>
                    </a:cubicBezTo>
                    <a:cubicBezTo>
                      <a:pt x="54" y="6"/>
                      <a:pt x="61" y="3"/>
                      <a:pt x="67" y="0"/>
                    </a:cubicBezTo>
                    <a:cubicBezTo>
                      <a:pt x="62" y="10"/>
                      <a:pt x="59" y="22"/>
                      <a:pt x="58" y="35"/>
                    </a:cubicBezTo>
                    <a:cubicBezTo>
                      <a:pt x="54" y="81"/>
                      <a:pt x="99" y="76"/>
                      <a:pt x="130" y="92"/>
                    </a:cubicBezTo>
                    <a:cubicBezTo>
                      <a:pt x="120" y="104"/>
                      <a:pt x="102" y="109"/>
                      <a:pt x="83" y="109"/>
                    </a:cubicBezTo>
                    <a:cubicBezTo>
                      <a:pt x="62" y="109"/>
                      <a:pt x="41" y="103"/>
                      <a:pt x="27" y="96"/>
                    </a:cubicBezTo>
                  </a:path>
                </a:pathLst>
              </a:custGeom>
              <a:solidFill>
                <a:srgbClr val="FFFFFF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175" cmpd="sng">
                    <a:solidFill>
                      <a:srgbClr val="5F5F5F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58" name="Freeform 70"/>
              <p:cNvSpPr>
                <a:spLocks/>
              </p:cNvSpPr>
              <p:nvPr/>
            </p:nvSpPr>
            <p:spPr bwMode="ltGray">
              <a:xfrm>
                <a:off x="3328" y="1418"/>
                <a:ext cx="114" cy="121"/>
              </a:xfrm>
              <a:custGeom>
                <a:avLst/>
                <a:gdLst>
                  <a:gd name="T0" fmla="*/ 18 w 57"/>
                  <a:gd name="T1" fmla="*/ 22 h 60"/>
                  <a:gd name="T2" fmla="*/ 31 w 57"/>
                  <a:gd name="T3" fmla="*/ 57 h 60"/>
                  <a:gd name="T4" fmla="*/ 18 w 57"/>
                  <a:gd name="T5" fmla="*/ 60 h 60"/>
                  <a:gd name="T6" fmla="*/ 18 w 57"/>
                  <a:gd name="T7" fmla="*/ 2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7" h="60">
                    <a:moveTo>
                      <a:pt x="18" y="22"/>
                    </a:moveTo>
                    <a:cubicBezTo>
                      <a:pt x="46" y="0"/>
                      <a:pt x="57" y="46"/>
                      <a:pt x="31" y="57"/>
                    </a:cubicBezTo>
                    <a:cubicBezTo>
                      <a:pt x="26" y="59"/>
                      <a:pt x="22" y="60"/>
                      <a:pt x="18" y="60"/>
                    </a:cubicBezTo>
                    <a:cubicBezTo>
                      <a:pt x="0" y="60"/>
                      <a:pt x="3" y="35"/>
                      <a:pt x="18" y="22"/>
                    </a:cubicBezTo>
                  </a:path>
                </a:pathLst>
              </a:custGeom>
              <a:solidFill>
                <a:srgbClr val="FFFFFF">
                  <a:alpha val="7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175" cmpd="sng">
                    <a:solidFill>
                      <a:srgbClr val="5F5F5F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sp>
        <p:nvSpPr>
          <p:cNvPr id="37959" name="Rectangle 71"/>
          <p:cNvSpPr>
            <a:spLocks noChangeArrowheads="1"/>
          </p:cNvSpPr>
          <p:nvPr/>
        </p:nvSpPr>
        <p:spPr bwMode="hidden">
          <a:xfrm flipH="1">
            <a:off x="0" y="0"/>
            <a:ext cx="9144000" cy="2968625"/>
          </a:xfrm>
          <a:prstGeom prst="rect">
            <a:avLst/>
          </a:prstGeom>
          <a:gradFill rotWithShape="1">
            <a:gsLst>
              <a:gs pos="0">
                <a:schemeClr val="accent1">
                  <a:alpha val="25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7960" name="Rectangle 72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848600" y="6586538"/>
            <a:ext cx="1066800" cy="220662"/>
          </a:xfrm>
        </p:spPr>
        <p:txBody>
          <a:bodyPr/>
          <a:lstStyle>
            <a:lvl1pPr>
              <a:defRPr sz="1200"/>
            </a:lvl1pPr>
          </a:lstStyle>
          <a:p>
            <a:fld id="{D2C114A1-C78A-47AE-B866-A1A9A80D3D4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7961" name="Rectangle 73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228600" y="6586538"/>
            <a:ext cx="2133600" cy="220662"/>
          </a:xfrm>
        </p:spPr>
        <p:txBody>
          <a:bodyPr/>
          <a:lstStyle>
            <a:lvl1pPr>
              <a:defRPr sz="1200"/>
            </a:lvl1pPr>
          </a:lstStyle>
          <a:p>
            <a:fld id="{E37A8D8C-9234-4B23-B863-AC25D75353A3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7962" name="Rectangle 74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2514600" y="6586538"/>
            <a:ext cx="2895600" cy="220662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pic>
        <p:nvPicPr>
          <p:cNvPr id="37963" name="Picture 75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13" r="16740"/>
          <a:stretch>
            <a:fillRect/>
          </a:stretch>
        </p:blipFill>
        <p:spPr bwMode="gray">
          <a:xfrm>
            <a:off x="0" y="4343400"/>
            <a:ext cx="632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64" name="Picture 76" descr="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0" b="51913"/>
          <a:stretch>
            <a:fillRect/>
          </a:stretch>
        </p:blipFill>
        <p:spPr bwMode="ltGray">
          <a:xfrm>
            <a:off x="990600" y="0"/>
            <a:ext cx="632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965" name="Group 77"/>
          <p:cNvGrpSpPr>
            <a:grpSpLocks/>
          </p:cNvGrpSpPr>
          <p:nvPr/>
        </p:nvGrpSpPr>
        <p:grpSpPr bwMode="auto">
          <a:xfrm>
            <a:off x="8458200" y="1371600"/>
            <a:ext cx="379413" cy="454025"/>
            <a:chOff x="1263" y="3340"/>
            <a:chExt cx="407" cy="488"/>
          </a:xfrm>
        </p:grpSpPr>
        <p:grpSp>
          <p:nvGrpSpPr>
            <p:cNvPr id="37966" name="Group 78"/>
            <p:cNvGrpSpPr>
              <a:grpSpLocks/>
            </p:cNvGrpSpPr>
            <p:nvPr userDrawn="1"/>
          </p:nvGrpSpPr>
          <p:grpSpPr bwMode="auto">
            <a:xfrm rot="10274154">
              <a:off x="1294" y="3362"/>
              <a:ext cx="376" cy="466"/>
              <a:chOff x="1657" y="2832"/>
              <a:chExt cx="900" cy="1112"/>
            </a:xfrm>
          </p:grpSpPr>
          <p:sp>
            <p:nvSpPr>
              <p:cNvPr id="37967" name="Freeform 79"/>
              <p:cNvSpPr>
                <a:spLocks/>
              </p:cNvSpPr>
              <p:nvPr/>
            </p:nvSpPr>
            <p:spPr bwMode="gray">
              <a:xfrm>
                <a:off x="2016" y="2832"/>
                <a:ext cx="355" cy="421"/>
              </a:xfrm>
              <a:custGeom>
                <a:avLst/>
                <a:gdLst>
                  <a:gd name="T0" fmla="*/ 68 w 150"/>
                  <a:gd name="T1" fmla="*/ 11 h 178"/>
                  <a:gd name="T2" fmla="*/ 3 w 150"/>
                  <a:gd name="T3" fmla="*/ 90 h 178"/>
                  <a:gd name="T4" fmla="*/ 9 w 150"/>
                  <a:gd name="T5" fmla="*/ 46 h 178"/>
                  <a:gd name="T6" fmla="*/ 68 w 150"/>
                  <a:gd name="T7" fmla="*/ 1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0" h="178">
                    <a:moveTo>
                      <a:pt x="68" y="11"/>
                    </a:moveTo>
                    <a:cubicBezTo>
                      <a:pt x="150" y="49"/>
                      <a:pt x="28" y="178"/>
                      <a:pt x="3" y="90"/>
                    </a:cubicBezTo>
                    <a:cubicBezTo>
                      <a:pt x="0" y="77"/>
                      <a:pt x="2" y="61"/>
                      <a:pt x="9" y="46"/>
                    </a:cubicBezTo>
                    <a:cubicBezTo>
                      <a:pt x="20" y="20"/>
                      <a:pt x="43" y="0"/>
                      <a:pt x="68" y="1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70196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68" name="Freeform 80"/>
              <p:cNvSpPr>
                <a:spLocks/>
              </p:cNvSpPr>
              <p:nvPr/>
            </p:nvSpPr>
            <p:spPr bwMode="gray">
              <a:xfrm>
                <a:off x="1657" y="3073"/>
                <a:ext cx="900" cy="328"/>
              </a:xfrm>
              <a:custGeom>
                <a:avLst/>
                <a:gdLst>
                  <a:gd name="T0" fmla="*/ 340 w 381"/>
                  <a:gd name="T1" fmla="*/ 80 h 139"/>
                  <a:gd name="T2" fmla="*/ 125 w 381"/>
                  <a:gd name="T3" fmla="*/ 107 h 139"/>
                  <a:gd name="T4" fmla="*/ 23 w 381"/>
                  <a:gd name="T5" fmla="*/ 75 h 139"/>
                  <a:gd name="T6" fmla="*/ 57 w 381"/>
                  <a:gd name="T7" fmla="*/ 15 h 139"/>
                  <a:gd name="T8" fmla="*/ 230 w 381"/>
                  <a:gd name="T9" fmla="*/ 33 h 139"/>
                  <a:gd name="T10" fmla="*/ 340 w 381"/>
                  <a:gd name="T11" fmla="*/ 8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1" h="139">
                    <a:moveTo>
                      <a:pt x="340" y="80"/>
                    </a:moveTo>
                    <a:cubicBezTo>
                      <a:pt x="302" y="139"/>
                      <a:pt x="181" y="120"/>
                      <a:pt x="125" y="107"/>
                    </a:cubicBezTo>
                    <a:cubicBezTo>
                      <a:pt x="105" y="102"/>
                      <a:pt x="36" y="88"/>
                      <a:pt x="23" y="75"/>
                    </a:cubicBezTo>
                    <a:cubicBezTo>
                      <a:pt x="0" y="51"/>
                      <a:pt x="33" y="21"/>
                      <a:pt x="57" y="15"/>
                    </a:cubicBezTo>
                    <a:cubicBezTo>
                      <a:pt x="109" y="0"/>
                      <a:pt x="177" y="29"/>
                      <a:pt x="230" y="33"/>
                    </a:cubicBezTo>
                    <a:cubicBezTo>
                      <a:pt x="261" y="35"/>
                      <a:pt x="381" y="17"/>
                      <a:pt x="340" y="8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70196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69" name="Freeform 81"/>
              <p:cNvSpPr>
                <a:spLocks noEditPoints="1"/>
              </p:cNvSpPr>
              <p:nvPr/>
            </p:nvSpPr>
            <p:spPr bwMode="gray">
              <a:xfrm>
                <a:off x="1670" y="3356"/>
                <a:ext cx="831" cy="588"/>
              </a:xfrm>
              <a:custGeom>
                <a:avLst/>
                <a:gdLst>
                  <a:gd name="T0" fmla="*/ 307 w 352"/>
                  <a:gd name="T1" fmla="*/ 73 h 249"/>
                  <a:gd name="T2" fmla="*/ 173 w 352"/>
                  <a:gd name="T3" fmla="*/ 9 h 249"/>
                  <a:gd name="T4" fmla="*/ 48 w 352"/>
                  <a:gd name="T5" fmla="*/ 170 h 249"/>
                  <a:gd name="T6" fmla="*/ 222 w 352"/>
                  <a:gd name="T7" fmla="*/ 232 h 249"/>
                  <a:gd name="T8" fmla="*/ 307 w 352"/>
                  <a:gd name="T9" fmla="*/ 73 h 249"/>
                  <a:gd name="T10" fmla="*/ 188 w 352"/>
                  <a:gd name="T11" fmla="*/ 175 h 249"/>
                  <a:gd name="T12" fmla="*/ 161 w 352"/>
                  <a:gd name="T13" fmla="*/ 65 h 249"/>
                  <a:gd name="T14" fmla="*/ 188 w 352"/>
                  <a:gd name="T15" fmla="*/ 17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249">
                    <a:moveTo>
                      <a:pt x="307" y="73"/>
                    </a:moveTo>
                    <a:cubicBezTo>
                      <a:pt x="280" y="36"/>
                      <a:pt x="215" y="15"/>
                      <a:pt x="173" y="9"/>
                    </a:cubicBezTo>
                    <a:cubicBezTo>
                      <a:pt x="101" y="0"/>
                      <a:pt x="0" y="99"/>
                      <a:pt x="48" y="170"/>
                    </a:cubicBezTo>
                    <a:cubicBezTo>
                      <a:pt x="80" y="218"/>
                      <a:pt x="167" y="249"/>
                      <a:pt x="222" y="232"/>
                    </a:cubicBezTo>
                    <a:cubicBezTo>
                      <a:pt x="284" y="212"/>
                      <a:pt x="352" y="136"/>
                      <a:pt x="307" y="73"/>
                    </a:cubicBezTo>
                    <a:close/>
                    <a:moveTo>
                      <a:pt x="188" y="175"/>
                    </a:moveTo>
                    <a:cubicBezTo>
                      <a:pt x="126" y="176"/>
                      <a:pt x="111" y="96"/>
                      <a:pt x="161" y="65"/>
                    </a:cubicBezTo>
                    <a:cubicBezTo>
                      <a:pt x="233" y="20"/>
                      <a:pt x="280" y="175"/>
                      <a:pt x="188" y="17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70196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70" name="Group 82"/>
            <p:cNvGrpSpPr>
              <a:grpSpLocks/>
            </p:cNvGrpSpPr>
            <p:nvPr userDrawn="1"/>
          </p:nvGrpSpPr>
          <p:grpSpPr bwMode="auto">
            <a:xfrm rot="10274154">
              <a:off x="1263" y="3340"/>
              <a:ext cx="376" cy="464"/>
              <a:chOff x="1339" y="2736"/>
              <a:chExt cx="900" cy="1108"/>
            </a:xfrm>
          </p:grpSpPr>
          <p:sp>
            <p:nvSpPr>
              <p:cNvPr id="37971" name="Freeform 83"/>
              <p:cNvSpPr>
                <a:spLocks/>
              </p:cNvSpPr>
              <p:nvPr/>
            </p:nvSpPr>
            <p:spPr bwMode="gray">
              <a:xfrm>
                <a:off x="1698" y="2736"/>
                <a:ext cx="354" cy="421"/>
              </a:xfrm>
              <a:custGeom>
                <a:avLst/>
                <a:gdLst>
                  <a:gd name="T0" fmla="*/ 68 w 150"/>
                  <a:gd name="T1" fmla="*/ 11 h 178"/>
                  <a:gd name="T2" fmla="*/ 3 w 150"/>
                  <a:gd name="T3" fmla="*/ 90 h 178"/>
                  <a:gd name="T4" fmla="*/ 9 w 150"/>
                  <a:gd name="T5" fmla="*/ 46 h 178"/>
                  <a:gd name="T6" fmla="*/ 68 w 150"/>
                  <a:gd name="T7" fmla="*/ 1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0" h="178">
                    <a:moveTo>
                      <a:pt x="68" y="11"/>
                    </a:moveTo>
                    <a:cubicBezTo>
                      <a:pt x="150" y="49"/>
                      <a:pt x="28" y="178"/>
                      <a:pt x="3" y="90"/>
                    </a:cubicBezTo>
                    <a:cubicBezTo>
                      <a:pt x="0" y="78"/>
                      <a:pt x="2" y="61"/>
                      <a:pt x="9" y="46"/>
                    </a:cubicBezTo>
                    <a:cubicBezTo>
                      <a:pt x="20" y="21"/>
                      <a:pt x="43" y="0"/>
                      <a:pt x="68" y="1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47451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72" name="Freeform 84"/>
              <p:cNvSpPr>
                <a:spLocks/>
              </p:cNvSpPr>
              <p:nvPr/>
            </p:nvSpPr>
            <p:spPr bwMode="gray">
              <a:xfrm>
                <a:off x="1339" y="2979"/>
                <a:ext cx="900" cy="326"/>
              </a:xfrm>
              <a:custGeom>
                <a:avLst/>
                <a:gdLst>
                  <a:gd name="T0" fmla="*/ 340 w 381"/>
                  <a:gd name="T1" fmla="*/ 79 h 138"/>
                  <a:gd name="T2" fmla="*/ 125 w 381"/>
                  <a:gd name="T3" fmla="*/ 106 h 138"/>
                  <a:gd name="T4" fmla="*/ 23 w 381"/>
                  <a:gd name="T5" fmla="*/ 74 h 138"/>
                  <a:gd name="T6" fmla="*/ 57 w 381"/>
                  <a:gd name="T7" fmla="*/ 14 h 138"/>
                  <a:gd name="T8" fmla="*/ 230 w 381"/>
                  <a:gd name="T9" fmla="*/ 32 h 138"/>
                  <a:gd name="T10" fmla="*/ 340 w 381"/>
                  <a:gd name="T11" fmla="*/ 79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1" h="138">
                    <a:moveTo>
                      <a:pt x="340" y="79"/>
                    </a:moveTo>
                    <a:cubicBezTo>
                      <a:pt x="302" y="138"/>
                      <a:pt x="181" y="119"/>
                      <a:pt x="125" y="106"/>
                    </a:cubicBezTo>
                    <a:cubicBezTo>
                      <a:pt x="105" y="101"/>
                      <a:pt x="36" y="88"/>
                      <a:pt x="23" y="74"/>
                    </a:cubicBezTo>
                    <a:cubicBezTo>
                      <a:pt x="0" y="50"/>
                      <a:pt x="33" y="20"/>
                      <a:pt x="57" y="14"/>
                    </a:cubicBezTo>
                    <a:cubicBezTo>
                      <a:pt x="109" y="0"/>
                      <a:pt x="177" y="28"/>
                      <a:pt x="230" y="32"/>
                    </a:cubicBezTo>
                    <a:cubicBezTo>
                      <a:pt x="261" y="34"/>
                      <a:pt x="381" y="17"/>
                      <a:pt x="340" y="7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47451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73" name="Freeform 85"/>
              <p:cNvSpPr>
                <a:spLocks noEditPoints="1"/>
              </p:cNvSpPr>
              <p:nvPr/>
            </p:nvSpPr>
            <p:spPr bwMode="gray">
              <a:xfrm>
                <a:off x="1344" y="3258"/>
                <a:ext cx="831" cy="586"/>
              </a:xfrm>
              <a:custGeom>
                <a:avLst/>
                <a:gdLst>
                  <a:gd name="T0" fmla="*/ 307 w 352"/>
                  <a:gd name="T1" fmla="*/ 72 h 248"/>
                  <a:gd name="T2" fmla="*/ 173 w 352"/>
                  <a:gd name="T3" fmla="*/ 9 h 248"/>
                  <a:gd name="T4" fmla="*/ 48 w 352"/>
                  <a:gd name="T5" fmla="*/ 169 h 248"/>
                  <a:gd name="T6" fmla="*/ 222 w 352"/>
                  <a:gd name="T7" fmla="*/ 231 h 248"/>
                  <a:gd name="T8" fmla="*/ 307 w 352"/>
                  <a:gd name="T9" fmla="*/ 72 h 248"/>
                  <a:gd name="T10" fmla="*/ 188 w 352"/>
                  <a:gd name="T11" fmla="*/ 174 h 248"/>
                  <a:gd name="T12" fmla="*/ 161 w 352"/>
                  <a:gd name="T13" fmla="*/ 64 h 248"/>
                  <a:gd name="T14" fmla="*/ 188 w 352"/>
                  <a:gd name="T15" fmla="*/ 17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248">
                    <a:moveTo>
                      <a:pt x="307" y="72"/>
                    </a:moveTo>
                    <a:cubicBezTo>
                      <a:pt x="280" y="35"/>
                      <a:pt x="215" y="14"/>
                      <a:pt x="173" y="9"/>
                    </a:cubicBezTo>
                    <a:cubicBezTo>
                      <a:pt x="101" y="0"/>
                      <a:pt x="0" y="98"/>
                      <a:pt x="48" y="169"/>
                    </a:cubicBezTo>
                    <a:cubicBezTo>
                      <a:pt x="80" y="217"/>
                      <a:pt x="167" y="248"/>
                      <a:pt x="222" y="231"/>
                    </a:cubicBezTo>
                    <a:cubicBezTo>
                      <a:pt x="284" y="212"/>
                      <a:pt x="352" y="136"/>
                      <a:pt x="307" y="72"/>
                    </a:cubicBezTo>
                    <a:close/>
                    <a:moveTo>
                      <a:pt x="188" y="174"/>
                    </a:moveTo>
                    <a:cubicBezTo>
                      <a:pt x="126" y="175"/>
                      <a:pt x="111" y="96"/>
                      <a:pt x="161" y="64"/>
                    </a:cubicBezTo>
                    <a:cubicBezTo>
                      <a:pt x="233" y="19"/>
                      <a:pt x="280" y="174"/>
                      <a:pt x="188" y="17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47451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</p:grpSp>
      <p:sp>
        <p:nvSpPr>
          <p:cNvPr id="37974" name="Freeform 86"/>
          <p:cNvSpPr>
            <a:spLocks/>
          </p:cNvSpPr>
          <p:nvPr/>
        </p:nvSpPr>
        <p:spPr bwMode="gray">
          <a:xfrm>
            <a:off x="4616450" y="0"/>
            <a:ext cx="4527550" cy="3287713"/>
          </a:xfrm>
          <a:custGeom>
            <a:avLst/>
            <a:gdLst>
              <a:gd name="T0" fmla="*/ 2651 w 2852"/>
              <a:gd name="T1" fmla="*/ 0 h 2071"/>
              <a:gd name="T2" fmla="*/ 2831 w 2852"/>
              <a:gd name="T3" fmla="*/ 1351 h 2071"/>
              <a:gd name="T4" fmla="*/ 2495 w 2852"/>
              <a:gd name="T5" fmla="*/ 1735 h 2071"/>
              <a:gd name="T6" fmla="*/ 1967 w 2852"/>
              <a:gd name="T7" fmla="*/ 1879 h 2071"/>
              <a:gd name="T8" fmla="*/ 1439 w 2852"/>
              <a:gd name="T9" fmla="*/ 1879 h 2071"/>
              <a:gd name="T10" fmla="*/ 1391 w 2852"/>
              <a:gd name="T11" fmla="*/ 2023 h 2071"/>
              <a:gd name="T12" fmla="*/ 1391 w 2852"/>
              <a:gd name="T13" fmla="*/ 2071 h 2071"/>
              <a:gd name="T14" fmla="*/ 1343 w 2852"/>
              <a:gd name="T15" fmla="*/ 1879 h 2071"/>
              <a:gd name="T16" fmla="*/ 777 w 2852"/>
              <a:gd name="T17" fmla="*/ 1666 h 2071"/>
              <a:gd name="T18" fmla="*/ 239 w 2852"/>
              <a:gd name="T19" fmla="*/ 1207 h 2071"/>
              <a:gd name="T20" fmla="*/ 124 w 2852"/>
              <a:gd name="T21" fmla="*/ 486 h 2071"/>
              <a:gd name="T22" fmla="*/ 763 w 2852"/>
              <a:gd name="T23" fmla="*/ 0 h 20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52" h="2071">
                <a:moveTo>
                  <a:pt x="2651" y="0"/>
                </a:moveTo>
                <a:cubicBezTo>
                  <a:pt x="2852" y="298"/>
                  <a:pt x="2831" y="1351"/>
                  <a:pt x="2831" y="1351"/>
                </a:cubicBezTo>
                <a:cubicBezTo>
                  <a:pt x="2805" y="1640"/>
                  <a:pt x="2639" y="1647"/>
                  <a:pt x="2495" y="1735"/>
                </a:cubicBezTo>
                <a:cubicBezTo>
                  <a:pt x="2351" y="1823"/>
                  <a:pt x="2143" y="1855"/>
                  <a:pt x="1967" y="1879"/>
                </a:cubicBezTo>
                <a:cubicBezTo>
                  <a:pt x="1791" y="1903"/>
                  <a:pt x="1535" y="1855"/>
                  <a:pt x="1439" y="1879"/>
                </a:cubicBezTo>
                <a:lnTo>
                  <a:pt x="1391" y="2023"/>
                </a:lnTo>
                <a:lnTo>
                  <a:pt x="1391" y="2071"/>
                </a:lnTo>
                <a:lnTo>
                  <a:pt x="1343" y="1879"/>
                </a:lnTo>
                <a:cubicBezTo>
                  <a:pt x="1241" y="1811"/>
                  <a:pt x="981" y="1770"/>
                  <a:pt x="777" y="1666"/>
                </a:cubicBezTo>
                <a:cubicBezTo>
                  <a:pt x="573" y="1562"/>
                  <a:pt x="478" y="1408"/>
                  <a:pt x="239" y="1207"/>
                </a:cubicBezTo>
                <a:cubicBezTo>
                  <a:pt x="0" y="1006"/>
                  <a:pt x="76" y="673"/>
                  <a:pt x="124" y="486"/>
                </a:cubicBezTo>
                <a:cubicBezTo>
                  <a:pt x="172" y="299"/>
                  <a:pt x="630" y="101"/>
                  <a:pt x="763" y="0"/>
                </a:cubicBezTo>
              </a:path>
            </a:pathLst>
          </a:custGeom>
          <a:gradFill rotWithShape="1">
            <a:gsLst>
              <a:gs pos="0">
                <a:srgbClr val="F4F6A4">
                  <a:gamma/>
                  <a:tint val="22353"/>
                  <a:invGamma/>
                </a:srgbClr>
              </a:gs>
              <a:gs pos="100000">
                <a:srgbClr val="F4F6A4"/>
              </a:gs>
            </a:gsLst>
            <a:lin ang="5400000" scaled="1"/>
          </a:gradFill>
          <a:ln w="19050" cap="flat" cmpd="sng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808080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37975" name="Group 87"/>
          <p:cNvGrpSpPr>
            <a:grpSpLocks/>
          </p:cNvGrpSpPr>
          <p:nvPr/>
        </p:nvGrpSpPr>
        <p:grpSpPr bwMode="auto">
          <a:xfrm rot="-493152">
            <a:off x="6878638" y="2192338"/>
            <a:ext cx="419100" cy="498475"/>
            <a:chOff x="2208" y="3031"/>
            <a:chExt cx="565" cy="674"/>
          </a:xfrm>
        </p:grpSpPr>
        <p:sp>
          <p:nvSpPr>
            <p:cNvPr id="37976" name="Freeform 88"/>
            <p:cNvSpPr>
              <a:spLocks/>
            </p:cNvSpPr>
            <p:nvPr/>
          </p:nvSpPr>
          <p:spPr bwMode="gray">
            <a:xfrm>
              <a:off x="2256" y="3072"/>
              <a:ext cx="517" cy="633"/>
            </a:xfrm>
            <a:custGeom>
              <a:avLst/>
              <a:gdLst>
                <a:gd name="T0" fmla="*/ 179 w 219"/>
                <a:gd name="T1" fmla="*/ 128 h 268"/>
                <a:gd name="T2" fmla="*/ 148 w 219"/>
                <a:gd name="T3" fmla="*/ 38 h 268"/>
                <a:gd name="T4" fmla="*/ 129 w 219"/>
                <a:gd name="T5" fmla="*/ 4 h 268"/>
                <a:gd name="T6" fmla="*/ 108 w 219"/>
                <a:gd name="T7" fmla="*/ 5 h 268"/>
                <a:gd name="T8" fmla="*/ 39 w 219"/>
                <a:gd name="T9" fmla="*/ 14 h 268"/>
                <a:gd name="T10" fmla="*/ 27 w 219"/>
                <a:gd name="T11" fmla="*/ 44 h 268"/>
                <a:gd name="T12" fmla="*/ 22 w 219"/>
                <a:gd name="T13" fmla="*/ 122 h 268"/>
                <a:gd name="T14" fmla="*/ 5 w 219"/>
                <a:gd name="T15" fmla="*/ 237 h 268"/>
                <a:gd name="T16" fmla="*/ 31 w 219"/>
                <a:gd name="T17" fmla="*/ 268 h 268"/>
                <a:gd name="T18" fmla="*/ 66 w 219"/>
                <a:gd name="T19" fmla="*/ 207 h 268"/>
                <a:gd name="T20" fmla="*/ 67 w 219"/>
                <a:gd name="T21" fmla="*/ 194 h 268"/>
                <a:gd name="T22" fmla="*/ 117 w 219"/>
                <a:gd name="T23" fmla="*/ 165 h 268"/>
                <a:gd name="T24" fmla="*/ 94 w 219"/>
                <a:gd name="T25" fmla="*/ 142 h 268"/>
                <a:gd name="T26" fmla="*/ 67 w 219"/>
                <a:gd name="T27" fmla="*/ 150 h 268"/>
                <a:gd name="T28" fmla="*/ 66 w 219"/>
                <a:gd name="T29" fmla="*/ 142 h 268"/>
                <a:gd name="T30" fmla="*/ 79 w 219"/>
                <a:gd name="T31" fmla="*/ 87 h 268"/>
                <a:gd name="T32" fmla="*/ 116 w 219"/>
                <a:gd name="T33" fmla="*/ 92 h 268"/>
                <a:gd name="T34" fmla="*/ 138 w 219"/>
                <a:gd name="T35" fmla="*/ 147 h 268"/>
                <a:gd name="T36" fmla="*/ 162 w 219"/>
                <a:gd name="T37" fmla="*/ 203 h 268"/>
                <a:gd name="T38" fmla="*/ 175 w 219"/>
                <a:gd name="T39" fmla="*/ 242 h 268"/>
                <a:gd name="T40" fmla="*/ 215 w 219"/>
                <a:gd name="T41" fmla="*/ 218 h 268"/>
                <a:gd name="T42" fmla="*/ 179 w 219"/>
                <a:gd name="T43" fmla="*/ 12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68">
                  <a:moveTo>
                    <a:pt x="179" y="128"/>
                  </a:moveTo>
                  <a:cubicBezTo>
                    <a:pt x="169" y="97"/>
                    <a:pt x="161" y="68"/>
                    <a:pt x="148" y="38"/>
                  </a:cubicBezTo>
                  <a:cubicBezTo>
                    <a:pt x="144" y="30"/>
                    <a:pt x="137" y="8"/>
                    <a:pt x="129" y="4"/>
                  </a:cubicBezTo>
                  <a:cubicBezTo>
                    <a:pt x="120" y="0"/>
                    <a:pt x="118" y="4"/>
                    <a:pt x="108" y="5"/>
                  </a:cubicBezTo>
                  <a:cubicBezTo>
                    <a:pt x="89" y="7"/>
                    <a:pt x="55" y="3"/>
                    <a:pt x="39" y="14"/>
                  </a:cubicBezTo>
                  <a:cubicBezTo>
                    <a:pt x="28" y="21"/>
                    <a:pt x="28" y="32"/>
                    <a:pt x="27" y="44"/>
                  </a:cubicBezTo>
                  <a:cubicBezTo>
                    <a:pt x="25" y="70"/>
                    <a:pt x="25" y="96"/>
                    <a:pt x="22" y="122"/>
                  </a:cubicBezTo>
                  <a:cubicBezTo>
                    <a:pt x="17" y="160"/>
                    <a:pt x="0" y="198"/>
                    <a:pt x="5" y="237"/>
                  </a:cubicBezTo>
                  <a:cubicBezTo>
                    <a:pt x="7" y="253"/>
                    <a:pt x="12" y="268"/>
                    <a:pt x="31" y="268"/>
                  </a:cubicBezTo>
                  <a:cubicBezTo>
                    <a:pt x="69" y="266"/>
                    <a:pt x="67" y="234"/>
                    <a:pt x="66" y="207"/>
                  </a:cubicBezTo>
                  <a:cubicBezTo>
                    <a:pt x="66" y="202"/>
                    <a:pt x="66" y="198"/>
                    <a:pt x="67" y="194"/>
                  </a:cubicBezTo>
                  <a:cubicBezTo>
                    <a:pt x="89" y="192"/>
                    <a:pt x="118" y="183"/>
                    <a:pt x="117" y="165"/>
                  </a:cubicBezTo>
                  <a:cubicBezTo>
                    <a:pt x="116" y="158"/>
                    <a:pt x="100" y="143"/>
                    <a:pt x="94" y="142"/>
                  </a:cubicBezTo>
                  <a:cubicBezTo>
                    <a:pt x="87" y="141"/>
                    <a:pt x="77" y="145"/>
                    <a:pt x="67" y="150"/>
                  </a:cubicBezTo>
                  <a:cubicBezTo>
                    <a:pt x="67" y="147"/>
                    <a:pt x="66" y="145"/>
                    <a:pt x="66" y="142"/>
                  </a:cubicBezTo>
                  <a:cubicBezTo>
                    <a:pt x="64" y="122"/>
                    <a:pt x="61" y="98"/>
                    <a:pt x="79" y="87"/>
                  </a:cubicBezTo>
                  <a:cubicBezTo>
                    <a:pt x="92" y="80"/>
                    <a:pt x="107" y="81"/>
                    <a:pt x="116" y="92"/>
                  </a:cubicBezTo>
                  <a:cubicBezTo>
                    <a:pt x="129" y="106"/>
                    <a:pt x="129" y="130"/>
                    <a:pt x="138" y="147"/>
                  </a:cubicBezTo>
                  <a:cubicBezTo>
                    <a:pt x="147" y="166"/>
                    <a:pt x="155" y="183"/>
                    <a:pt x="162" y="203"/>
                  </a:cubicBezTo>
                  <a:cubicBezTo>
                    <a:pt x="165" y="211"/>
                    <a:pt x="168" y="237"/>
                    <a:pt x="175" y="242"/>
                  </a:cubicBezTo>
                  <a:cubicBezTo>
                    <a:pt x="191" y="254"/>
                    <a:pt x="214" y="231"/>
                    <a:pt x="215" y="218"/>
                  </a:cubicBezTo>
                  <a:cubicBezTo>
                    <a:pt x="219" y="183"/>
                    <a:pt x="188" y="159"/>
                    <a:pt x="179" y="12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7977" name="Freeform 89"/>
            <p:cNvSpPr>
              <a:spLocks/>
            </p:cNvSpPr>
            <p:nvPr/>
          </p:nvSpPr>
          <p:spPr bwMode="gray">
            <a:xfrm>
              <a:off x="2208" y="3031"/>
              <a:ext cx="518" cy="635"/>
            </a:xfrm>
            <a:custGeom>
              <a:avLst/>
              <a:gdLst>
                <a:gd name="T0" fmla="*/ 179 w 219"/>
                <a:gd name="T1" fmla="*/ 128 h 269"/>
                <a:gd name="T2" fmla="*/ 148 w 219"/>
                <a:gd name="T3" fmla="*/ 38 h 269"/>
                <a:gd name="T4" fmla="*/ 129 w 219"/>
                <a:gd name="T5" fmla="*/ 4 h 269"/>
                <a:gd name="T6" fmla="*/ 109 w 219"/>
                <a:gd name="T7" fmla="*/ 5 h 269"/>
                <a:gd name="T8" fmla="*/ 39 w 219"/>
                <a:gd name="T9" fmla="*/ 14 h 269"/>
                <a:gd name="T10" fmla="*/ 27 w 219"/>
                <a:gd name="T11" fmla="*/ 44 h 269"/>
                <a:gd name="T12" fmla="*/ 22 w 219"/>
                <a:gd name="T13" fmla="*/ 122 h 269"/>
                <a:gd name="T14" fmla="*/ 5 w 219"/>
                <a:gd name="T15" fmla="*/ 237 h 269"/>
                <a:gd name="T16" fmla="*/ 31 w 219"/>
                <a:gd name="T17" fmla="*/ 268 h 269"/>
                <a:gd name="T18" fmla="*/ 67 w 219"/>
                <a:gd name="T19" fmla="*/ 207 h 269"/>
                <a:gd name="T20" fmla="*/ 67 w 219"/>
                <a:gd name="T21" fmla="*/ 194 h 269"/>
                <a:gd name="T22" fmla="*/ 117 w 219"/>
                <a:gd name="T23" fmla="*/ 165 h 269"/>
                <a:gd name="T24" fmla="*/ 94 w 219"/>
                <a:gd name="T25" fmla="*/ 142 h 269"/>
                <a:gd name="T26" fmla="*/ 67 w 219"/>
                <a:gd name="T27" fmla="*/ 150 h 269"/>
                <a:gd name="T28" fmla="*/ 66 w 219"/>
                <a:gd name="T29" fmla="*/ 142 h 269"/>
                <a:gd name="T30" fmla="*/ 80 w 219"/>
                <a:gd name="T31" fmla="*/ 88 h 269"/>
                <a:gd name="T32" fmla="*/ 116 w 219"/>
                <a:gd name="T33" fmla="*/ 92 h 269"/>
                <a:gd name="T34" fmla="*/ 138 w 219"/>
                <a:gd name="T35" fmla="*/ 147 h 269"/>
                <a:gd name="T36" fmla="*/ 162 w 219"/>
                <a:gd name="T37" fmla="*/ 203 h 269"/>
                <a:gd name="T38" fmla="*/ 175 w 219"/>
                <a:gd name="T39" fmla="*/ 242 h 269"/>
                <a:gd name="T40" fmla="*/ 215 w 219"/>
                <a:gd name="T41" fmla="*/ 218 h 269"/>
                <a:gd name="T42" fmla="*/ 179 w 219"/>
                <a:gd name="T43" fmla="*/ 128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69">
                  <a:moveTo>
                    <a:pt x="179" y="128"/>
                  </a:moveTo>
                  <a:cubicBezTo>
                    <a:pt x="169" y="97"/>
                    <a:pt x="161" y="68"/>
                    <a:pt x="148" y="38"/>
                  </a:cubicBezTo>
                  <a:cubicBezTo>
                    <a:pt x="144" y="30"/>
                    <a:pt x="137" y="8"/>
                    <a:pt x="129" y="4"/>
                  </a:cubicBezTo>
                  <a:cubicBezTo>
                    <a:pt x="121" y="0"/>
                    <a:pt x="118" y="5"/>
                    <a:pt x="109" y="5"/>
                  </a:cubicBezTo>
                  <a:cubicBezTo>
                    <a:pt x="89" y="7"/>
                    <a:pt x="56" y="3"/>
                    <a:pt x="39" y="14"/>
                  </a:cubicBezTo>
                  <a:cubicBezTo>
                    <a:pt x="28" y="21"/>
                    <a:pt x="28" y="32"/>
                    <a:pt x="27" y="44"/>
                  </a:cubicBezTo>
                  <a:cubicBezTo>
                    <a:pt x="25" y="71"/>
                    <a:pt x="25" y="96"/>
                    <a:pt x="22" y="122"/>
                  </a:cubicBezTo>
                  <a:cubicBezTo>
                    <a:pt x="17" y="160"/>
                    <a:pt x="0" y="198"/>
                    <a:pt x="5" y="237"/>
                  </a:cubicBezTo>
                  <a:cubicBezTo>
                    <a:pt x="7" y="253"/>
                    <a:pt x="13" y="269"/>
                    <a:pt x="31" y="268"/>
                  </a:cubicBezTo>
                  <a:cubicBezTo>
                    <a:pt x="69" y="266"/>
                    <a:pt x="67" y="234"/>
                    <a:pt x="67" y="207"/>
                  </a:cubicBezTo>
                  <a:cubicBezTo>
                    <a:pt x="67" y="203"/>
                    <a:pt x="67" y="198"/>
                    <a:pt x="67" y="194"/>
                  </a:cubicBezTo>
                  <a:cubicBezTo>
                    <a:pt x="89" y="192"/>
                    <a:pt x="118" y="183"/>
                    <a:pt x="117" y="165"/>
                  </a:cubicBezTo>
                  <a:cubicBezTo>
                    <a:pt x="116" y="158"/>
                    <a:pt x="100" y="143"/>
                    <a:pt x="94" y="142"/>
                  </a:cubicBezTo>
                  <a:cubicBezTo>
                    <a:pt x="87" y="141"/>
                    <a:pt x="77" y="146"/>
                    <a:pt x="67" y="150"/>
                  </a:cubicBezTo>
                  <a:cubicBezTo>
                    <a:pt x="67" y="148"/>
                    <a:pt x="67" y="145"/>
                    <a:pt x="66" y="142"/>
                  </a:cubicBezTo>
                  <a:cubicBezTo>
                    <a:pt x="64" y="122"/>
                    <a:pt x="61" y="98"/>
                    <a:pt x="80" y="88"/>
                  </a:cubicBezTo>
                  <a:cubicBezTo>
                    <a:pt x="92" y="80"/>
                    <a:pt x="107" y="81"/>
                    <a:pt x="116" y="92"/>
                  </a:cubicBezTo>
                  <a:cubicBezTo>
                    <a:pt x="129" y="106"/>
                    <a:pt x="129" y="130"/>
                    <a:pt x="138" y="147"/>
                  </a:cubicBezTo>
                  <a:cubicBezTo>
                    <a:pt x="147" y="166"/>
                    <a:pt x="155" y="184"/>
                    <a:pt x="162" y="203"/>
                  </a:cubicBezTo>
                  <a:cubicBezTo>
                    <a:pt x="165" y="211"/>
                    <a:pt x="168" y="237"/>
                    <a:pt x="175" y="242"/>
                  </a:cubicBezTo>
                  <a:cubicBezTo>
                    <a:pt x="192" y="254"/>
                    <a:pt x="214" y="231"/>
                    <a:pt x="215" y="218"/>
                  </a:cubicBezTo>
                  <a:cubicBezTo>
                    <a:pt x="219" y="183"/>
                    <a:pt x="188" y="159"/>
                    <a:pt x="179" y="12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54510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7978" name="Group 90"/>
          <p:cNvGrpSpPr>
            <a:grpSpLocks/>
          </p:cNvGrpSpPr>
          <p:nvPr/>
        </p:nvGrpSpPr>
        <p:grpSpPr bwMode="auto">
          <a:xfrm>
            <a:off x="7553325" y="1231900"/>
            <a:ext cx="609600" cy="723900"/>
            <a:chOff x="2448" y="1200"/>
            <a:chExt cx="634" cy="757"/>
          </a:xfrm>
        </p:grpSpPr>
        <p:sp>
          <p:nvSpPr>
            <p:cNvPr id="37979" name="Freeform 91"/>
            <p:cNvSpPr>
              <a:spLocks/>
            </p:cNvSpPr>
            <p:nvPr/>
          </p:nvSpPr>
          <p:spPr bwMode="gray">
            <a:xfrm>
              <a:off x="2489" y="1281"/>
              <a:ext cx="593" cy="676"/>
            </a:xfrm>
            <a:custGeom>
              <a:avLst/>
              <a:gdLst>
                <a:gd name="T0" fmla="*/ 93 w 251"/>
                <a:gd name="T1" fmla="*/ 166 h 286"/>
                <a:gd name="T2" fmla="*/ 145 w 251"/>
                <a:gd name="T3" fmla="*/ 213 h 286"/>
                <a:gd name="T4" fmla="*/ 188 w 251"/>
                <a:gd name="T5" fmla="*/ 223 h 286"/>
                <a:gd name="T6" fmla="*/ 187 w 251"/>
                <a:gd name="T7" fmla="*/ 280 h 286"/>
                <a:gd name="T8" fmla="*/ 59 w 251"/>
                <a:gd name="T9" fmla="*/ 257 h 286"/>
                <a:gd name="T10" fmla="*/ 14 w 251"/>
                <a:gd name="T11" fmla="*/ 102 h 286"/>
                <a:gd name="T12" fmla="*/ 251 w 251"/>
                <a:gd name="T13" fmla="*/ 87 h 286"/>
                <a:gd name="T14" fmla="*/ 228 w 251"/>
                <a:gd name="T15" fmla="*/ 145 h 286"/>
                <a:gd name="T16" fmla="*/ 95 w 251"/>
                <a:gd name="T17" fmla="*/ 155 h 286"/>
                <a:gd name="T18" fmla="*/ 93 w 251"/>
                <a:gd name="T19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1" h="286">
                  <a:moveTo>
                    <a:pt x="93" y="166"/>
                  </a:moveTo>
                  <a:cubicBezTo>
                    <a:pt x="87" y="204"/>
                    <a:pt x="110" y="209"/>
                    <a:pt x="145" y="213"/>
                  </a:cubicBezTo>
                  <a:cubicBezTo>
                    <a:pt x="168" y="216"/>
                    <a:pt x="173" y="201"/>
                    <a:pt x="188" y="223"/>
                  </a:cubicBezTo>
                  <a:cubicBezTo>
                    <a:pt x="197" y="236"/>
                    <a:pt x="189" y="266"/>
                    <a:pt x="187" y="280"/>
                  </a:cubicBezTo>
                  <a:cubicBezTo>
                    <a:pt x="144" y="281"/>
                    <a:pt x="95" y="286"/>
                    <a:pt x="59" y="257"/>
                  </a:cubicBezTo>
                  <a:cubicBezTo>
                    <a:pt x="16" y="223"/>
                    <a:pt x="0" y="153"/>
                    <a:pt x="14" y="102"/>
                  </a:cubicBezTo>
                  <a:cubicBezTo>
                    <a:pt x="41" y="0"/>
                    <a:pt x="190" y="35"/>
                    <a:pt x="251" y="87"/>
                  </a:cubicBezTo>
                  <a:cubicBezTo>
                    <a:pt x="250" y="108"/>
                    <a:pt x="243" y="129"/>
                    <a:pt x="228" y="145"/>
                  </a:cubicBezTo>
                  <a:cubicBezTo>
                    <a:pt x="209" y="164"/>
                    <a:pt x="127" y="27"/>
                    <a:pt x="95" y="155"/>
                  </a:cubicBezTo>
                  <a:cubicBezTo>
                    <a:pt x="94" y="159"/>
                    <a:pt x="93" y="163"/>
                    <a:pt x="93" y="16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941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7980" name="Freeform 92"/>
            <p:cNvSpPr>
              <a:spLocks/>
            </p:cNvSpPr>
            <p:nvPr/>
          </p:nvSpPr>
          <p:spPr bwMode="gray">
            <a:xfrm>
              <a:off x="2448" y="1200"/>
              <a:ext cx="593" cy="676"/>
            </a:xfrm>
            <a:custGeom>
              <a:avLst/>
              <a:gdLst>
                <a:gd name="T0" fmla="*/ 93 w 251"/>
                <a:gd name="T1" fmla="*/ 166 h 286"/>
                <a:gd name="T2" fmla="*/ 146 w 251"/>
                <a:gd name="T3" fmla="*/ 213 h 286"/>
                <a:gd name="T4" fmla="*/ 188 w 251"/>
                <a:gd name="T5" fmla="*/ 223 h 286"/>
                <a:gd name="T6" fmla="*/ 187 w 251"/>
                <a:gd name="T7" fmla="*/ 280 h 286"/>
                <a:gd name="T8" fmla="*/ 59 w 251"/>
                <a:gd name="T9" fmla="*/ 257 h 286"/>
                <a:gd name="T10" fmla="*/ 14 w 251"/>
                <a:gd name="T11" fmla="*/ 102 h 286"/>
                <a:gd name="T12" fmla="*/ 251 w 251"/>
                <a:gd name="T13" fmla="*/ 87 h 286"/>
                <a:gd name="T14" fmla="*/ 228 w 251"/>
                <a:gd name="T15" fmla="*/ 145 h 286"/>
                <a:gd name="T16" fmla="*/ 95 w 251"/>
                <a:gd name="T17" fmla="*/ 155 h 286"/>
                <a:gd name="T18" fmla="*/ 93 w 251"/>
                <a:gd name="T19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1" h="286">
                  <a:moveTo>
                    <a:pt x="93" y="166"/>
                  </a:moveTo>
                  <a:cubicBezTo>
                    <a:pt x="87" y="205"/>
                    <a:pt x="110" y="209"/>
                    <a:pt x="146" y="213"/>
                  </a:cubicBezTo>
                  <a:cubicBezTo>
                    <a:pt x="168" y="216"/>
                    <a:pt x="173" y="201"/>
                    <a:pt x="188" y="223"/>
                  </a:cubicBezTo>
                  <a:cubicBezTo>
                    <a:pt x="197" y="236"/>
                    <a:pt x="189" y="266"/>
                    <a:pt x="187" y="280"/>
                  </a:cubicBezTo>
                  <a:cubicBezTo>
                    <a:pt x="144" y="281"/>
                    <a:pt x="95" y="286"/>
                    <a:pt x="59" y="257"/>
                  </a:cubicBezTo>
                  <a:cubicBezTo>
                    <a:pt x="16" y="223"/>
                    <a:pt x="0" y="153"/>
                    <a:pt x="14" y="102"/>
                  </a:cubicBezTo>
                  <a:cubicBezTo>
                    <a:pt x="41" y="0"/>
                    <a:pt x="190" y="35"/>
                    <a:pt x="251" y="87"/>
                  </a:cubicBezTo>
                  <a:cubicBezTo>
                    <a:pt x="250" y="108"/>
                    <a:pt x="243" y="130"/>
                    <a:pt x="228" y="145"/>
                  </a:cubicBezTo>
                  <a:cubicBezTo>
                    <a:pt x="209" y="164"/>
                    <a:pt x="127" y="28"/>
                    <a:pt x="95" y="155"/>
                  </a:cubicBezTo>
                  <a:cubicBezTo>
                    <a:pt x="94" y="159"/>
                    <a:pt x="93" y="163"/>
                    <a:pt x="93" y="16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0784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7981" name="Group 93"/>
          <p:cNvGrpSpPr>
            <a:grpSpLocks/>
          </p:cNvGrpSpPr>
          <p:nvPr/>
        </p:nvGrpSpPr>
        <p:grpSpPr bwMode="auto">
          <a:xfrm>
            <a:off x="6770688" y="1042988"/>
            <a:ext cx="625475" cy="752475"/>
            <a:chOff x="1596" y="2784"/>
            <a:chExt cx="961" cy="1160"/>
          </a:xfrm>
        </p:grpSpPr>
        <p:grpSp>
          <p:nvGrpSpPr>
            <p:cNvPr id="37982" name="Group 94"/>
            <p:cNvGrpSpPr>
              <a:grpSpLocks/>
            </p:cNvGrpSpPr>
            <p:nvPr/>
          </p:nvGrpSpPr>
          <p:grpSpPr bwMode="auto">
            <a:xfrm>
              <a:off x="1657" y="2832"/>
              <a:ext cx="900" cy="1112"/>
              <a:chOff x="1657" y="2832"/>
              <a:chExt cx="900" cy="1112"/>
            </a:xfrm>
          </p:grpSpPr>
          <p:sp>
            <p:nvSpPr>
              <p:cNvPr id="37983" name="Freeform 95"/>
              <p:cNvSpPr>
                <a:spLocks/>
              </p:cNvSpPr>
              <p:nvPr/>
            </p:nvSpPr>
            <p:spPr bwMode="gray">
              <a:xfrm>
                <a:off x="2016" y="2832"/>
                <a:ext cx="355" cy="421"/>
              </a:xfrm>
              <a:custGeom>
                <a:avLst/>
                <a:gdLst>
                  <a:gd name="T0" fmla="*/ 68 w 150"/>
                  <a:gd name="T1" fmla="*/ 11 h 178"/>
                  <a:gd name="T2" fmla="*/ 3 w 150"/>
                  <a:gd name="T3" fmla="*/ 90 h 178"/>
                  <a:gd name="T4" fmla="*/ 9 w 150"/>
                  <a:gd name="T5" fmla="*/ 46 h 178"/>
                  <a:gd name="T6" fmla="*/ 68 w 150"/>
                  <a:gd name="T7" fmla="*/ 1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0" h="178">
                    <a:moveTo>
                      <a:pt x="68" y="11"/>
                    </a:moveTo>
                    <a:cubicBezTo>
                      <a:pt x="150" y="49"/>
                      <a:pt x="28" y="178"/>
                      <a:pt x="3" y="90"/>
                    </a:cubicBezTo>
                    <a:cubicBezTo>
                      <a:pt x="0" y="77"/>
                      <a:pt x="2" y="61"/>
                      <a:pt x="9" y="46"/>
                    </a:cubicBezTo>
                    <a:cubicBezTo>
                      <a:pt x="20" y="20"/>
                      <a:pt x="43" y="0"/>
                      <a:pt x="68" y="1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B9BAD4"/>
                  </a:gs>
                  <a:gs pos="100000">
                    <a:srgbClr val="B9BAD4">
                      <a:gamma/>
                      <a:shade val="70196"/>
                      <a:invGamma/>
                    </a:srgb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84" name="Freeform 96"/>
              <p:cNvSpPr>
                <a:spLocks/>
              </p:cNvSpPr>
              <p:nvPr/>
            </p:nvSpPr>
            <p:spPr bwMode="gray">
              <a:xfrm>
                <a:off x="1657" y="3073"/>
                <a:ext cx="900" cy="328"/>
              </a:xfrm>
              <a:custGeom>
                <a:avLst/>
                <a:gdLst>
                  <a:gd name="T0" fmla="*/ 340 w 381"/>
                  <a:gd name="T1" fmla="*/ 80 h 139"/>
                  <a:gd name="T2" fmla="*/ 125 w 381"/>
                  <a:gd name="T3" fmla="*/ 107 h 139"/>
                  <a:gd name="T4" fmla="*/ 23 w 381"/>
                  <a:gd name="T5" fmla="*/ 75 h 139"/>
                  <a:gd name="T6" fmla="*/ 57 w 381"/>
                  <a:gd name="T7" fmla="*/ 15 h 139"/>
                  <a:gd name="T8" fmla="*/ 230 w 381"/>
                  <a:gd name="T9" fmla="*/ 33 h 139"/>
                  <a:gd name="T10" fmla="*/ 340 w 381"/>
                  <a:gd name="T11" fmla="*/ 8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1" h="139">
                    <a:moveTo>
                      <a:pt x="340" y="80"/>
                    </a:moveTo>
                    <a:cubicBezTo>
                      <a:pt x="302" y="139"/>
                      <a:pt x="181" y="120"/>
                      <a:pt x="125" y="107"/>
                    </a:cubicBezTo>
                    <a:cubicBezTo>
                      <a:pt x="105" y="102"/>
                      <a:pt x="36" y="88"/>
                      <a:pt x="23" y="75"/>
                    </a:cubicBezTo>
                    <a:cubicBezTo>
                      <a:pt x="0" y="51"/>
                      <a:pt x="33" y="21"/>
                      <a:pt x="57" y="15"/>
                    </a:cubicBezTo>
                    <a:cubicBezTo>
                      <a:pt x="109" y="0"/>
                      <a:pt x="177" y="29"/>
                      <a:pt x="230" y="33"/>
                    </a:cubicBezTo>
                    <a:cubicBezTo>
                      <a:pt x="261" y="35"/>
                      <a:pt x="381" y="17"/>
                      <a:pt x="340" y="8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B9BAD4"/>
                  </a:gs>
                  <a:gs pos="100000">
                    <a:srgbClr val="B9BAD4">
                      <a:gamma/>
                      <a:shade val="70196"/>
                      <a:invGamma/>
                    </a:srgb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85" name="Freeform 97"/>
              <p:cNvSpPr>
                <a:spLocks noEditPoints="1"/>
              </p:cNvSpPr>
              <p:nvPr/>
            </p:nvSpPr>
            <p:spPr bwMode="gray">
              <a:xfrm>
                <a:off x="1670" y="3356"/>
                <a:ext cx="831" cy="588"/>
              </a:xfrm>
              <a:custGeom>
                <a:avLst/>
                <a:gdLst>
                  <a:gd name="T0" fmla="*/ 307 w 352"/>
                  <a:gd name="T1" fmla="*/ 73 h 249"/>
                  <a:gd name="T2" fmla="*/ 173 w 352"/>
                  <a:gd name="T3" fmla="*/ 9 h 249"/>
                  <a:gd name="T4" fmla="*/ 48 w 352"/>
                  <a:gd name="T5" fmla="*/ 170 h 249"/>
                  <a:gd name="T6" fmla="*/ 222 w 352"/>
                  <a:gd name="T7" fmla="*/ 232 h 249"/>
                  <a:gd name="T8" fmla="*/ 307 w 352"/>
                  <a:gd name="T9" fmla="*/ 73 h 249"/>
                  <a:gd name="T10" fmla="*/ 188 w 352"/>
                  <a:gd name="T11" fmla="*/ 175 h 249"/>
                  <a:gd name="T12" fmla="*/ 161 w 352"/>
                  <a:gd name="T13" fmla="*/ 65 h 249"/>
                  <a:gd name="T14" fmla="*/ 188 w 352"/>
                  <a:gd name="T15" fmla="*/ 175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249">
                    <a:moveTo>
                      <a:pt x="307" y="73"/>
                    </a:moveTo>
                    <a:cubicBezTo>
                      <a:pt x="280" y="36"/>
                      <a:pt x="215" y="15"/>
                      <a:pt x="173" y="9"/>
                    </a:cubicBezTo>
                    <a:cubicBezTo>
                      <a:pt x="101" y="0"/>
                      <a:pt x="0" y="99"/>
                      <a:pt x="48" y="170"/>
                    </a:cubicBezTo>
                    <a:cubicBezTo>
                      <a:pt x="80" y="218"/>
                      <a:pt x="167" y="249"/>
                      <a:pt x="222" y="232"/>
                    </a:cubicBezTo>
                    <a:cubicBezTo>
                      <a:pt x="284" y="212"/>
                      <a:pt x="352" y="136"/>
                      <a:pt x="307" y="73"/>
                    </a:cubicBezTo>
                    <a:close/>
                    <a:moveTo>
                      <a:pt x="188" y="175"/>
                    </a:moveTo>
                    <a:cubicBezTo>
                      <a:pt x="126" y="176"/>
                      <a:pt x="111" y="96"/>
                      <a:pt x="161" y="65"/>
                    </a:cubicBezTo>
                    <a:cubicBezTo>
                      <a:pt x="233" y="20"/>
                      <a:pt x="280" y="175"/>
                      <a:pt x="188" y="17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B9BAD4"/>
                  </a:gs>
                  <a:gs pos="100000">
                    <a:srgbClr val="B9BAD4">
                      <a:gamma/>
                      <a:shade val="70196"/>
                      <a:invGamma/>
                    </a:srgb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86" name="Group 98"/>
            <p:cNvGrpSpPr>
              <a:grpSpLocks/>
            </p:cNvGrpSpPr>
            <p:nvPr/>
          </p:nvGrpSpPr>
          <p:grpSpPr bwMode="auto">
            <a:xfrm>
              <a:off x="1596" y="2784"/>
              <a:ext cx="900" cy="1108"/>
              <a:chOff x="1339" y="2736"/>
              <a:chExt cx="900" cy="1108"/>
            </a:xfrm>
          </p:grpSpPr>
          <p:sp>
            <p:nvSpPr>
              <p:cNvPr id="37987" name="Freeform 99"/>
              <p:cNvSpPr>
                <a:spLocks/>
              </p:cNvSpPr>
              <p:nvPr/>
            </p:nvSpPr>
            <p:spPr bwMode="gray">
              <a:xfrm>
                <a:off x="1698" y="2736"/>
                <a:ext cx="354" cy="421"/>
              </a:xfrm>
              <a:custGeom>
                <a:avLst/>
                <a:gdLst>
                  <a:gd name="T0" fmla="*/ 68 w 150"/>
                  <a:gd name="T1" fmla="*/ 11 h 178"/>
                  <a:gd name="T2" fmla="*/ 3 w 150"/>
                  <a:gd name="T3" fmla="*/ 90 h 178"/>
                  <a:gd name="T4" fmla="*/ 9 w 150"/>
                  <a:gd name="T5" fmla="*/ 46 h 178"/>
                  <a:gd name="T6" fmla="*/ 68 w 150"/>
                  <a:gd name="T7" fmla="*/ 1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0" h="178">
                    <a:moveTo>
                      <a:pt x="68" y="11"/>
                    </a:moveTo>
                    <a:cubicBezTo>
                      <a:pt x="150" y="49"/>
                      <a:pt x="28" y="178"/>
                      <a:pt x="3" y="90"/>
                    </a:cubicBezTo>
                    <a:cubicBezTo>
                      <a:pt x="0" y="78"/>
                      <a:pt x="2" y="61"/>
                      <a:pt x="9" y="46"/>
                    </a:cubicBezTo>
                    <a:cubicBezTo>
                      <a:pt x="20" y="21"/>
                      <a:pt x="43" y="0"/>
                      <a:pt x="68" y="11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47451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88" name="Freeform 100"/>
              <p:cNvSpPr>
                <a:spLocks/>
              </p:cNvSpPr>
              <p:nvPr/>
            </p:nvSpPr>
            <p:spPr bwMode="gray">
              <a:xfrm>
                <a:off x="1339" y="2979"/>
                <a:ext cx="900" cy="326"/>
              </a:xfrm>
              <a:custGeom>
                <a:avLst/>
                <a:gdLst>
                  <a:gd name="T0" fmla="*/ 340 w 381"/>
                  <a:gd name="T1" fmla="*/ 79 h 138"/>
                  <a:gd name="T2" fmla="*/ 125 w 381"/>
                  <a:gd name="T3" fmla="*/ 106 h 138"/>
                  <a:gd name="T4" fmla="*/ 23 w 381"/>
                  <a:gd name="T5" fmla="*/ 74 h 138"/>
                  <a:gd name="T6" fmla="*/ 57 w 381"/>
                  <a:gd name="T7" fmla="*/ 14 h 138"/>
                  <a:gd name="T8" fmla="*/ 230 w 381"/>
                  <a:gd name="T9" fmla="*/ 32 h 138"/>
                  <a:gd name="T10" fmla="*/ 340 w 381"/>
                  <a:gd name="T11" fmla="*/ 79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1" h="138">
                    <a:moveTo>
                      <a:pt x="340" y="79"/>
                    </a:moveTo>
                    <a:cubicBezTo>
                      <a:pt x="302" y="138"/>
                      <a:pt x="181" y="119"/>
                      <a:pt x="125" y="106"/>
                    </a:cubicBezTo>
                    <a:cubicBezTo>
                      <a:pt x="105" y="101"/>
                      <a:pt x="36" y="88"/>
                      <a:pt x="23" y="74"/>
                    </a:cubicBezTo>
                    <a:cubicBezTo>
                      <a:pt x="0" y="50"/>
                      <a:pt x="33" y="20"/>
                      <a:pt x="57" y="14"/>
                    </a:cubicBezTo>
                    <a:cubicBezTo>
                      <a:pt x="109" y="0"/>
                      <a:pt x="177" y="28"/>
                      <a:pt x="230" y="32"/>
                    </a:cubicBezTo>
                    <a:cubicBezTo>
                      <a:pt x="261" y="34"/>
                      <a:pt x="381" y="17"/>
                      <a:pt x="340" y="7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47451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89" name="Freeform 101"/>
              <p:cNvSpPr>
                <a:spLocks noEditPoints="1"/>
              </p:cNvSpPr>
              <p:nvPr/>
            </p:nvSpPr>
            <p:spPr bwMode="gray">
              <a:xfrm>
                <a:off x="1344" y="3258"/>
                <a:ext cx="831" cy="586"/>
              </a:xfrm>
              <a:custGeom>
                <a:avLst/>
                <a:gdLst>
                  <a:gd name="T0" fmla="*/ 307 w 352"/>
                  <a:gd name="T1" fmla="*/ 72 h 248"/>
                  <a:gd name="T2" fmla="*/ 173 w 352"/>
                  <a:gd name="T3" fmla="*/ 9 h 248"/>
                  <a:gd name="T4" fmla="*/ 48 w 352"/>
                  <a:gd name="T5" fmla="*/ 169 h 248"/>
                  <a:gd name="T6" fmla="*/ 222 w 352"/>
                  <a:gd name="T7" fmla="*/ 231 h 248"/>
                  <a:gd name="T8" fmla="*/ 307 w 352"/>
                  <a:gd name="T9" fmla="*/ 72 h 248"/>
                  <a:gd name="T10" fmla="*/ 188 w 352"/>
                  <a:gd name="T11" fmla="*/ 174 h 248"/>
                  <a:gd name="T12" fmla="*/ 161 w 352"/>
                  <a:gd name="T13" fmla="*/ 64 h 248"/>
                  <a:gd name="T14" fmla="*/ 188 w 352"/>
                  <a:gd name="T15" fmla="*/ 17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2" h="248">
                    <a:moveTo>
                      <a:pt x="307" y="72"/>
                    </a:moveTo>
                    <a:cubicBezTo>
                      <a:pt x="280" y="35"/>
                      <a:pt x="215" y="14"/>
                      <a:pt x="173" y="9"/>
                    </a:cubicBezTo>
                    <a:cubicBezTo>
                      <a:pt x="101" y="0"/>
                      <a:pt x="0" y="98"/>
                      <a:pt x="48" y="169"/>
                    </a:cubicBezTo>
                    <a:cubicBezTo>
                      <a:pt x="80" y="217"/>
                      <a:pt x="167" y="248"/>
                      <a:pt x="222" y="231"/>
                    </a:cubicBezTo>
                    <a:cubicBezTo>
                      <a:pt x="284" y="212"/>
                      <a:pt x="352" y="136"/>
                      <a:pt x="307" y="72"/>
                    </a:cubicBezTo>
                    <a:close/>
                    <a:moveTo>
                      <a:pt x="188" y="174"/>
                    </a:moveTo>
                    <a:cubicBezTo>
                      <a:pt x="126" y="175"/>
                      <a:pt x="111" y="96"/>
                      <a:pt x="161" y="64"/>
                    </a:cubicBezTo>
                    <a:cubicBezTo>
                      <a:pt x="233" y="19"/>
                      <a:pt x="280" y="174"/>
                      <a:pt x="188" y="17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47451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37990" name="Group 102"/>
          <p:cNvGrpSpPr>
            <a:grpSpLocks/>
          </p:cNvGrpSpPr>
          <p:nvPr/>
        </p:nvGrpSpPr>
        <p:grpSpPr bwMode="auto">
          <a:xfrm rot="-1391610">
            <a:off x="8402638" y="1752600"/>
            <a:ext cx="741362" cy="1008063"/>
            <a:chOff x="3072" y="96"/>
            <a:chExt cx="1220" cy="1654"/>
          </a:xfrm>
        </p:grpSpPr>
        <p:grpSp>
          <p:nvGrpSpPr>
            <p:cNvPr id="37991" name="Group 103"/>
            <p:cNvGrpSpPr>
              <a:grpSpLocks/>
            </p:cNvGrpSpPr>
            <p:nvPr/>
          </p:nvGrpSpPr>
          <p:grpSpPr bwMode="auto">
            <a:xfrm>
              <a:off x="3154" y="144"/>
              <a:ext cx="1138" cy="1606"/>
              <a:chOff x="4153" y="-160"/>
              <a:chExt cx="1138" cy="1606"/>
            </a:xfrm>
          </p:grpSpPr>
          <p:sp>
            <p:nvSpPr>
              <p:cNvPr id="37992" name="Freeform 104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80000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93" name="Freeform 105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/>
                  </a:gs>
                  <a:gs pos="100000">
                    <a:schemeClr val="folHlink">
                      <a:gamma/>
                      <a:shade val="82353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7994" name="Group 106"/>
            <p:cNvGrpSpPr>
              <a:grpSpLocks/>
            </p:cNvGrpSpPr>
            <p:nvPr/>
          </p:nvGrpSpPr>
          <p:grpSpPr bwMode="auto">
            <a:xfrm>
              <a:off x="3072" y="96"/>
              <a:ext cx="1138" cy="1606"/>
              <a:chOff x="4153" y="-160"/>
              <a:chExt cx="1138" cy="1606"/>
            </a:xfrm>
          </p:grpSpPr>
          <p:sp>
            <p:nvSpPr>
              <p:cNvPr id="37995" name="Freeform 107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tint val="50980"/>
                      <a:invGamma/>
                    </a:schemeClr>
                  </a:gs>
                  <a:gs pos="100000">
                    <a:schemeClr val="folHlink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7996" name="Freeform 108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37997" name="Freeform 109"/>
            <p:cNvSpPr>
              <a:spLocks/>
            </p:cNvSpPr>
            <p:nvPr/>
          </p:nvSpPr>
          <p:spPr bwMode="gray">
            <a:xfrm>
              <a:off x="3343" y="168"/>
              <a:ext cx="260" cy="218"/>
            </a:xfrm>
            <a:custGeom>
              <a:avLst/>
              <a:gdLst>
                <a:gd name="T0" fmla="*/ 27 w 130"/>
                <a:gd name="T1" fmla="*/ 96 h 109"/>
                <a:gd name="T2" fmla="*/ 6 w 130"/>
                <a:gd name="T3" fmla="*/ 38 h 109"/>
                <a:gd name="T4" fmla="*/ 48 w 130"/>
                <a:gd name="T5" fmla="*/ 9 h 109"/>
                <a:gd name="T6" fmla="*/ 67 w 130"/>
                <a:gd name="T7" fmla="*/ 0 h 109"/>
                <a:gd name="T8" fmla="*/ 58 w 130"/>
                <a:gd name="T9" fmla="*/ 35 h 109"/>
                <a:gd name="T10" fmla="*/ 130 w 130"/>
                <a:gd name="T11" fmla="*/ 92 h 109"/>
                <a:gd name="T12" fmla="*/ 83 w 130"/>
                <a:gd name="T13" fmla="*/ 109 h 109"/>
                <a:gd name="T14" fmla="*/ 27 w 130"/>
                <a:gd name="T15" fmla="*/ 9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109">
                  <a:moveTo>
                    <a:pt x="27" y="96"/>
                  </a:moveTo>
                  <a:cubicBezTo>
                    <a:pt x="3" y="83"/>
                    <a:pt x="0" y="61"/>
                    <a:pt x="6" y="38"/>
                  </a:cubicBezTo>
                  <a:cubicBezTo>
                    <a:pt x="20" y="27"/>
                    <a:pt x="34" y="17"/>
                    <a:pt x="48" y="9"/>
                  </a:cubicBezTo>
                  <a:cubicBezTo>
                    <a:pt x="54" y="6"/>
                    <a:pt x="61" y="3"/>
                    <a:pt x="67" y="0"/>
                  </a:cubicBezTo>
                  <a:cubicBezTo>
                    <a:pt x="62" y="10"/>
                    <a:pt x="59" y="22"/>
                    <a:pt x="58" y="35"/>
                  </a:cubicBezTo>
                  <a:cubicBezTo>
                    <a:pt x="54" y="81"/>
                    <a:pt x="99" y="76"/>
                    <a:pt x="130" y="92"/>
                  </a:cubicBezTo>
                  <a:cubicBezTo>
                    <a:pt x="120" y="104"/>
                    <a:pt x="102" y="109"/>
                    <a:pt x="83" y="109"/>
                  </a:cubicBezTo>
                  <a:cubicBezTo>
                    <a:pt x="62" y="109"/>
                    <a:pt x="41" y="103"/>
                    <a:pt x="27" y="96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7998" name="Freeform 110"/>
            <p:cNvSpPr>
              <a:spLocks/>
            </p:cNvSpPr>
            <p:nvPr/>
          </p:nvSpPr>
          <p:spPr bwMode="gray">
            <a:xfrm>
              <a:off x="3328" y="1418"/>
              <a:ext cx="114" cy="121"/>
            </a:xfrm>
            <a:custGeom>
              <a:avLst/>
              <a:gdLst>
                <a:gd name="T0" fmla="*/ 18 w 57"/>
                <a:gd name="T1" fmla="*/ 22 h 60"/>
                <a:gd name="T2" fmla="*/ 31 w 57"/>
                <a:gd name="T3" fmla="*/ 57 h 60"/>
                <a:gd name="T4" fmla="*/ 18 w 57"/>
                <a:gd name="T5" fmla="*/ 60 h 60"/>
                <a:gd name="T6" fmla="*/ 18 w 57"/>
                <a:gd name="T7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60">
                  <a:moveTo>
                    <a:pt x="18" y="22"/>
                  </a:moveTo>
                  <a:cubicBezTo>
                    <a:pt x="46" y="0"/>
                    <a:pt x="57" y="46"/>
                    <a:pt x="31" y="57"/>
                  </a:cubicBezTo>
                  <a:cubicBezTo>
                    <a:pt x="26" y="59"/>
                    <a:pt x="22" y="60"/>
                    <a:pt x="18" y="60"/>
                  </a:cubicBezTo>
                  <a:cubicBezTo>
                    <a:pt x="0" y="60"/>
                    <a:pt x="3" y="35"/>
                    <a:pt x="18" y="22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7999" name="Group 111"/>
          <p:cNvGrpSpPr>
            <a:grpSpLocks/>
          </p:cNvGrpSpPr>
          <p:nvPr/>
        </p:nvGrpSpPr>
        <p:grpSpPr bwMode="auto">
          <a:xfrm>
            <a:off x="8007350" y="293688"/>
            <a:ext cx="809625" cy="895350"/>
            <a:chOff x="4409" y="3220"/>
            <a:chExt cx="1136" cy="1256"/>
          </a:xfrm>
        </p:grpSpPr>
        <p:sp>
          <p:nvSpPr>
            <p:cNvPr id="38000" name="Freeform 112"/>
            <p:cNvSpPr>
              <a:spLocks/>
            </p:cNvSpPr>
            <p:nvPr/>
          </p:nvSpPr>
          <p:spPr bwMode="gray">
            <a:xfrm>
              <a:off x="4457" y="3274"/>
              <a:ext cx="1088" cy="1202"/>
            </a:xfrm>
            <a:custGeom>
              <a:avLst/>
              <a:gdLst>
                <a:gd name="T0" fmla="*/ 488 w 544"/>
                <a:gd name="T1" fmla="*/ 88 h 600"/>
                <a:gd name="T2" fmla="*/ 449 w 544"/>
                <a:gd name="T3" fmla="*/ 54 h 600"/>
                <a:gd name="T4" fmla="*/ 74 w 544"/>
                <a:gd name="T5" fmla="*/ 208 h 600"/>
                <a:gd name="T6" fmla="*/ 132 w 544"/>
                <a:gd name="T7" fmla="*/ 229 h 600"/>
                <a:gd name="T8" fmla="*/ 331 w 544"/>
                <a:gd name="T9" fmla="*/ 174 h 600"/>
                <a:gd name="T10" fmla="*/ 347 w 544"/>
                <a:gd name="T11" fmla="*/ 231 h 600"/>
                <a:gd name="T12" fmla="*/ 174 w 544"/>
                <a:gd name="T13" fmla="*/ 310 h 600"/>
                <a:gd name="T14" fmla="*/ 336 w 544"/>
                <a:gd name="T15" fmla="*/ 313 h 600"/>
                <a:gd name="T16" fmla="*/ 260 w 544"/>
                <a:gd name="T17" fmla="*/ 456 h 600"/>
                <a:gd name="T18" fmla="*/ 488 w 544"/>
                <a:gd name="T19" fmla="*/ 8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4" h="600">
                  <a:moveTo>
                    <a:pt x="488" y="88"/>
                  </a:moveTo>
                  <a:cubicBezTo>
                    <a:pt x="480" y="73"/>
                    <a:pt x="466" y="62"/>
                    <a:pt x="449" y="54"/>
                  </a:cubicBezTo>
                  <a:cubicBezTo>
                    <a:pt x="324" y="0"/>
                    <a:pt x="0" y="118"/>
                    <a:pt x="74" y="208"/>
                  </a:cubicBezTo>
                  <a:cubicBezTo>
                    <a:pt x="97" y="236"/>
                    <a:pt x="97" y="227"/>
                    <a:pt x="132" y="229"/>
                  </a:cubicBezTo>
                  <a:cubicBezTo>
                    <a:pt x="207" y="232"/>
                    <a:pt x="263" y="178"/>
                    <a:pt x="331" y="174"/>
                  </a:cubicBezTo>
                  <a:cubicBezTo>
                    <a:pt x="341" y="190"/>
                    <a:pt x="346" y="209"/>
                    <a:pt x="347" y="231"/>
                  </a:cubicBezTo>
                  <a:cubicBezTo>
                    <a:pt x="277" y="238"/>
                    <a:pt x="155" y="255"/>
                    <a:pt x="174" y="310"/>
                  </a:cubicBezTo>
                  <a:cubicBezTo>
                    <a:pt x="190" y="355"/>
                    <a:pt x="276" y="335"/>
                    <a:pt x="336" y="313"/>
                  </a:cubicBezTo>
                  <a:cubicBezTo>
                    <a:pt x="320" y="371"/>
                    <a:pt x="289" y="428"/>
                    <a:pt x="260" y="456"/>
                  </a:cubicBezTo>
                  <a:cubicBezTo>
                    <a:pt x="427" y="600"/>
                    <a:pt x="544" y="195"/>
                    <a:pt x="488" y="8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0000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grpSp>
          <p:nvGrpSpPr>
            <p:cNvPr id="38001" name="Group 113"/>
            <p:cNvGrpSpPr>
              <a:grpSpLocks/>
            </p:cNvGrpSpPr>
            <p:nvPr/>
          </p:nvGrpSpPr>
          <p:grpSpPr bwMode="auto">
            <a:xfrm>
              <a:off x="4409" y="3220"/>
              <a:ext cx="1088" cy="1202"/>
              <a:chOff x="4409" y="3220"/>
              <a:chExt cx="1088" cy="1202"/>
            </a:xfrm>
          </p:grpSpPr>
          <p:sp>
            <p:nvSpPr>
              <p:cNvPr id="38002" name="Freeform 114"/>
              <p:cNvSpPr>
                <a:spLocks/>
              </p:cNvSpPr>
              <p:nvPr/>
            </p:nvSpPr>
            <p:spPr bwMode="gray">
              <a:xfrm>
                <a:off x="4409" y="3220"/>
                <a:ext cx="1088" cy="1202"/>
              </a:xfrm>
              <a:custGeom>
                <a:avLst/>
                <a:gdLst>
                  <a:gd name="T0" fmla="*/ 488 w 544"/>
                  <a:gd name="T1" fmla="*/ 88 h 600"/>
                  <a:gd name="T2" fmla="*/ 449 w 544"/>
                  <a:gd name="T3" fmla="*/ 54 h 600"/>
                  <a:gd name="T4" fmla="*/ 74 w 544"/>
                  <a:gd name="T5" fmla="*/ 208 h 600"/>
                  <a:gd name="T6" fmla="*/ 132 w 544"/>
                  <a:gd name="T7" fmla="*/ 229 h 600"/>
                  <a:gd name="T8" fmla="*/ 331 w 544"/>
                  <a:gd name="T9" fmla="*/ 174 h 600"/>
                  <a:gd name="T10" fmla="*/ 347 w 544"/>
                  <a:gd name="T11" fmla="*/ 231 h 600"/>
                  <a:gd name="T12" fmla="*/ 174 w 544"/>
                  <a:gd name="T13" fmla="*/ 310 h 600"/>
                  <a:gd name="T14" fmla="*/ 336 w 544"/>
                  <a:gd name="T15" fmla="*/ 313 h 600"/>
                  <a:gd name="T16" fmla="*/ 260 w 544"/>
                  <a:gd name="T17" fmla="*/ 456 h 600"/>
                  <a:gd name="T18" fmla="*/ 488 w 544"/>
                  <a:gd name="T19" fmla="*/ 8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4" h="600">
                    <a:moveTo>
                      <a:pt x="488" y="88"/>
                    </a:moveTo>
                    <a:cubicBezTo>
                      <a:pt x="480" y="73"/>
                      <a:pt x="466" y="62"/>
                      <a:pt x="449" y="54"/>
                    </a:cubicBezTo>
                    <a:cubicBezTo>
                      <a:pt x="324" y="0"/>
                      <a:pt x="0" y="118"/>
                      <a:pt x="74" y="208"/>
                    </a:cubicBezTo>
                    <a:cubicBezTo>
                      <a:pt x="97" y="236"/>
                      <a:pt x="97" y="227"/>
                      <a:pt x="132" y="229"/>
                    </a:cubicBezTo>
                    <a:cubicBezTo>
                      <a:pt x="207" y="232"/>
                      <a:pt x="263" y="178"/>
                      <a:pt x="331" y="174"/>
                    </a:cubicBezTo>
                    <a:cubicBezTo>
                      <a:pt x="341" y="190"/>
                      <a:pt x="346" y="209"/>
                      <a:pt x="347" y="231"/>
                    </a:cubicBezTo>
                    <a:cubicBezTo>
                      <a:pt x="277" y="238"/>
                      <a:pt x="155" y="255"/>
                      <a:pt x="174" y="310"/>
                    </a:cubicBezTo>
                    <a:cubicBezTo>
                      <a:pt x="190" y="355"/>
                      <a:pt x="276" y="335"/>
                      <a:pt x="336" y="313"/>
                    </a:cubicBezTo>
                    <a:cubicBezTo>
                      <a:pt x="320" y="371"/>
                      <a:pt x="289" y="428"/>
                      <a:pt x="260" y="456"/>
                    </a:cubicBezTo>
                    <a:cubicBezTo>
                      <a:pt x="427" y="600"/>
                      <a:pt x="544" y="195"/>
                      <a:pt x="488" y="8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40784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8003" name="Freeform 115"/>
              <p:cNvSpPr>
                <a:spLocks/>
              </p:cNvSpPr>
              <p:nvPr/>
            </p:nvSpPr>
            <p:spPr bwMode="gray">
              <a:xfrm>
                <a:off x="4942" y="3573"/>
                <a:ext cx="238" cy="203"/>
              </a:xfrm>
              <a:custGeom>
                <a:avLst/>
                <a:gdLst>
                  <a:gd name="T0" fmla="*/ 0 w 238"/>
                  <a:gd name="T1" fmla="*/ 155 h 203"/>
                  <a:gd name="T2" fmla="*/ 138 w 238"/>
                  <a:gd name="T3" fmla="*/ 123 h 203"/>
                  <a:gd name="T4" fmla="*/ 184 w 238"/>
                  <a:gd name="T5" fmla="*/ 37 h 203"/>
                  <a:gd name="T6" fmla="*/ 218 w 238"/>
                  <a:gd name="T7" fmla="*/ 33 h 203"/>
                  <a:gd name="T8" fmla="*/ 208 w 238"/>
                  <a:gd name="T9" fmla="*/ 151 h 203"/>
                  <a:gd name="T10" fmla="*/ 28 w 238"/>
                  <a:gd name="T11" fmla="*/ 183 h 203"/>
                  <a:gd name="T12" fmla="*/ 0 w 238"/>
                  <a:gd name="T13" fmla="*/ 155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" h="203">
                    <a:moveTo>
                      <a:pt x="0" y="155"/>
                    </a:moveTo>
                    <a:cubicBezTo>
                      <a:pt x="46" y="141"/>
                      <a:pt x="92" y="135"/>
                      <a:pt x="138" y="123"/>
                    </a:cubicBezTo>
                    <a:cubicBezTo>
                      <a:pt x="204" y="107"/>
                      <a:pt x="190" y="87"/>
                      <a:pt x="184" y="37"/>
                    </a:cubicBezTo>
                    <a:cubicBezTo>
                      <a:pt x="185" y="0"/>
                      <a:pt x="209" y="9"/>
                      <a:pt x="218" y="33"/>
                    </a:cubicBezTo>
                    <a:cubicBezTo>
                      <a:pt x="234" y="73"/>
                      <a:pt x="238" y="119"/>
                      <a:pt x="208" y="151"/>
                    </a:cubicBezTo>
                    <a:cubicBezTo>
                      <a:pt x="173" y="173"/>
                      <a:pt x="142" y="203"/>
                      <a:pt x="28" y="183"/>
                    </a:cubicBezTo>
                    <a:cubicBezTo>
                      <a:pt x="16" y="177"/>
                      <a:pt x="6" y="169"/>
                      <a:pt x="0" y="155"/>
                    </a:cubicBezTo>
                  </a:path>
                </a:pathLst>
              </a:custGeom>
              <a:solidFill>
                <a:srgbClr val="FFFFFF">
                  <a:alpha val="60001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175" cmpd="sng">
                    <a:solidFill>
                      <a:srgbClr val="5F5F5F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38004" name="Group 116"/>
          <p:cNvGrpSpPr>
            <a:grpSpLocks/>
          </p:cNvGrpSpPr>
          <p:nvPr/>
        </p:nvGrpSpPr>
        <p:grpSpPr bwMode="auto">
          <a:xfrm rot="-2904760">
            <a:off x="6021387" y="693738"/>
            <a:ext cx="644525" cy="876300"/>
            <a:chOff x="3072" y="96"/>
            <a:chExt cx="1220" cy="1654"/>
          </a:xfrm>
        </p:grpSpPr>
        <p:grpSp>
          <p:nvGrpSpPr>
            <p:cNvPr id="38005" name="Group 117"/>
            <p:cNvGrpSpPr>
              <a:grpSpLocks/>
            </p:cNvGrpSpPr>
            <p:nvPr/>
          </p:nvGrpSpPr>
          <p:grpSpPr bwMode="auto">
            <a:xfrm>
              <a:off x="3154" y="144"/>
              <a:ext cx="1138" cy="1606"/>
              <a:chOff x="4153" y="-160"/>
              <a:chExt cx="1138" cy="1606"/>
            </a:xfrm>
          </p:grpSpPr>
          <p:sp>
            <p:nvSpPr>
              <p:cNvPr id="38006" name="Freeform 118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0000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8007" name="Freeform 119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2353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8008" name="Group 120"/>
            <p:cNvGrpSpPr>
              <a:grpSpLocks/>
            </p:cNvGrpSpPr>
            <p:nvPr/>
          </p:nvGrpSpPr>
          <p:grpSpPr bwMode="auto">
            <a:xfrm>
              <a:off x="3072" y="96"/>
              <a:ext cx="1138" cy="1606"/>
              <a:chOff x="4153" y="-160"/>
              <a:chExt cx="1138" cy="1606"/>
            </a:xfrm>
          </p:grpSpPr>
          <p:sp>
            <p:nvSpPr>
              <p:cNvPr id="38009" name="Freeform 121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5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8010" name="Freeform 122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38011" name="Freeform 123"/>
            <p:cNvSpPr>
              <a:spLocks/>
            </p:cNvSpPr>
            <p:nvPr/>
          </p:nvSpPr>
          <p:spPr bwMode="gray">
            <a:xfrm>
              <a:off x="3343" y="168"/>
              <a:ext cx="260" cy="218"/>
            </a:xfrm>
            <a:custGeom>
              <a:avLst/>
              <a:gdLst>
                <a:gd name="T0" fmla="*/ 27 w 130"/>
                <a:gd name="T1" fmla="*/ 96 h 109"/>
                <a:gd name="T2" fmla="*/ 6 w 130"/>
                <a:gd name="T3" fmla="*/ 38 h 109"/>
                <a:gd name="T4" fmla="*/ 48 w 130"/>
                <a:gd name="T5" fmla="*/ 9 h 109"/>
                <a:gd name="T6" fmla="*/ 67 w 130"/>
                <a:gd name="T7" fmla="*/ 0 h 109"/>
                <a:gd name="T8" fmla="*/ 58 w 130"/>
                <a:gd name="T9" fmla="*/ 35 h 109"/>
                <a:gd name="T10" fmla="*/ 130 w 130"/>
                <a:gd name="T11" fmla="*/ 92 h 109"/>
                <a:gd name="T12" fmla="*/ 83 w 130"/>
                <a:gd name="T13" fmla="*/ 109 h 109"/>
                <a:gd name="T14" fmla="*/ 27 w 130"/>
                <a:gd name="T15" fmla="*/ 9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109">
                  <a:moveTo>
                    <a:pt x="27" y="96"/>
                  </a:moveTo>
                  <a:cubicBezTo>
                    <a:pt x="3" y="83"/>
                    <a:pt x="0" y="61"/>
                    <a:pt x="6" y="38"/>
                  </a:cubicBezTo>
                  <a:cubicBezTo>
                    <a:pt x="20" y="27"/>
                    <a:pt x="34" y="17"/>
                    <a:pt x="48" y="9"/>
                  </a:cubicBezTo>
                  <a:cubicBezTo>
                    <a:pt x="54" y="6"/>
                    <a:pt x="61" y="3"/>
                    <a:pt x="67" y="0"/>
                  </a:cubicBezTo>
                  <a:cubicBezTo>
                    <a:pt x="62" y="10"/>
                    <a:pt x="59" y="22"/>
                    <a:pt x="58" y="35"/>
                  </a:cubicBezTo>
                  <a:cubicBezTo>
                    <a:pt x="54" y="81"/>
                    <a:pt x="99" y="76"/>
                    <a:pt x="130" y="92"/>
                  </a:cubicBezTo>
                  <a:cubicBezTo>
                    <a:pt x="120" y="104"/>
                    <a:pt x="102" y="109"/>
                    <a:pt x="83" y="109"/>
                  </a:cubicBezTo>
                  <a:cubicBezTo>
                    <a:pt x="62" y="109"/>
                    <a:pt x="41" y="103"/>
                    <a:pt x="27" y="96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8012" name="Freeform 124"/>
            <p:cNvSpPr>
              <a:spLocks/>
            </p:cNvSpPr>
            <p:nvPr/>
          </p:nvSpPr>
          <p:spPr bwMode="gray">
            <a:xfrm>
              <a:off x="3328" y="1418"/>
              <a:ext cx="114" cy="121"/>
            </a:xfrm>
            <a:custGeom>
              <a:avLst/>
              <a:gdLst>
                <a:gd name="T0" fmla="*/ 18 w 57"/>
                <a:gd name="T1" fmla="*/ 22 h 60"/>
                <a:gd name="T2" fmla="*/ 31 w 57"/>
                <a:gd name="T3" fmla="*/ 57 h 60"/>
                <a:gd name="T4" fmla="*/ 18 w 57"/>
                <a:gd name="T5" fmla="*/ 60 h 60"/>
                <a:gd name="T6" fmla="*/ 18 w 57"/>
                <a:gd name="T7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60">
                  <a:moveTo>
                    <a:pt x="18" y="22"/>
                  </a:moveTo>
                  <a:cubicBezTo>
                    <a:pt x="46" y="0"/>
                    <a:pt x="57" y="46"/>
                    <a:pt x="31" y="57"/>
                  </a:cubicBezTo>
                  <a:cubicBezTo>
                    <a:pt x="26" y="59"/>
                    <a:pt x="22" y="60"/>
                    <a:pt x="18" y="60"/>
                  </a:cubicBezTo>
                  <a:cubicBezTo>
                    <a:pt x="0" y="60"/>
                    <a:pt x="3" y="35"/>
                    <a:pt x="18" y="22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8013" name="Group 125"/>
          <p:cNvGrpSpPr>
            <a:grpSpLocks/>
          </p:cNvGrpSpPr>
          <p:nvPr/>
        </p:nvGrpSpPr>
        <p:grpSpPr bwMode="auto">
          <a:xfrm>
            <a:off x="4724400" y="0"/>
            <a:ext cx="1104900" cy="1196975"/>
            <a:chOff x="3168" y="432"/>
            <a:chExt cx="455" cy="493"/>
          </a:xfrm>
        </p:grpSpPr>
        <p:sp>
          <p:nvSpPr>
            <p:cNvPr id="38014" name="Freeform 126"/>
            <p:cNvSpPr>
              <a:spLocks/>
            </p:cNvSpPr>
            <p:nvPr/>
          </p:nvSpPr>
          <p:spPr bwMode="gray">
            <a:xfrm>
              <a:off x="3201" y="459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80000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8015" name="Freeform 127"/>
            <p:cNvSpPr>
              <a:spLocks/>
            </p:cNvSpPr>
            <p:nvPr/>
          </p:nvSpPr>
          <p:spPr bwMode="gray">
            <a:xfrm>
              <a:off x="3168" y="432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0784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8016" name="Freeform 128"/>
            <p:cNvSpPr>
              <a:spLocks/>
            </p:cNvSpPr>
            <p:nvPr/>
          </p:nvSpPr>
          <p:spPr bwMode="gray">
            <a:xfrm rot="15921321">
              <a:off x="3382" y="547"/>
              <a:ext cx="92" cy="79"/>
            </a:xfrm>
            <a:custGeom>
              <a:avLst/>
              <a:gdLst>
                <a:gd name="T0" fmla="*/ 0 w 238"/>
                <a:gd name="T1" fmla="*/ 155 h 203"/>
                <a:gd name="T2" fmla="*/ 138 w 238"/>
                <a:gd name="T3" fmla="*/ 123 h 203"/>
                <a:gd name="T4" fmla="*/ 184 w 238"/>
                <a:gd name="T5" fmla="*/ 37 h 203"/>
                <a:gd name="T6" fmla="*/ 218 w 238"/>
                <a:gd name="T7" fmla="*/ 33 h 203"/>
                <a:gd name="T8" fmla="*/ 208 w 238"/>
                <a:gd name="T9" fmla="*/ 151 h 203"/>
                <a:gd name="T10" fmla="*/ 28 w 238"/>
                <a:gd name="T11" fmla="*/ 183 h 203"/>
                <a:gd name="T12" fmla="*/ 0 w 238"/>
                <a:gd name="T13" fmla="*/ 155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203">
                  <a:moveTo>
                    <a:pt x="0" y="155"/>
                  </a:moveTo>
                  <a:cubicBezTo>
                    <a:pt x="46" y="141"/>
                    <a:pt x="92" y="135"/>
                    <a:pt x="138" y="123"/>
                  </a:cubicBezTo>
                  <a:cubicBezTo>
                    <a:pt x="204" y="107"/>
                    <a:pt x="190" y="87"/>
                    <a:pt x="184" y="37"/>
                  </a:cubicBezTo>
                  <a:cubicBezTo>
                    <a:pt x="185" y="0"/>
                    <a:pt x="209" y="9"/>
                    <a:pt x="218" y="33"/>
                  </a:cubicBezTo>
                  <a:cubicBezTo>
                    <a:pt x="234" y="73"/>
                    <a:pt x="238" y="119"/>
                    <a:pt x="208" y="151"/>
                  </a:cubicBezTo>
                  <a:cubicBezTo>
                    <a:pt x="173" y="173"/>
                    <a:pt x="142" y="203"/>
                    <a:pt x="28" y="183"/>
                  </a:cubicBezTo>
                  <a:cubicBezTo>
                    <a:pt x="16" y="177"/>
                    <a:pt x="6" y="169"/>
                    <a:pt x="0" y="155"/>
                  </a:cubicBezTo>
                </a:path>
              </a:pathLst>
            </a:custGeom>
            <a:solidFill>
              <a:srgbClr val="FFFFFF">
                <a:alpha val="6000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8017" name="Group 129"/>
          <p:cNvGrpSpPr>
            <a:grpSpLocks/>
          </p:cNvGrpSpPr>
          <p:nvPr/>
        </p:nvGrpSpPr>
        <p:grpSpPr bwMode="auto">
          <a:xfrm>
            <a:off x="6832600" y="79375"/>
            <a:ext cx="898525" cy="854075"/>
            <a:chOff x="3324" y="788"/>
            <a:chExt cx="482" cy="458"/>
          </a:xfrm>
        </p:grpSpPr>
        <p:sp>
          <p:nvSpPr>
            <p:cNvPr id="38018" name="Freeform 130"/>
            <p:cNvSpPr>
              <a:spLocks/>
            </p:cNvSpPr>
            <p:nvPr/>
          </p:nvSpPr>
          <p:spPr bwMode="gray">
            <a:xfrm rot="16043336" flipH="1">
              <a:off x="3346" y="802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80000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8019" name="Freeform 131"/>
            <p:cNvSpPr>
              <a:spLocks/>
            </p:cNvSpPr>
            <p:nvPr/>
          </p:nvSpPr>
          <p:spPr bwMode="gray">
            <a:xfrm rot="16043336" flipH="1">
              <a:off x="3362" y="766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0784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8020" name="Freeform 132"/>
            <p:cNvSpPr>
              <a:spLocks/>
            </p:cNvSpPr>
            <p:nvPr/>
          </p:nvSpPr>
          <p:spPr bwMode="gray">
            <a:xfrm rot="122014" flipH="1">
              <a:off x="3451" y="1010"/>
              <a:ext cx="92" cy="79"/>
            </a:xfrm>
            <a:custGeom>
              <a:avLst/>
              <a:gdLst>
                <a:gd name="T0" fmla="*/ 0 w 238"/>
                <a:gd name="T1" fmla="*/ 155 h 203"/>
                <a:gd name="T2" fmla="*/ 138 w 238"/>
                <a:gd name="T3" fmla="*/ 123 h 203"/>
                <a:gd name="T4" fmla="*/ 184 w 238"/>
                <a:gd name="T5" fmla="*/ 37 h 203"/>
                <a:gd name="T6" fmla="*/ 218 w 238"/>
                <a:gd name="T7" fmla="*/ 33 h 203"/>
                <a:gd name="T8" fmla="*/ 208 w 238"/>
                <a:gd name="T9" fmla="*/ 151 h 203"/>
                <a:gd name="T10" fmla="*/ 28 w 238"/>
                <a:gd name="T11" fmla="*/ 183 h 203"/>
                <a:gd name="T12" fmla="*/ 0 w 238"/>
                <a:gd name="T13" fmla="*/ 155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203">
                  <a:moveTo>
                    <a:pt x="0" y="155"/>
                  </a:moveTo>
                  <a:cubicBezTo>
                    <a:pt x="46" y="141"/>
                    <a:pt x="92" y="135"/>
                    <a:pt x="138" y="123"/>
                  </a:cubicBezTo>
                  <a:cubicBezTo>
                    <a:pt x="204" y="107"/>
                    <a:pt x="190" y="87"/>
                    <a:pt x="184" y="37"/>
                  </a:cubicBezTo>
                  <a:cubicBezTo>
                    <a:pt x="185" y="0"/>
                    <a:pt x="209" y="9"/>
                    <a:pt x="218" y="33"/>
                  </a:cubicBezTo>
                  <a:cubicBezTo>
                    <a:pt x="234" y="73"/>
                    <a:pt x="238" y="119"/>
                    <a:pt x="208" y="151"/>
                  </a:cubicBezTo>
                  <a:cubicBezTo>
                    <a:pt x="173" y="173"/>
                    <a:pt x="142" y="203"/>
                    <a:pt x="28" y="183"/>
                  </a:cubicBezTo>
                  <a:cubicBezTo>
                    <a:pt x="16" y="177"/>
                    <a:pt x="6" y="169"/>
                    <a:pt x="0" y="155"/>
                  </a:cubicBezTo>
                </a:path>
              </a:pathLst>
            </a:custGeom>
            <a:solidFill>
              <a:srgbClr val="FFFFFF">
                <a:alpha val="6000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38021" name="Rectangle 13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2819400"/>
            <a:ext cx="5715000" cy="609600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>
              <a:buFontTx/>
              <a:buNone/>
              <a:defRPr sz="2400" smtClean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grpSp>
        <p:nvGrpSpPr>
          <p:cNvPr id="38022" name="Group 134"/>
          <p:cNvGrpSpPr>
            <a:grpSpLocks/>
          </p:cNvGrpSpPr>
          <p:nvPr/>
        </p:nvGrpSpPr>
        <p:grpSpPr bwMode="auto">
          <a:xfrm>
            <a:off x="5643563" y="1481138"/>
            <a:ext cx="536575" cy="714375"/>
            <a:chOff x="2942" y="357"/>
            <a:chExt cx="752" cy="1001"/>
          </a:xfrm>
        </p:grpSpPr>
        <p:sp>
          <p:nvSpPr>
            <p:cNvPr id="38023" name="Freeform 135"/>
            <p:cNvSpPr>
              <a:spLocks noEditPoints="1"/>
            </p:cNvSpPr>
            <p:nvPr/>
          </p:nvSpPr>
          <p:spPr bwMode="gray">
            <a:xfrm>
              <a:off x="2976" y="432"/>
              <a:ext cx="718" cy="926"/>
            </a:xfrm>
            <a:custGeom>
              <a:avLst/>
              <a:gdLst>
                <a:gd name="T0" fmla="*/ 189 w 304"/>
                <a:gd name="T1" fmla="*/ 25 h 392"/>
                <a:gd name="T2" fmla="*/ 77 w 304"/>
                <a:gd name="T3" fmla="*/ 115 h 392"/>
                <a:gd name="T4" fmla="*/ 24 w 304"/>
                <a:gd name="T5" fmla="*/ 243 h 392"/>
                <a:gd name="T6" fmla="*/ 8 w 304"/>
                <a:gd name="T7" fmla="*/ 340 h 392"/>
                <a:gd name="T8" fmla="*/ 101 w 304"/>
                <a:gd name="T9" fmla="*/ 392 h 392"/>
                <a:gd name="T10" fmla="*/ 183 w 304"/>
                <a:gd name="T11" fmla="*/ 372 h 392"/>
                <a:gd name="T12" fmla="*/ 233 w 304"/>
                <a:gd name="T13" fmla="*/ 315 h 392"/>
                <a:gd name="T14" fmla="*/ 177 w 304"/>
                <a:gd name="T15" fmla="*/ 241 h 392"/>
                <a:gd name="T16" fmla="*/ 294 w 304"/>
                <a:gd name="T17" fmla="*/ 154 h 392"/>
                <a:gd name="T18" fmla="*/ 189 w 304"/>
                <a:gd name="T19" fmla="*/ 25 h 392"/>
                <a:gd name="T20" fmla="*/ 137 w 304"/>
                <a:gd name="T21" fmla="*/ 332 h 392"/>
                <a:gd name="T22" fmla="*/ 82 w 304"/>
                <a:gd name="T23" fmla="*/ 306 h 392"/>
                <a:gd name="T24" fmla="*/ 137 w 304"/>
                <a:gd name="T25" fmla="*/ 332 h 392"/>
                <a:gd name="T26" fmla="*/ 133 w 304"/>
                <a:gd name="T27" fmla="*/ 148 h 392"/>
                <a:gd name="T28" fmla="*/ 222 w 304"/>
                <a:gd name="T29" fmla="*/ 134 h 392"/>
                <a:gd name="T30" fmla="*/ 133 w 304"/>
                <a:gd name="T31" fmla="*/ 148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4" h="392">
                  <a:moveTo>
                    <a:pt x="189" y="25"/>
                  </a:moveTo>
                  <a:cubicBezTo>
                    <a:pt x="124" y="0"/>
                    <a:pt x="97" y="67"/>
                    <a:pt x="77" y="115"/>
                  </a:cubicBezTo>
                  <a:cubicBezTo>
                    <a:pt x="59" y="158"/>
                    <a:pt x="35" y="198"/>
                    <a:pt x="24" y="243"/>
                  </a:cubicBezTo>
                  <a:cubicBezTo>
                    <a:pt x="18" y="269"/>
                    <a:pt x="0" y="314"/>
                    <a:pt x="8" y="340"/>
                  </a:cubicBezTo>
                  <a:cubicBezTo>
                    <a:pt x="19" y="380"/>
                    <a:pt x="59" y="392"/>
                    <a:pt x="101" y="392"/>
                  </a:cubicBezTo>
                  <a:cubicBezTo>
                    <a:pt x="132" y="391"/>
                    <a:pt x="163" y="383"/>
                    <a:pt x="183" y="372"/>
                  </a:cubicBezTo>
                  <a:cubicBezTo>
                    <a:pt x="206" y="361"/>
                    <a:pt x="231" y="342"/>
                    <a:pt x="233" y="315"/>
                  </a:cubicBezTo>
                  <a:cubicBezTo>
                    <a:pt x="235" y="299"/>
                    <a:pt x="194" y="228"/>
                    <a:pt x="177" y="241"/>
                  </a:cubicBezTo>
                  <a:cubicBezTo>
                    <a:pt x="214" y="214"/>
                    <a:pt x="283" y="213"/>
                    <a:pt x="294" y="154"/>
                  </a:cubicBezTo>
                  <a:cubicBezTo>
                    <a:pt x="304" y="109"/>
                    <a:pt x="229" y="40"/>
                    <a:pt x="189" y="25"/>
                  </a:cubicBezTo>
                  <a:close/>
                  <a:moveTo>
                    <a:pt x="137" y="332"/>
                  </a:moveTo>
                  <a:cubicBezTo>
                    <a:pt x="115" y="347"/>
                    <a:pt x="80" y="336"/>
                    <a:pt x="82" y="306"/>
                  </a:cubicBezTo>
                  <a:cubicBezTo>
                    <a:pt x="86" y="250"/>
                    <a:pt x="192" y="293"/>
                    <a:pt x="137" y="332"/>
                  </a:cubicBezTo>
                  <a:close/>
                  <a:moveTo>
                    <a:pt x="133" y="148"/>
                  </a:moveTo>
                  <a:cubicBezTo>
                    <a:pt x="132" y="97"/>
                    <a:pt x="209" y="86"/>
                    <a:pt x="222" y="134"/>
                  </a:cubicBezTo>
                  <a:cubicBezTo>
                    <a:pt x="238" y="195"/>
                    <a:pt x="134" y="219"/>
                    <a:pt x="133" y="14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8024" name="Freeform 136"/>
            <p:cNvSpPr>
              <a:spLocks noEditPoints="1"/>
            </p:cNvSpPr>
            <p:nvPr/>
          </p:nvSpPr>
          <p:spPr bwMode="gray">
            <a:xfrm>
              <a:off x="2942" y="357"/>
              <a:ext cx="716" cy="926"/>
            </a:xfrm>
            <a:custGeom>
              <a:avLst/>
              <a:gdLst>
                <a:gd name="T0" fmla="*/ 189 w 303"/>
                <a:gd name="T1" fmla="*/ 25 h 392"/>
                <a:gd name="T2" fmla="*/ 77 w 303"/>
                <a:gd name="T3" fmla="*/ 115 h 392"/>
                <a:gd name="T4" fmla="*/ 24 w 303"/>
                <a:gd name="T5" fmla="*/ 243 h 392"/>
                <a:gd name="T6" fmla="*/ 7 w 303"/>
                <a:gd name="T7" fmla="*/ 340 h 392"/>
                <a:gd name="T8" fmla="*/ 101 w 303"/>
                <a:gd name="T9" fmla="*/ 391 h 392"/>
                <a:gd name="T10" fmla="*/ 183 w 303"/>
                <a:gd name="T11" fmla="*/ 372 h 392"/>
                <a:gd name="T12" fmla="*/ 233 w 303"/>
                <a:gd name="T13" fmla="*/ 315 h 392"/>
                <a:gd name="T14" fmla="*/ 177 w 303"/>
                <a:gd name="T15" fmla="*/ 241 h 392"/>
                <a:gd name="T16" fmla="*/ 294 w 303"/>
                <a:gd name="T17" fmla="*/ 154 h 392"/>
                <a:gd name="T18" fmla="*/ 189 w 303"/>
                <a:gd name="T19" fmla="*/ 25 h 392"/>
                <a:gd name="T20" fmla="*/ 137 w 303"/>
                <a:gd name="T21" fmla="*/ 332 h 392"/>
                <a:gd name="T22" fmla="*/ 82 w 303"/>
                <a:gd name="T23" fmla="*/ 306 h 392"/>
                <a:gd name="T24" fmla="*/ 137 w 303"/>
                <a:gd name="T25" fmla="*/ 332 h 392"/>
                <a:gd name="T26" fmla="*/ 133 w 303"/>
                <a:gd name="T27" fmla="*/ 147 h 392"/>
                <a:gd name="T28" fmla="*/ 222 w 303"/>
                <a:gd name="T29" fmla="*/ 134 h 392"/>
                <a:gd name="T30" fmla="*/ 133 w 303"/>
                <a:gd name="T31" fmla="*/ 14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3" h="392">
                  <a:moveTo>
                    <a:pt x="189" y="25"/>
                  </a:moveTo>
                  <a:cubicBezTo>
                    <a:pt x="123" y="0"/>
                    <a:pt x="97" y="67"/>
                    <a:pt x="77" y="115"/>
                  </a:cubicBezTo>
                  <a:cubicBezTo>
                    <a:pt x="59" y="157"/>
                    <a:pt x="34" y="198"/>
                    <a:pt x="24" y="243"/>
                  </a:cubicBezTo>
                  <a:cubicBezTo>
                    <a:pt x="18" y="269"/>
                    <a:pt x="0" y="314"/>
                    <a:pt x="7" y="340"/>
                  </a:cubicBezTo>
                  <a:cubicBezTo>
                    <a:pt x="18" y="380"/>
                    <a:pt x="59" y="392"/>
                    <a:pt x="101" y="391"/>
                  </a:cubicBezTo>
                  <a:cubicBezTo>
                    <a:pt x="131" y="391"/>
                    <a:pt x="163" y="383"/>
                    <a:pt x="183" y="372"/>
                  </a:cubicBezTo>
                  <a:cubicBezTo>
                    <a:pt x="205" y="361"/>
                    <a:pt x="231" y="342"/>
                    <a:pt x="233" y="315"/>
                  </a:cubicBezTo>
                  <a:cubicBezTo>
                    <a:pt x="234" y="299"/>
                    <a:pt x="194" y="228"/>
                    <a:pt x="177" y="241"/>
                  </a:cubicBezTo>
                  <a:cubicBezTo>
                    <a:pt x="214" y="214"/>
                    <a:pt x="282" y="213"/>
                    <a:pt x="294" y="154"/>
                  </a:cubicBezTo>
                  <a:cubicBezTo>
                    <a:pt x="303" y="109"/>
                    <a:pt x="229" y="40"/>
                    <a:pt x="189" y="25"/>
                  </a:cubicBezTo>
                  <a:close/>
                  <a:moveTo>
                    <a:pt x="137" y="332"/>
                  </a:moveTo>
                  <a:cubicBezTo>
                    <a:pt x="115" y="347"/>
                    <a:pt x="80" y="336"/>
                    <a:pt x="82" y="306"/>
                  </a:cubicBezTo>
                  <a:cubicBezTo>
                    <a:pt x="86" y="249"/>
                    <a:pt x="192" y="293"/>
                    <a:pt x="137" y="332"/>
                  </a:cubicBezTo>
                  <a:close/>
                  <a:moveTo>
                    <a:pt x="133" y="147"/>
                  </a:moveTo>
                  <a:cubicBezTo>
                    <a:pt x="132" y="97"/>
                    <a:pt x="209" y="86"/>
                    <a:pt x="222" y="134"/>
                  </a:cubicBezTo>
                  <a:cubicBezTo>
                    <a:pt x="238" y="194"/>
                    <a:pt x="134" y="219"/>
                    <a:pt x="133" y="14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7451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38025" name="Rectangle 137"/>
          <p:cNvSpPr>
            <a:spLocks noGrp="1" noChangeArrowheads="1"/>
          </p:cNvSpPr>
          <p:nvPr>
            <p:ph type="ctrTitle"/>
          </p:nvPr>
        </p:nvSpPr>
        <p:spPr>
          <a:xfrm>
            <a:off x="457200" y="1524000"/>
            <a:ext cx="579120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1" hangingPunct="1">
              <a:defRPr sz="4400" smtClean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pic>
        <p:nvPicPr>
          <p:cNvPr id="38026" name="Picture 13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008313"/>
            <a:ext cx="5029200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0565BD-0202-4C06-89CF-BBD17B09E5C7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8E0F53-2047-4CB3-902F-3073F99FB7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76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F59713-291C-4DF1-B810-2342B7BD72B5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26882-673E-4C22-8E70-77C85AA5399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894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7BF4DA-7320-44A5-9AD0-25D3C4491E61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A5BF9-D6D4-45FC-9143-B7A87EFDB8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86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567AC3-11AD-4C45-B222-E58D48AE7E0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66777F-2819-4EA0-AD91-20A38BBE76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985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5F207C-991C-4B2E-AA83-2B9EA5D70B06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1B2A9E-D789-4B4D-A72F-F6CD7799A5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442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9C93BD-8333-4E55-85AE-3E880CA5006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49BDA9-FA0B-4339-8904-27A50EBE5F1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406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49D31B-7622-4FF8-A3BC-6D635DDEEC97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498291-C993-4A0C-A52A-F4CE6816FC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8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2AFA3E-3DB0-480E-9389-B7B74443B4B7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48A306-C6F9-4C19-905E-89F9929ED70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084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8BF56A-157F-406D-8603-2C0DE697C7C4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DA9276-D667-49CE-BDC1-5917E49A5B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747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2400"/>
            <a:ext cx="205740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19800" cy="5973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7FF22E-140F-4229-83F6-618F5D2A890A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745DFB-EDC6-4B69-A1CE-9CBCF9915CC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878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391400" cy="9366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85800" y="1447800"/>
            <a:ext cx="7772400" cy="46783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7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0E0D5E-71FD-4D67-91AE-C83625A8A19B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7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AF5CCB-877A-4325-9525-C6A3022278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061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" name="Rectangle 40"/>
          <p:cNvSpPr>
            <a:spLocks noChangeArrowheads="1"/>
          </p:cNvSpPr>
          <p:nvPr/>
        </p:nvSpPr>
        <p:spPr bwMode="hidden">
          <a:xfrm>
            <a:off x="3175" y="0"/>
            <a:ext cx="9144000" cy="1828800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3113" name="Picture 41" descr="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222"/>
          <a:stretch>
            <a:fillRect/>
          </a:stretch>
        </p:blipFill>
        <p:spPr bwMode="auto">
          <a:xfrm>
            <a:off x="0" y="0"/>
            <a:ext cx="3962400" cy="133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4" name="Freeform 42"/>
          <p:cNvSpPr>
            <a:spLocks/>
          </p:cNvSpPr>
          <p:nvPr/>
        </p:nvSpPr>
        <p:spPr bwMode="gray">
          <a:xfrm>
            <a:off x="0" y="0"/>
            <a:ext cx="923925" cy="795338"/>
          </a:xfrm>
          <a:custGeom>
            <a:avLst/>
            <a:gdLst>
              <a:gd name="T0" fmla="*/ 6 w 670"/>
              <a:gd name="T1" fmla="*/ 0 h 577"/>
              <a:gd name="T2" fmla="*/ 13 w 670"/>
              <a:gd name="T3" fmla="*/ 407 h 577"/>
              <a:gd name="T4" fmla="*/ 86 w 670"/>
              <a:gd name="T5" fmla="*/ 523 h 577"/>
              <a:gd name="T6" fmla="*/ 201 w 670"/>
              <a:gd name="T7" fmla="*/ 566 h 577"/>
              <a:gd name="T8" fmla="*/ 317 w 670"/>
              <a:gd name="T9" fmla="*/ 566 h 577"/>
              <a:gd name="T10" fmla="*/ 461 w 670"/>
              <a:gd name="T11" fmla="*/ 502 h 577"/>
              <a:gd name="T12" fmla="*/ 650 w 670"/>
              <a:gd name="T13" fmla="*/ 452 h 577"/>
              <a:gd name="T14" fmla="*/ 579 w 670"/>
              <a:gd name="T15" fmla="*/ 364 h 577"/>
              <a:gd name="T16" fmla="*/ 604 w 670"/>
              <a:gd name="T17" fmla="*/ 146 h 577"/>
              <a:gd name="T18" fmla="*/ 464 w 670"/>
              <a:gd name="T19" fmla="*/ 0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0" h="577">
                <a:moveTo>
                  <a:pt x="6" y="0"/>
                </a:moveTo>
                <a:cubicBezTo>
                  <a:pt x="6" y="90"/>
                  <a:pt x="0" y="320"/>
                  <a:pt x="13" y="407"/>
                </a:cubicBezTo>
                <a:cubicBezTo>
                  <a:pt x="26" y="494"/>
                  <a:pt x="55" y="496"/>
                  <a:pt x="86" y="523"/>
                </a:cubicBezTo>
                <a:cubicBezTo>
                  <a:pt x="117" y="549"/>
                  <a:pt x="163" y="559"/>
                  <a:pt x="201" y="566"/>
                </a:cubicBezTo>
                <a:cubicBezTo>
                  <a:pt x="240" y="573"/>
                  <a:pt x="274" y="577"/>
                  <a:pt x="317" y="566"/>
                </a:cubicBezTo>
                <a:lnTo>
                  <a:pt x="461" y="502"/>
                </a:lnTo>
                <a:cubicBezTo>
                  <a:pt x="497" y="478"/>
                  <a:pt x="630" y="475"/>
                  <a:pt x="650" y="452"/>
                </a:cubicBezTo>
                <a:cubicBezTo>
                  <a:pt x="670" y="429"/>
                  <a:pt x="587" y="415"/>
                  <a:pt x="579" y="364"/>
                </a:cubicBezTo>
                <a:cubicBezTo>
                  <a:pt x="631" y="303"/>
                  <a:pt x="614" y="203"/>
                  <a:pt x="604" y="146"/>
                </a:cubicBezTo>
                <a:cubicBezTo>
                  <a:pt x="593" y="90"/>
                  <a:pt x="493" y="30"/>
                  <a:pt x="464" y="0"/>
                </a:cubicBezTo>
              </a:path>
            </a:pathLst>
          </a:custGeom>
          <a:gradFill rotWithShape="1">
            <a:gsLst>
              <a:gs pos="0">
                <a:srgbClr val="F4F6A4">
                  <a:gamma/>
                  <a:tint val="22353"/>
                  <a:invGamma/>
                </a:srgbClr>
              </a:gs>
              <a:gs pos="100000">
                <a:srgbClr val="F4F6A4"/>
              </a:gs>
            </a:gsLst>
            <a:lin ang="5400000" scaled="1"/>
          </a:gradFill>
          <a:ln w="19050" cap="flat" cmpd="sng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808080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115" name="Freeform 43"/>
          <p:cNvSpPr>
            <a:spLocks/>
          </p:cNvSpPr>
          <p:nvPr/>
        </p:nvSpPr>
        <p:spPr bwMode="hidden">
          <a:xfrm flipH="1">
            <a:off x="0" y="1447800"/>
            <a:ext cx="9144000" cy="5403850"/>
          </a:xfrm>
          <a:custGeom>
            <a:avLst/>
            <a:gdLst>
              <a:gd name="T0" fmla="*/ 0 w 5760"/>
              <a:gd name="T1" fmla="*/ 1000 h 3592"/>
              <a:gd name="T2" fmla="*/ 0 w 5760"/>
              <a:gd name="T3" fmla="*/ 3592 h 3592"/>
              <a:gd name="T4" fmla="*/ 5760 w 5760"/>
              <a:gd name="T5" fmla="*/ 3592 h 3592"/>
              <a:gd name="T6" fmla="*/ 5760 w 5760"/>
              <a:gd name="T7" fmla="*/ 2776 h 3592"/>
              <a:gd name="T8" fmla="*/ 0 w 5760"/>
              <a:gd name="T9" fmla="*/ 1000 h 3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60" h="3592">
                <a:moveTo>
                  <a:pt x="0" y="1000"/>
                </a:moveTo>
                <a:lnTo>
                  <a:pt x="0" y="3592"/>
                </a:lnTo>
                <a:lnTo>
                  <a:pt x="5760" y="3592"/>
                </a:lnTo>
                <a:cubicBezTo>
                  <a:pt x="5760" y="3592"/>
                  <a:pt x="5760" y="3184"/>
                  <a:pt x="5760" y="2776"/>
                </a:cubicBezTo>
                <a:cubicBezTo>
                  <a:pt x="3496" y="0"/>
                  <a:pt x="0" y="1000"/>
                  <a:pt x="0" y="1000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alpha val="10001"/>
                </a:schemeClr>
              </a:gs>
              <a:gs pos="100000">
                <a:schemeClr val="bg1">
                  <a:alpha val="0"/>
                </a:schemeClr>
              </a:gs>
            </a:gsLst>
            <a:path path="rect">
              <a:fillToRect t="100000" r="10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116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47800"/>
            <a:ext cx="7772400" cy="467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grpSp>
        <p:nvGrpSpPr>
          <p:cNvPr id="3117" name="Group 45"/>
          <p:cNvGrpSpPr>
            <a:grpSpLocks/>
          </p:cNvGrpSpPr>
          <p:nvPr/>
        </p:nvGrpSpPr>
        <p:grpSpPr bwMode="auto">
          <a:xfrm rot="-1365718">
            <a:off x="152400" y="304800"/>
            <a:ext cx="298450" cy="346075"/>
            <a:chOff x="2208" y="3031"/>
            <a:chExt cx="565" cy="674"/>
          </a:xfrm>
        </p:grpSpPr>
        <p:sp>
          <p:nvSpPr>
            <p:cNvPr id="3118" name="Freeform 46"/>
            <p:cNvSpPr>
              <a:spLocks/>
            </p:cNvSpPr>
            <p:nvPr/>
          </p:nvSpPr>
          <p:spPr bwMode="gray">
            <a:xfrm>
              <a:off x="2256" y="3072"/>
              <a:ext cx="517" cy="633"/>
            </a:xfrm>
            <a:custGeom>
              <a:avLst/>
              <a:gdLst>
                <a:gd name="T0" fmla="*/ 179 w 219"/>
                <a:gd name="T1" fmla="*/ 128 h 268"/>
                <a:gd name="T2" fmla="*/ 148 w 219"/>
                <a:gd name="T3" fmla="*/ 38 h 268"/>
                <a:gd name="T4" fmla="*/ 129 w 219"/>
                <a:gd name="T5" fmla="*/ 4 h 268"/>
                <a:gd name="T6" fmla="*/ 108 w 219"/>
                <a:gd name="T7" fmla="*/ 5 h 268"/>
                <a:gd name="T8" fmla="*/ 39 w 219"/>
                <a:gd name="T9" fmla="*/ 14 h 268"/>
                <a:gd name="T10" fmla="*/ 27 w 219"/>
                <a:gd name="T11" fmla="*/ 44 h 268"/>
                <a:gd name="T12" fmla="*/ 22 w 219"/>
                <a:gd name="T13" fmla="*/ 122 h 268"/>
                <a:gd name="T14" fmla="*/ 5 w 219"/>
                <a:gd name="T15" fmla="*/ 237 h 268"/>
                <a:gd name="T16" fmla="*/ 31 w 219"/>
                <a:gd name="T17" fmla="*/ 268 h 268"/>
                <a:gd name="T18" fmla="*/ 66 w 219"/>
                <a:gd name="T19" fmla="*/ 207 h 268"/>
                <a:gd name="T20" fmla="*/ 67 w 219"/>
                <a:gd name="T21" fmla="*/ 194 h 268"/>
                <a:gd name="T22" fmla="*/ 117 w 219"/>
                <a:gd name="T23" fmla="*/ 165 h 268"/>
                <a:gd name="T24" fmla="*/ 94 w 219"/>
                <a:gd name="T25" fmla="*/ 142 h 268"/>
                <a:gd name="T26" fmla="*/ 67 w 219"/>
                <a:gd name="T27" fmla="*/ 150 h 268"/>
                <a:gd name="T28" fmla="*/ 66 w 219"/>
                <a:gd name="T29" fmla="*/ 142 h 268"/>
                <a:gd name="T30" fmla="*/ 79 w 219"/>
                <a:gd name="T31" fmla="*/ 87 h 268"/>
                <a:gd name="T32" fmla="*/ 116 w 219"/>
                <a:gd name="T33" fmla="*/ 92 h 268"/>
                <a:gd name="T34" fmla="*/ 138 w 219"/>
                <a:gd name="T35" fmla="*/ 147 h 268"/>
                <a:gd name="T36" fmla="*/ 162 w 219"/>
                <a:gd name="T37" fmla="*/ 203 h 268"/>
                <a:gd name="T38" fmla="*/ 175 w 219"/>
                <a:gd name="T39" fmla="*/ 242 h 268"/>
                <a:gd name="T40" fmla="*/ 215 w 219"/>
                <a:gd name="T41" fmla="*/ 218 h 268"/>
                <a:gd name="T42" fmla="*/ 179 w 219"/>
                <a:gd name="T43" fmla="*/ 12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68">
                  <a:moveTo>
                    <a:pt x="179" y="128"/>
                  </a:moveTo>
                  <a:cubicBezTo>
                    <a:pt x="169" y="97"/>
                    <a:pt x="161" y="68"/>
                    <a:pt x="148" y="38"/>
                  </a:cubicBezTo>
                  <a:cubicBezTo>
                    <a:pt x="144" y="30"/>
                    <a:pt x="137" y="8"/>
                    <a:pt x="129" y="4"/>
                  </a:cubicBezTo>
                  <a:cubicBezTo>
                    <a:pt x="120" y="0"/>
                    <a:pt x="118" y="4"/>
                    <a:pt x="108" y="5"/>
                  </a:cubicBezTo>
                  <a:cubicBezTo>
                    <a:pt x="89" y="7"/>
                    <a:pt x="55" y="3"/>
                    <a:pt x="39" y="14"/>
                  </a:cubicBezTo>
                  <a:cubicBezTo>
                    <a:pt x="28" y="21"/>
                    <a:pt x="28" y="32"/>
                    <a:pt x="27" y="44"/>
                  </a:cubicBezTo>
                  <a:cubicBezTo>
                    <a:pt x="25" y="70"/>
                    <a:pt x="25" y="96"/>
                    <a:pt x="22" y="122"/>
                  </a:cubicBezTo>
                  <a:cubicBezTo>
                    <a:pt x="17" y="160"/>
                    <a:pt x="0" y="198"/>
                    <a:pt x="5" y="237"/>
                  </a:cubicBezTo>
                  <a:cubicBezTo>
                    <a:pt x="7" y="253"/>
                    <a:pt x="12" y="268"/>
                    <a:pt x="31" y="268"/>
                  </a:cubicBezTo>
                  <a:cubicBezTo>
                    <a:pt x="69" y="266"/>
                    <a:pt x="67" y="234"/>
                    <a:pt x="66" y="207"/>
                  </a:cubicBezTo>
                  <a:cubicBezTo>
                    <a:pt x="66" y="202"/>
                    <a:pt x="66" y="198"/>
                    <a:pt x="67" y="194"/>
                  </a:cubicBezTo>
                  <a:cubicBezTo>
                    <a:pt x="89" y="192"/>
                    <a:pt x="118" y="183"/>
                    <a:pt x="117" y="165"/>
                  </a:cubicBezTo>
                  <a:cubicBezTo>
                    <a:pt x="116" y="158"/>
                    <a:pt x="100" y="143"/>
                    <a:pt x="94" y="142"/>
                  </a:cubicBezTo>
                  <a:cubicBezTo>
                    <a:pt x="87" y="141"/>
                    <a:pt x="77" y="145"/>
                    <a:pt x="67" y="150"/>
                  </a:cubicBezTo>
                  <a:cubicBezTo>
                    <a:pt x="67" y="147"/>
                    <a:pt x="66" y="145"/>
                    <a:pt x="66" y="142"/>
                  </a:cubicBezTo>
                  <a:cubicBezTo>
                    <a:pt x="64" y="122"/>
                    <a:pt x="61" y="98"/>
                    <a:pt x="79" y="87"/>
                  </a:cubicBezTo>
                  <a:cubicBezTo>
                    <a:pt x="92" y="80"/>
                    <a:pt x="107" y="81"/>
                    <a:pt x="116" y="92"/>
                  </a:cubicBezTo>
                  <a:cubicBezTo>
                    <a:pt x="129" y="106"/>
                    <a:pt x="129" y="130"/>
                    <a:pt x="138" y="147"/>
                  </a:cubicBezTo>
                  <a:cubicBezTo>
                    <a:pt x="147" y="166"/>
                    <a:pt x="155" y="183"/>
                    <a:pt x="162" y="203"/>
                  </a:cubicBezTo>
                  <a:cubicBezTo>
                    <a:pt x="165" y="211"/>
                    <a:pt x="168" y="237"/>
                    <a:pt x="175" y="242"/>
                  </a:cubicBezTo>
                  <a:cubicBezTo>
                    <a:pt x="191" y="254"/>
                    <a:pt x="214" y="231"/>
                    <a:pt x="215" y="218"/>
                  </a:cubicBezTo>
                  <a:cubicBezTo>
                    <a:pt x="219" y="183"/>
                    <a:pt x="188" y="159"/>
                    <a:pt x="179" y="12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19" name="Freeform 47"/>
            <p:cNvSpPr>
              <a:spLocks/>
            </p:cNvSpPr>
            <p:nvPr/>
          </p:nvSpPr>
          <p:spPr bwMode="gray">
            <a:xfrm>
              <a:off x="2208" y="3031"/>
              <a:ext cx="518" cy="635"/>
            </a:xfrm>
            <a:custGeom>
              <a:avLst/>
              <a:gdLst>
                <a:gd name="T0" fmla="*/ 179 w 219"/>
                <a:gd name="T1" fmla="*/ 128 h 269"/>
                <a:gd name="T2" fmla="*/ 148 w 219"/>
                <a:gd name="T3" fmla="*/ 38 h 269"/>
                <a:gd name="T4" fmla="*/ 129 w 219"/>
                <a:gd name="T5" fmla="*/ 4 h 269"/>
                <a:gd name="T6" fmla="*/ 109 w 219"/>
                <a:gd name="T7" fmla="*/ 5 h 269"/>
                <a:gd name="T8" fmla="*/ 39 w 219"/>
                <a:gd name="T9" fmla="*/ 14 h 269"/>
                <a:gd name="T10" fmla="*/ 27 w 219"/>
                <a:gd name="T11" fmla="*/ 44 h 269"/>
                <a:gd name="T12" fmla="*/ 22 w 219"/>
                <a:gd name="T13" fmla="*/ 122 h 269"/>
                <a:gd name="T14" fmla="*/ 5 w 219"/>
                <a:gd name="T15" fmla="*/ 237 h 269"/>
                <a:gd name="T16" fmla="*/ 31 w 219"/>
                <a:gd name="T17" fmla="*/ 268 h 269"/>
                <a:gd name="T18" fmla="*/ 67 w 219"/>
                <a:gd name="T19" fmla="*/ 207 h 269"/>
                <a:gd name="T20" fmla="*/ 67 w 219"/>
                <a:gd name="T21" fmla="*/ 194 h 269"/>
                <a:gd name="T22" fmla="*/ 117 w 219"/>
                <a:gd name="T23" fmla="*/ 165 h 269"/>
                <a:gd name="T24" fmla="*/ 94 w 219"/>
                <a:gd name="T25" fmla="*/ 142 h 269"/>
                <a:gd name="T26" fmla="*/ 67 w 219"/>
                <a:gd name="T27" fmla="*/ 150 h 269"/>
                <a:gd name="T28" fmla="*/ 66 w 219"/>
                <a:gd name="T29" fmla="*/ 142 h 269"/>
                <a:gd name="T30" fmla="*/ 80 w 219"/>
                <a:gd name="T31" fmla="*/ 88 h 269"/>
                <a:gd name="T32" fmla="*/ 116 w 219"/>
                <a:gd name="T33" fmla="*/ 92 h 269"/>
                <a:gd name="T34" fmla="*/ 138 w 219"/>
                <a:gd name="T35" fmla="*/ 147 h 269"/>
                <a:gd name="T36" fmla="*/ 162 w 219"/>
                <a:gd name="T37" fmla="*/ 203 h 269"/>
                <a:gd name="T38" fmla="*/ 175 w 219"/>
                <a:gd name="T39" fmla="*/ 242 h 269"/>
                <a:gd name="T40" fmla="*/ 215 w 219"/>
                <a:gd name="T41" fmla="*/ 218 h 269"/>
                <a:gd name="T42" fmla="*/ 179 w 219"/>
                <a:gd name="T43" fmla="*/ 128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69">
                  <a:moveTo>
                    <a:pt x="179" y="128"/>
                  </a:moveTo>
                  <a:cubicBezTo>
                    <a:pt x="169" y="97"/>
                    <a:pt x="161" y="68"/>
                    <a:pt x="148" y="38"/>
                  </a:cubicBezTo>
                  <a:cubicBezTo>
                    <a:pt x="144" y="30"/>
                    <a:pt x="137" y="8"/>
                    <a:pt x="129" y="4"/>
                  </a:cubicBezTo>
                  <a:cubicBezTo>
                    <a:pt x="121" y="0"/>
                    <a:pt x="118" y="5"/>
                    <a:pt x="109" y="5"/>
                  </a:cubicBezTo>
                  <a:cubicBezTo>
                    <a:pt x="89" y="7"/>
                    <a:pt x="56" y="3"/>
                    <a:pt x="39" y="14"/>
                  </a:cubicBezTo>
                  <a:cubicBezTo>
                    <a:pt x="28" y="21"/>
                    <a:pt x="28" y="32"/>
                    <a:pt x="27" y="44"/>
                  </a:cubicBezTo>
                  <a:cubicBezTo>
                    <a:pt x="25" y="71"/>
                    <a:pt x="25" y="96"/>
                    <a:pt x="22" y="122"/>
                  </a:cubicBezTo>
                  <a:cubicBezTo>
                    <a:pt x="17" y="160"/>
                    <a:pt x="0" y="198"/>
                    <a:pt x="5" y="237"/>
                  </a:cubicBezTo>
                  <a:cubicBezTo>
                    <a:pt x="7" y="253"/>
                    <a:pt x="13" y="269"/>
                    <a:pt x="31" y="268"/>
                  </a:cubicBezTo>
                  <a:cubicBezTo>
                    <a:pt x="69" y="266"/>
                    <a:pt x="67" y="234"/>
                    <a:pt x="67" y="207"/>
                  </a:cubicBezTo>
                  <a:cubicBezTo>
                    <a:pt x="67" y="203"/>
                    <a:pt x="67" y="198"/>
                    <a:pt x="67" y="194"/>
                  </a:cubicBezTo>
                  <a:cubicBezTo>
                    <a:pt x="89" y="192"/>
                    <a:pt x="118" y="183"/>
                    <a:pt x="117" y="165"/>
                  </a:cubicBezTo>
                  <a:cubicBezTo>
                    <a:pt x="116" y="158"/>
                    <a:pt x="100" y="143"/>
                    <a:pt x="94" y="142"/>
                  </a:cubicBezTo>
                  <a:cubicBezTo>
                    <a:pt x="87" y="141"/>
                    <a:pt x="77" y="146"/>
                    <a:pt x="67" y="150"/>
                  </a:cubicBezTo>
                  <a:cubicBezTo>
                    <a:pt x="67" y="148"/>
                    <a:pt x="67" y="145"/>
                    <a:pt x="66" y="142"/>
                  </a:cubicBezTo>
                  <a:cubicBezTo>
                    <a:pt x="64" y="122"/>
                    <a:pt x="61" y="98"/>
                    <a:pt x="80" y="88"/>
                  </a:cubicBezTo>
                  <a:cubicBezTo>
                    <a:pt x="92" y="80"/>
                    <a:pt x="107" y="81"/>
                    <a:pt x="116" y="92"/>
                  </a:cubicBezTo>
                  <a:cubicBezTo>
                    <a:pt x="129" y="106"/>
                    <a:pt x="129" y="130"/>
                    <a:pt x="138" y="147"/>
                  </a:cubicBezTo>
                  <a:cubicBezTo>
                    <a:pt x="147" y="166"/>
                    <a:pt x="155" y="184"/>
                    <a:pt x="162" y="203"/>
                  </a:cubicBezTo>
                  <a:cubicBezTo>
                    <a:pt x="165" y="211"/>
                    <a:pt x="168" y="237"/>
                    <a:pt x="175" y="242"/>
                  </a:cubicBezTo>
                  <a:cubicBezTo>
                    <a:pt x="192" y="254"/>
                    <a:pt x="214" y="231"/>
                    <a:pt x="215" y="218"/>
                  </a:cubicBezTo>
                  <a:cubicBezTo>
                    <a:pt x="219" y="183"/>
                    <a:pt x="188" y="159"/>
                    <a:pt x="179" y="12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54510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120" name="Group 48"/>
          <p:cNvGrpSpPr>
            <a:grpSpLocks/>
          </p:cNvGrpSpPr>
          <p:nvPr/>
        </p:nvGrpSpPr>
        <p:grpSpPr bwMode="auto">
          <a:xfrm>
            <a:off x="269875" y="76200"/>
            <a:ext cx="384175" cy="415925"/>
            <a:chOff x="3168" y="432"/>
            <a:chExt cx="455" cy="493"/>
          </a:xfrm>
        </p:grpSpPr>
        <p:sp>
          <p:nvSpPr>
            <p:cNvPr id="3121" name="Freeform 49"/>
            <p:cNvSpPr>
              <a:spLocks/>
            </p:cNvSpPr>
            <p:nvPr/>
          </p:nvSpPr>
          <p:spPr bwMode="gray">
            <a:xfrm>
              <a:off x="3201" y="459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80000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22" name="Freeform 50"/>
            <p:cNvSpPr>
              <a:spLocks/>
            </p:cNvSpPr>
            <p:nvPr/>
          </p:nvSpPr>
          <p:spPr bwMode="gray">
            <a:xfrm>
              <a:off x="3168" y="432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0784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23" name="Freeform 51"/>
            <p:cNvSpPr>
              <a:spLocks/>
            </p:cNvSpPr>
            <p:nvPr/>
          </p:nvSpPr>
          <p:spPr bwMode="gray">
            <a:xfrm rot="15921321">
              <a:off x="3382" y="547"/>
              <a:ext cx="92" cy="79"/>
            </a:xfrm>
            <a:custGeom>
              <a:avLst/>
              <a:gdLst>
                <a:gd name="T0" fmla="*/ 0 w 238"/>
                <a:gd name="T1" fmla="*/ 155 h 203"/>
                <a:gd name="T2" fmla="*/ 138 w 238"/>
                <a:gd name="T3" fmla="*/ 123 h 203"/>
                <a:gd name="T4" fmla="*/ 184 w 238"/>
                <a:gd name="T5" fmla="*/ 37 h 203"/>
                <a:gd name="T6" fmla="*/ 218 w 238"/>
                <a:gd name="T7" fmla="*/ 33 h 203"/>
                <a:gd name="T8" fmla="*/ 208 w 238"/>
                <a:gd name="T9" fmla="*/ 151 h 203"/>
                <a:gd name="T10" fmla="*/ 28 w 238"/>
                <a:gd name="T11" fmla="*/ 183 h 203"/>
                <a:gd name="T12" fmla="*/ 0 w 238"/>
                <a:gd name="T13" fmla="*/ 155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203">
                  <a:moveTo>
                    <a:pt x="0" y="155"/>
                  </a:moveTo>
                  <a:cubicBezTo>
                    <a:pt x="46" y="141"/>
                    <a:pt x="92" y="135"/>
                    <a:pt x="138" y="123"/>
                  </a:cubicBezTo>
                  <a:cubicBezTo>
                    <a:pt x="204" y="107"/>
                    <a:pt x="190" y="87"/>
                    <a:pt x="184" y="37"/>
                  </a:cubicBezTo>
                  <a:cubicBezTo>
                    <a:pt x="185" y="0"/>
                    <a:pt x="209" y="9"/>
                    <a:pt x="218" y="33"/>
                  </a:cubicBezTo>
                  <a:cubicBezTo>
                    <a:pt x="234" y="73"/>
                    <a:pt x="238" y="119"/>
                    <a:pt x="208" y="151"/>
                  </a:cubicBezTo>
                  <a:cubicBezTo>
                    <a:pt x="173" y="173"/>
                    <a:pt x="142" y="203"/>
                    <a:pt x="28" y="183"/>
                  </a:cubicBezTo>
                  <a:cubicBezTo>
                    <a:pt x="16" y="177"/>
                    <a:pt x="6" y="169"/>
                    <a:pt x="0" y="155"/>
                  </a:cubicBezTo>
                </a:path>
              </a:pathLst>
            </a:custGeom>
            <a:solidFill>
              <a:srgbClr val="FFFFFF">
                <a:alpha val="6000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3124" name="Rectangle 5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152400"/>
            <a:ext cx="7391400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125" name="AutoShape 53"/>
          <p:cNvSpPr>
            <a:spLocks noChangeAspect="1" noChangeArrowheads="1" noTextEdit="1"/>
          </p:cNvSpPr>
          <p:nvPr/>
        </p:nvSpPr>
        <p:spPr bwMode="gray">
          <a:xfrm>
            <a:off x="6629400" y="6208713"/>
            <a:ext cx="25146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126" name="Freeform 54"/>
          <p:cNvSpPr>
            <a:spLocks/>
          </p:cNvSpPr>
          <p:nvPr/>
        </p:nvSpPr>
        <p:spPr bwMode="ltGray">
          <a:xfrm>
            <a:off x="6630988" y="6477000"/>
            <a:ext cx="2436812" cy="379413"/>
          </a:xfrm>
          <a:custGeom>
            <a:avLst/>
            <a:gdLst>
              <a:gd name="T0" fmla="*/ 275 w 2715"/>
              <a:gd name="T1" fmla="*/ 697 h 710"/>
              <a:gd name="T2" fmla="*/ 153 w 2715"/>
              <a:gd name="T3" fmla="*/ 668 h 710"/>
              <a:gd name="T4" fmla="*/ 75 w 2715"/>
              <a:gd name="T5" fmla="*/ 653 h 710"/>
              <a:gd name="T6" fmla="*/ 29 w 2715"/>
              <a:gd name="T7" fmla="*/ 478 h 710"/>
              <a:gd name="T8" fmla="*/ 475 w 2715"/>
              <a:gd name="T9" fmla="*/ 217 h 710"/>
              <a:gd name="T10" fmla="*/ 841 w 2715"/>
              <a:gd name="T11" fmla="*/ 121 h 710"/>
              <a:gd name="T12" fmla="*/ 1078 w 2715"/>
              <a:gd name="T13" fmla="*/ 56 h 710"/>
              <a:gd name="T14" fmla="*/ 1892 w 2715"/>
              <a:gd name="T15" fmla="*/ 76 h 710"/>
              <a:gd name="T16" fmla="*/ 2323 w 2715"/>
              <a:gd name="T17" fmla="*/ 145 h 710"/>
              <a:gd name="T18" fmla="*/ 2519 w 2715"/>
              <a:gd name="T19" fmla="*/ 226 h 710"/>
              <a:gd name="T20" fmla="*/ 2688 w 2715"/>
              <a:gd name="T21" fmla="*/ 333 h 710"/>
              <a:gd name="T22" fmla="*/ 2543 w 2715"/>
              <a:gd name="T23" fmla="*/ 460 h 710"/>
              <a:gd name="T24" fmla="*/ 2539 w 2715"/>
              <a:gd name="T25" fmla="*/ 579 h 710"/>
              <a:gd name="T26" fmla="*/ 2292 w 2715"/>
              <a:gd name="T27" fmla="*/ 673 h 710"/>
              <a:gd name="T28" fmla="*/ 1754 w 2715"/>
              <a:gd name="T29" fmla="*/ 643 h 710"/>
              <a:gd name="T30" fmla="*/ 1506 w 2715"/>
              <a:gd name="T31" fmla="*/ 638 h 710"/>
              <a:gd name="T32" fmla="*/ 1215 w 2715"/>
              <a:gd name="T33" fmla="*/ 684 h 710"/>
              <a:gd name="T34" fmla="*/ 802 w 2715"/>
              <a:gd name="T35" fmla="*/ 626 h 710"/>
              <a:gd name="T36" fmla="*/ 487 w 2715"/>
              <a:gd name="T37" fmla="*/ 627 h 710"/>
              <a:gd name="T38" fmla="*/ 275 w 2715"/>
              <a:gd name="T39" fmla="*/ 697 h 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15" h="710">
                <a:moveTo>
                  <a:pt x="275" y="697"/>
                </a:moveTo>
                <a:cubicBezTo>
                  <a:pt x="233" y="699"/>
                  <a:pt x="193" y="678"/>
                  <a:pt x="153" y="668"/>
                </a:cubicBezTo>
                <a:cubicBezTo>
                  <a:pt x="128" y="662"/>
                  <a:pt x="99" y="663"/>
                  <a:pt x="75" y="653"/>
                </a:cubicBezTo>
                <a:cubicBezTo>
                  <a:pt x="0" y="621"/>
                  <a:pt x="2" y="543"/>
                  <a:pt x="29" y="478"/>
                </a:cubicBezTo>
                <a:cubicBezTo>
                  <a:pt x="91" y="327"/>
                  <a:pt x="334" y="264"/>
                  <a:pt x="475" y="217"/>
                </a:cubicBezTo>
                <a:cubicBezTo>
                  <a:pt x="595" y="176"/>
                  <a:pt x="719" y="154"/>
                  <a:pt x="841" y="121"/>
                </a:cubicBezTo>
                <a:cubicBezTo>
                  <a:pt x="920" y="100"/>
                  <a:pt x="998" y="73"/>
                  <a:pt x="1078" y="56"/>
                </a:cubicBezTo>
                <a:cubicBezTo>
                  <a:pt x="1349" y="0"/>
                  <a:pt x="1621" y="51"/>
                  <a:pt x="1892" y="76"/>
                </a:cubicBezTo>
                <a:cubicBezTo>
                  <a:pt x="2033" y="88"/>
                  <a:pt x="2185" y="111"/>
                  <a:pt x="2323" y="145"/>
                </a:cubicBezTo>
                <a:cubicBezTo>
                  <a:pt x="2392" y="162"/>
                  <a:pt x="2458" y="190"/>
                  <a:pt x="2519" y="226"/>
                </a:cubicBezTo>
                <a:cubicBezTo>
                  <a:pt x="2552" y="246"/>
                  <a:pt x="2673" y="296"/>
                  <a:pt x="2688" y="333"/>
                </a:cubicBezTo>
                <a:cubicBezTo>
                  <a:pt x="2715" y="402"/>
                  <a:pt x="2584" y="439"/>
                  <a:pt x="2543" y="460"/>
                </a:cubicBezTo>
                <a:cubicBezTo>
                  <a:pt x="2456" y="504"/>
                  <a:pt x="2553" y="513"/>
                  <a:pt x="2539" y="579"/>
                </a:cubicBezTo>
                <a:cubicBezTo>
                  <a:pt x="2526" y="638"/>
                  <a:pt x="2334" y="665"/>
                  <a:pt x="2292" y="673"/>
                </a:cubicBezTo>
                <a:cubicBezTo>
                  <a:pt x="2110" y="710"/>
                  <a:pt x="1934" y="662"/>
                  <a:pt x="1754" y="643"/>
                </a:cubicBezTo>
                <a:cubicBezTo>
                  <a:pt x="1673" y="634"/>
                  <a:pt x="1588" y="634"/>
                  <a:pt x="1506" y="638"/>
                </a:cubicBezTo>
                <a:cubicBezTo>
                  <a:pt x="1407" y="644"/>
                  <a:pt x="1314" y="673"/>
                  <a:pt x="1215" y="684"/>
                </a:cubicBezTo>
                <a:cubicBezTo>
                  <a:pt x="1071" y="701"/>
                  <a:pt x="946" y="629"/>
                  <a:pt x="802" y="626"/>
                </a:cubicBezTo>
                <a:cubicBezTo>
                  <a:pt x="699" y="625"/>
                  <a:pt x="590" y="620"/>
                  <a:pt x="487" y="627"/>
                </a:cubicBezTo>
                <a:cubicBezTo>
                  <a:pt x="409" y="632"/>
                  <a:pt x="352" y="692"/>
                  <a:pt x="275" y="697"/>
                </a:cubicBezTo>
                <a:close/>
              </a:path>
            </a:pathLst>
          </a:custGeom>
          <a:gradFill rotWithShape="1">
            <a:gsLst>
              <a:gs pos="0">
                <a:schemeClr val="accent2">
                  <a:alpha val="30000"/>
                </a:schemeClr>
              </a:gs>
              <a:gs pos="100000">
                <a:schemeClr val="accent2">
                  <a:gamma/>
                  <a:tint val="85882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127" name="Freeform 55"/>
          <p:cNvSpPr>
            <a:spLocks/>
          </p:cNvSpPr>
          <p:nvPr/>
        </p:nvSpPr>
        <p:spPr bwMode="gray">
          <a:xfrm>
            <a:off x="6638925" y="6437313"/>
            <a:ext cx="2501900" cy="344487"/>
          </a:xfrm>
          <a:custGeom>
            <a:avLst/>
            <a:gdLst>
              <a:gd name="T0" fmla="*/ 0 w 2788"/>
              <a:gd name="T1" fmla="*/ 381 h 381"/>
              <a:gd name="T2" fmla="*/ 697 w 2788"/>
              <a:gd name="T3" fmla="*/ 102 h 381"/>
              <a:gd name="T4" fmla="*/ 1662 w 2788"/>
              <a:gd name="T5" fmla="*/ 3 h 381"/>
              <a:gd name="T6" fmla="*/ 2231 w 2788"/>
              <a:gd name="T7" fmla="*/ 87 h 381"/>
              <a:gd name="T8" fmla="*/ 2540 w 2788"/>
              <a:gd name="T9" fmla="*/ 162 h 381"/>
              <a:gd name="T10" fmla="*/ 2788 w 2788"/>
              <a:gd name="T11" fmla="*/ 261 h 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88" h="381">
                <a:moveTo>
                  <a:pt x="0" y="381"/>
                </a:moveTo>
                <a:cubicBezTo>
                  <a:pt x="222" y="255"/>
                  <a:pt x="443" y="150"/>
                  <a:pt x="697" y="102"/>
                </a:cubicBezTo>
                <a:cubicBezTo>
                  <a:pt x="1008" y="42"/>
                  <a:pt x="1344" y="9"/>
                  <a:pt x="1662" y="3"/>
                </a:cubicBezTo>
                <a:cubicBezTo>
                  <a:pt x="1859" y="0"/>
                  <a:pt x="2041" y="48"/>
                  <a:pt x="2231" y="87"/>
                </a:cubicBezTo>
                <a:cubicBezTo>
                  <a:pt x="2336" y="108"/>
                  <a:pt x="2438" y="126"/>
                  <a:pt x="2540" y="162"/>
                </a:cubicBezTo>
                <a:cubicBezTo>
                  <a:pt x="2605" y="185"/>
                  <a:pt x="2735" y="213"/>
                  <a:pt x="2788" y="261"/>
                </a:cubicBezTo>
              </a:path>
            </a:pathLst>
          </a:custGeom>
          <a:noFill/>
          <a:ln w="12700" cap="rnd">
            <a:solidFill>
              <a:srgbClr val="503F2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3128" name="Group 56"/>
          <p:cNvGrpSpPr>
            <a:grpSpLocks/>
          </p:cNvGrpSpPr>
          <p:nvPr/>
        </p:nvGrpSpPr>
        <p:grpSpPr bwMode="auto">
          <a:xfrm rot="-1631738">
            <a:off x="8301038" y="6170613"/>
            <a:ext cx="260350" cy="314325"/>
            <a:chOff x="2448" y="1200"/>
            <a:chExt cx="634" cy="757"/>
          </a:xfrm>
        </p:grpSpPr>
        <p:sp>
          <p:nvSpPr>
            <p:cNvPr id="3129" name="Freeform 57"/>
            <p:cNvSpPr>
              <a:spLocks/>
            </p:cNvSpPr>
            <p:nvPr/>
          </p:nvSpPr>
          <p:spPr bwMode="gray">
            <a:xfrm>
              <a:off x="2489" y="1281"/>
              <a:ext cx="593" cy="676"/>
            </a:xfrm>
            <a:custGeom>
              <a:avLst/>
              <a:gdLst>
                <a:gd name="T0" fmla="*/ 93 w 251"/>
                <a:gd name="T1" fmla="*/ 166 h 286"/>
                <a:gd name="T2" fmla="*/ 145 w 251"/>
                <a:gd name="T3" fmla="*/ 213 h 286"/>
                <a:gd name="T4" fmla="*/ 188 w 251"/>
                <a:gd name="T5" fmla="*/ 223 h 286"/>
                <a:gd name="T6" fmla="*/ 187 w 251"/>
                <a:gd name="T7" fmla="*/ 280 h 286"/>
                <a:gd name="T8" fmla="*/ 59 w 251"/>
                <a:gd name="T9" fmla="*/ 257 h 286"/>
                <a:gd name="T10" fmla="*/ 14 w 251"/>
                <a:gd name="T11" fmla="*/ 102 h 286"/>
                <a:gd name="T12" fmla="*/ 251 w 251"/>
                <a:gd name="T13" fmla="*/ 87 h 286"/>
                <a:gd name="T14" fmla="*/ 228 w 251"/>
                <a:gd name="T15" fmla="*/ 145 h 286"/>
                <a:gd name="T16" fmla="*/ 95 w 251"/>
                <a:gd name="T17" fmla="*/ 155 h 286"/>
                <a:gd name="T18" fmla="*/ 93 w 251"/>
                <a:gd name="T19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1" h="286">
                  <a:moveTo>
                    <a:pt x="93" y="166"/>
                  </a:moveTo>
                  <a:cubicBezTo>
                    <a:pt x="87" y="204"/>
                    <a:pt x="110" y="209"/>
                    <a:pt x="145" y="213"/>
                  </a:cubicBezTo>
                  <a:cubicBezTo>
                    <a:pt x="168" y="216"/>
                    <a:pt x="173" y="201"/>
                    <a:pt x="188" y="223"/>
                  </a:cubicBezTo>
                  <a:cubicBezTo>
                    <a:pt x="197" y="236"/>
                    <a:pt x="189" y="266"/>
                    <a:pt x="187" y="280"/>
                  </a:cubicBezTo>
                  <a:cubicBezTo>
                    <a:pt x="144" y="281"/>
                    <a:pt x="95" y="286"/>
                    <a:pt x="59" y="257"/>
                  </a:cubicBezTo>
                  <a:cubicBezTo>
                    <a:pt x="16" y="223"/>
                    <a:pt x="0" y="153"/>
                    <a:pt x="14" y="102"/>
                  </a:cubicBezTo>
                  <a:cubicBezTo>
                    <a:pt x="41" y="0"/>
                    <a:pt x="190" y="35"/>
                    <a:pt x="251" y="87"/>
                  </a:cubicBezTo>
                  <a:cubicBezTo>
                    <a:pt x="250" y="108"/>
                    <a:pt x="243" y="129"/>
                    <a:pt x="228" y="145"/>
                  </a:cubicBezTo>
                  <a:cubicBezTo>
                    <a:pt x="209" y="164"/>
                    <a:pt x="127" y="27"/>
                    <a:pt x="95" y="155"/>
                  </a:cubicBezTo>
                  <a:cubicBezTo>
                    <a:pt x="94" y="159"/>
                    <a:pt x="93" y="163"/>
                    <a:pt x="93" y="16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72941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30" name="Freeform 58"/>
            <p:cNvSpPr>
              <a:spLocks/>
            </p:cNvSpPr>
            <p:nvPr/>
          </p:nvSpPr>
          <p:spPr bwMode="gray">
            <a:xfrm>
              <a:off x="2448" y="1200"/>
              <a:ext cx="593" cy="676"/>
            </a:xfrm>
            <a:custGeom>
              <a:avLst/>
              <a:gdLst>
                <a:gd name="T0" fmla="*/ 93 w 251"/>
                <a:gd name="T1" fmla="*/ 166 h 286"/>
                <a:gd name="T2" fmla="*/ 146 w 251"/>
                <a:gd name="T3" fmla="*/ 213 h 286"/>
                <a:gd name="T4" fmla="*/ 188 w 251"/>
                <a:gd name="T5" fmla="*/ 223 h 286"/>
                <a:gd name="T6" fmla="*/ 187 w 251"/>
                <a:gd name="T7" fmla="*/ 280 h 286"/>
                <a:gd name="T8" fmla="*/ 59 w 251"/>
                <a:gd name="T9" fmla="*/ 257 h 286"/>
                <a:gd name="T10" fmla="*/ 14 w 251"/>
                <a:gd name="T11" fmla="*/ 102 h 286"/>
                <a:gd name="T12" fmla="*/ 251 w 251"/>
                <a:gd name="T13" fmla="*/ 87 h 286"/>
                <a:gd name="T14" fmla="*/ 228 w 251"/>
                <a:gd name="T15" fmla="*/ 145 h 286"/>
                <a:gd name="T16" fmla="*/ 95 w 251"/>
                <a:gd name="T17" fmla="*/ 155 h 286"/>
                <a:gd name="T18" fmla="*/ 93 w 251"/>
                <a:gd name="T19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1" h="286">
                  <a:moveTo>
                    <a:pt x="93" y="166"/>
                  </a:moveTo>
                  <a:cubicBezTo>
                    <a:pt x="87" y="205"/>
                    <a:pt x="110" y="209"/>
                    <a:pt x="146" y="213"/>
                  </a:cubicBezTo>
                  <a:cubicBezTo>
                    <a:pt x="168" y="216"/>
                    <a:pt x="173" y="201"/>
                    <a:pt x="188" y="223"/>
                  </a:cubicBezTo>
                  <a:cubicBezTo>
                    <a:pt x="197" y="236"/>
                    <a:pt x="189" y="266"/>
                    <a:pt x="187" y="280"/>
                  </a:cubicBezTo>
                  <a:cubicBezTo>
                    <a:pt x="144" y="281"/>
                    <a:pt x="95" y="286"/>
                    <a:pt x="59" y="257"/>
                  </a:cubicBezTo>
                  <a:cubicBezTo>
                    <a:pt x="16" y="223"/>
                    <a:pt x="0" y="153"/>
                    <a:pt x="14" y="102"/>
                  </a:cubicBezTo>
                  <a:cubicBezTo>
                    <a:pt x="41" y="0"/>
                    <a:pt x="190" y="35"/>
                    <a:pt x="251" y="87"/>
                  </a:cubicBezTo>
                  <a:cubicBezTo>
                    <a:pt x="250" y="108"/>
                    <a:pt x="243" y="130"/>
                    <a:pt x="228" y="145"/>
                  </a:cubicBezTo>
                  <a:cubicBezTo>
                    <a:pt x="209" y="164"/>
                    <a:pt x="127" y="28"/>
                    <a:pt x="95" y="155"/>
                  </a:cubicBezTo>
                  <a:cubicBezTo>
                    <a:pt x="94" y="159"/>
                    <a:pt x="93" y="163"/>
                    <a:pt x="93" y="16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0784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131" name="Group 59"/>
          <p:cNvGrpSpPr>
            <a:grpSpLocks/>
          </p:cNvGrpSpPr>
          <p:nvPr/>
        </p:nvGrpSpPr>
        <p:grpSpPr bwMode="auto">
          <a:xfrm>
            <a:off x="7743825" y="6210300"/>
            <a:ext cx="263525" cy="250825"/>
            <a:chOff x="3324" y="788"/>
            <a:chExt cx="482" cy="458"/>
          </a:xfrm>
        </p:grpSpPr>
        <p:sp>
          <p:nvSpPr>
            <p:cNvPr id="3132" name="Freeform 60"/>
            <p:cNvSpPr>
              <a:spLocks/>
            </p:cNvSpPr>
            <p:nvPr/>
          </p:nvSpPr>
          <p:spPr bwMode="gray">
            <a:xfrm rot="16043336" flipH="1">
              <a:off x="3346" y="802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80000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33" name="Freeform 61"/>
            <p:cNvSpPr>
              <a:spLocks/>
            </p:cNvSpPr>
            <p:nvPr/>
          </p:nvSpPr>
          <p:spPr bwMode="gray">
            <a:xfrm rot="16043336" flipH="1">
              <a:off x="3362" y="766"/>
              <a:ext cx="422" cy="466"/>
            </a:xfrm>
            <a:custGeom>
              <a:avLst/>
              <a:gdLst>
                <a:gd name="T0" fmla="*/ 1456 w 1623"/>
                <a:gd name="T1" fmla="*/ 263 h 1792"/>
                <a:gd name="T2" fmla="*/ 1340 w 1623"/>
                <a:gd name="T3" fmla="*/ 161 h 1792"/>
                <a:gd name="T4" fmla="*/ 221 w 1623"/>
                <a:gd name="T5" fmla="*/ 621 h 1792"/>
                <a:gd name="T6" fmla="*/ 394 w 1623"/>
                <a:gd name="T7" fmla="*/ 684 h 1792"/>
                <a:gd name="T8" fmla="*/ 988 w 1623"/>
                <a:gd name="T9" fmla="*/ 520 h 1792"/>
                <a:gd name="T10" fmla="*/ 1035 w 1623"/>
                <a:gd name="T11" fmla="*/ 690 h 1792"/>
                <a:gd name="T12" fmla="*/ 1002 w 1623"/>
                <a:gd name="T13" fmla="*/ 935 h 1792"/>
                <a:gd name="T14" fmla="*/ 776 w 1623"/>
                <a:gd name="T15" fmla="*/ 1362 h 1792"/>
                <a:gd name="T16" fmla="*/ 1456 w 1623"/>
                <a:gd name="T17" fmla="*/ 263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3" h="1792">
                  <a:moveTo>
                    <a:pt x="1456" y="263"/>
                  </a:moveTo>
                  <a:cubicBezTo>
                    <a:pt x="1432" y="218"/>
                    <a:pt x="1390" y="185"/>
                    <a:pt x="1340" y="161"/>
                  </a:cubicBezTo>
                  <a:cubicBezTo>
                    <a:pt x="967" y="0"/>
                    <a:pt x="0" y="352"/>
                    <a:pt x="221" y="621"/>
                  </a:cubicBezTo>
                  <a:cubicBezTo>
                    <a:pt x="289" y="705"/>
                    <a:pt x="289" y="678"/>
                    <a:pt x="394" y="684"/>
                  </a:cubicBezTo>
                  <a:cubicBezTo>
                    <a:pt x="618" y="693"/>
                    <a:pt x="785" y="532"/>
                    <a:pt x="988" y="520"/>
                  </a:cubicBezTo>
                  <a:cubicBezTo>
                    <a:pt x="1017" y="567"/>
                    <a:pt x="1032" y="624"/>
                    <a:pt x="1035" y="690"/>
                  </a:cubicBezTo>
                  <a:cubicBezTo>
                    <a:pt x="1037" y="759"/>
                    <a:pt x="1045" y="823"/>
                    <a:pt x="1002" y="935"/>
                  </a:cubicBezTo>
                  <a:cubicBezTo>
                    <a:pt x="955" y="1108"/>
                    <a:pt x="862" y="1278"/>
                    <a:pt x="776" y="1362"/>
                  </a:cubicBezTo>
                  <a:cubicBezTo>
                    <a:pt x="1274" y="1792"/>
                    <a:pt x="1623" y="582"/>
                    <a:pt x="1456" y="26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0784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34" name="Freeform 62"/>
            <p:cNvSpPr>
              <a:spLocks/>
            </p:cNvSpPr>
            <p:nvPr/>
          </p:nvSpPr>
          <p:spPr bwMode="gray">
            <a:xfrm rot="122014" flipH="1">
              <a:off x="3451" y="1010"/>
              <a:ext cx="92" cy="79"/>
            </a:xfrm>
            <a:custGeom>
              <a:avLst/>
              <a:gdLst>
                <a:gd name="T0" fmla="*/ 0 w 238"/>
                <a:gd name="T1" fmla="*/ 155 h 203"/>
                <a:gd name="T2" fmla="*/ 138 w 238"/>
                <a:gd name="T3" fmla="*/ 123 h 203"/>
                <a:gd name="T4" fmla="*/ 184 w 238"/>
                <a:gd name="T5" fmla="*/ 37 h 203"/>
                <a:gd name="T6" fmla="*/ 218 w 238"/>
                <a:gd name="T7" fmla="*/ 33 h 203"/>
                <a:gd name="T8" fmla="*/ 208 w 238"/>
                <a:gd name="T9" fmla="*/ 151 h 203"/>
                <a:gd name="T10" fmla="*/ 28 w 238"/>
                <a:gd name="T11" fmla="*/ 183 h 203"/>
                <a:gd name="T12" fmla="*/ 0 w 238"/>
                <a:gd name="T13" fmla="*/ 155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203">
                  <a:moveTo>
                    <a:pt x="0" y="155"/>
                  </a:moveTo>
                  <a:cubicBezTo>
                    <a:pt x="46" y="141"/>
                    <a:pt x="92" y="135"/>
                    <a:pt x="138" y="123"/>
                  </a:cubicBezTo>
                  <a:cubicBezTo>
                    <a:pt x="204" y="107"/>
                    <a:pt x="190" y="87"/>
                    <a:pt x="184" y="37"/>
                  </a:cubicBezTo>
                  <a:cubicBezTo>
                    <a:pt x="185" y="0"/>
                    <a:pt x="209" y="9"/>
                    <a:pt x="218" y="33"/>
                  </a:cubicBezTo>
                  <a:cubicBezTo>
                    <a:pt x="234" y="73"/>
                    <a:pt x="238" y="119"/>
                    <a:pt x="208" y="151"/>
                  </a:cubicBezTo>
                  <a:cubicBezTo>
                    <a:pt x="173" y="173"/>
                    <a:pt x="142" y="203"/>
                    <a:pt x="28" y="183"/>
                  </a:cubicBezTo>
                  <a:cubicBezTo>
                    <a:pt x="16" y="177"/>
                    <a:pt x="6" y="169"/>
                    <a:pt x="0" y="155"/>
                  </a:cubicBezTo>
                </a:path>
              </a:pathLst>
            </a:custGeom>
            <a:solidFill>
              <a:srgbClr val="FFFFFF">
                <a:alpha val="6000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135" name="Group 63"/>
          <p:cNvGrpSpPr>
            <a:grpSpLocks/>
          </p:cNvGrpSpPr>
          <p:nvPr/>
        </p:nvGrpSpPr>
        <p:grpSpPr bwMode="auto">
          <a:xfrm rot="-1559867">
            <a:off x="7129463" y="6208713"/>
            <a:ext cx="244475" cy="323850"/>
            <a:chOff x="2942" y="357"/>
            <a:chExt cx="752" cy="1001"/>
          </a:xfrm>
        </p:grpSpPr>
        <p:sp>
          <p:nvSpPr>
            <p:cNvPr id="3136" name="Freeform 64"/>
            <p:cNvSpPr>
              <a:spLocks noEditPoints="1"/>
            </p:cNvSpPr>
            <p:nvPr/>
          </p:nvSpPr>
          <p:spPr bwMode="gray">
            <a:xfrm>
              <a:off x="2976" y="432"/>
              <a:ext cx="718" cy="926"/>
            </a:xfrm>
            <a:custGeom>
              <a:avLst/>
              <a:gdLst>
                <a:gd name="T0" fmla="*/ 189 w 304"/>
                <a:gd name="T1" fmla="*/ 25 h 392"/>
                <a:gd name="T2" fmla="*/ 77 w 304"/>
                <a:gd name="T3" fmla="*/ 115 h 392"/>
                <a:gd name="T4" fmla="*/ 24 w 304"/>
                <a:gd name="T5" fmla="*/ 243 h 392"/>
                <a:gd name="T6" fmla="*/ 8 w 304"/>
                <a:gd name="T7" fmla="*/ 340 h 392"/>
                <a:gd name="T8" fmla="*/ 101 w 304"/>
                <a:gd name="T9" fmla="*/ 392 h 392"/>
                <a:gd name="T10" fmla="*/ 183 w 304"/>
                <a:gd name="T11" fmla="*/ 372 h 392"/>
                <a:gd name="T12" fmla="*/ 233 w 304"/>
                <a:gd name="T13" fmla="*/ 315 h 392"/>
                <a:gd name="T14" fmla="*/ 177 w 304"/>
                <a:gd name="T15" fmla="*/ 241 h 392"/>
                <a:gd name="T16" fmla="*/ 294 w 304"/>
                <a:gd name="T17" fmla="*/ 154 h 392"/>
                <a:gd name="T18" fmla="*/ 189 w 304"/>
                <a:gd name="T19" fmla="*/ 25 h 392"/>
                <a:gd name="T20" fmla="*/ 137 w 304"/>
                <a:gd name="T21" fmla="*/ 332 h 392"/>
                <a:gd name="T22" fmla="*/ 82 w 304"/>
                <a:gd name="T23" fmla="*/ 306 h 392"/>
                <a:gd name="T24" fmla="*/ 137 w 304"/>
                <a:gd name="T25" fmla="*/ 332 h 392"/>
                <a:gd name="T26" fmla="*/ 133 w 304"/>
                <a:gd name="T27" fmla="*/ 148 h 392"/>
                <a:gd name="T28" fmla="*/ 222 w 304"/>
                <a:gd name="T29" fmla="*/ 134 h 392"/>
                <a:gd name="T30" fmla="*/ 133 w 304"/>
                <a:gd name="T31" fmla="*/ 148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4" h="392">
                  <a:moveTo>
                    <a:pt x="189" y="25"/>
                  </a:moveTo>
                  <a:cubicBezTo>
                    <a:pt x="124" y="0"/>
                    <a:pt x="97" y="67"/>
                    <a:pt x="77" y="115"/>
                  </a:cubicBezTo>
                  <a:cubicBezTo>
                    <a:pt x="59" y="158"/>
                    <a:pt x="35" y="198"/>
                    <a:pt x="24" y="243"/>
                  </a:cubicBezTo>
                  <a:cubicBezTo>
                    <a:pt x="18" y="269"/>
                    <a:pt x="0" y="314"/>
                    <a:pt x="8" y="340"/>
                  </a:cubicBezTo>
                  <a:cubicBezTo>
                    <a:pt x="19" y="380"/>
                    <a:pt x="59" y="392"/>
                    <a:pt x="101" y="392"/>
                  </a:cubicBezTo>
                  <a:cubicBezTo>
                    <a:pt x="132" y="391"/>
                    <a:pt x="163" y="383"/>
                    <a:pt x="183" y="372"/>
                  </a:cubicBezTo>
                  <a:cubicBezTo>
                    <a:pt x="206" y="361"/>
                    <a:pt x="231" y="342"/>
                    <a:pt x="233" y="315"/>
                  </a:cubicBezTo>
                  <a:cubicBezTo>
                    <a:pt x="235" y="299"/>
                    <a:pt x="194" y="228"/>
                    <a:pt x="177" y="241"/>
                  </a:cubicBezTo>
                  <a:cubicBezTo>
                    <a:pt x="214" y="214"/>
                    <a:pt x="283" y="213"/>
                    <a:pt x="294" y="154"/>
                  </a:cubicBezTo>
                  <a:cubicBezTo>
                    <a:pt x="304" y="109"/>
                    <a:pt x="229" y="40"/>
                    <a:pt x="189" y="25"/>
                  </a:cubicBezTo>
                  <a:close/>
                  <a:moveTo>
                    <a:pt x="137" y="332"/>
                  </a:moveTo>
                  <a:cubicBezTo>
                    <a:pt x="115" y="347"/>
                    <a:pt x="80" y="336"/>
                    <a:pt x="82" y="306"/>
                  </a:cubicBezTo>
                  <a:cubicBezTo>
                    <a:pt x="86" y="250"/>
                    <a:pt x="192" y="293"/>
                    <a:pt x="137" y="332"/>
                  </a:cubicBezTo>
                  <a:close/>
                  <a:moveTo>
                    <a:pt x="133" y="148"/>
                  </a:moveTo>
                  <a:cubicBezTo>
                    <a:pt x="132" y="97"/>
                    <a:pt x="209" y="86"/>
                    <a:pt x="222" y="134"/>
                  </a:cubicBezTo>
                  <a:cubicBezTo>
                    <a:pt x="238" y="195"/>
                    <a:pt x="134" y="219"/>
                    <a:pt x="133" y="14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  <p:sp>
          <p:nvSpPr>
            <p:cNvPr id="3137" name="Freeform 65"/>
            <p:cNvSpPr>
              <a:spLocks noEditPoints="1"/>
            </p:cNvSpPr>
            <p:nvPr/>
          </p:nvSpPr>
          <p:spPr bwMode="gray">
            <a:xfrm>
              <a:off x="2942" y="357"/>
              <a:ext cx="716" cy="926"/>
            </a:xfrm>
            <a:custGeom>
              <a:avLst/>
              <a:gdLst>
                <a:gd name="T0" fmla="*/ 189 w 303"/>
                <a:gd name="T1" fmla="*/ 25 h 392"/>
                <a:gd name="T2" fmla="*/ 77 w 303"/>
                <a:gd name="T3" fmla="*/ 115 h 392"/>
                <a:gd name="T4" fmla="*/ 24 w 303"/>
                <a:gd name="T5" fmla="*/ 243 h 392"/>
                <a:gd name="T6" fmla="*/ 7 w 303"/>
                <a:gd name="T7" fmla="*/ 340 h 392"/>
                <a:gd name="T8" fmla="*/ 101 w 303"/>
                <a:gd name="T9" fmla="*/ 391 h 392"/>
                <a:gd name="T10" fmla="*/ 183 w 303"/>
                <a:gd name="T11" fmla="*/ 372 h 392"/>
                <a:gd name="T12" fmla="*/ 233 w 303"/>
                <a:gd name="T13" fmla="*/ 315 h 392"/>
                <a:gd name="T14" fmla="*/ 177 w 303"/>
                <a:gd name="T15" fmla="*/ 241 h 392"/>
                <a:gd name="T16" fmla="*/ 294 w 303"/>
                <a:gd name="T17" fmla="*/ 154 h 392"/>
                <a:gd name="T18" fmla="*/ 189 w 303"/>
                <a:gd name="T19" fmla="*/ 25 h 392"/>
                <a:gd name="T20" fmla="*/ 137 w 303"/>
                <a:gd name="T21" fmla="*/ 332 h 392"/>
                <a:gd name="T22" fmla="*/ 82 w 303"/>
                <a:gd name="T23" fmla="*/ 306 h 392"/>
                <a:gd name="T24" fmla="*/ 137 w 303"/>
                <a:gd name="T25" fmla="*/ 332 h 392"/>
                <a:gd name="T26" fmla="*/ 133 w 303"/>
                <a:gd name="T27" fmla="*/ 147 h 392"/>
                <a:gd name="T28" fmla="*/ 222 w 303"/>
                <a:gd name="T29" fmla="*/ 134 h 392"/>
                <a:gd name="T30" fmla="*/ 133 w 303"/>
                <a:gd name="T31" fmla="*/ 14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3" h="392">
                  <a:moveTo>
                    <a:pt x="189" y="25"/>
                  </a:moveTo>
                  <a:cubicBezTo>
                    <a:pt x="123" y="0"/>
                    <a:pt x="97" y="67"/>
                    <a:pt x="77" y="115"/>
                  </a:cubicBezTo>
                  <a:cubicBezTo>
                    <a:pt x="59" y="157"/>
                    <a:pt x="34" y="198"/>
                    <a:pt x="24" y="243"/>
                  </a:cubicBezTo>
                  <a:cubicBezTo>
                    <a:pt x="18" y="269"/>
                    <a:pt x="0" y="314"/>
                    <a:pt x="7" y="340"/>
                  </a:cubicBezTo>
                  <a:cubicBezTo>
                    <a:pt x="18" y="380"/>
                    <a:pt x="59" y="392"/>
                    <a:pt x="101" y="391"/>
                  </a:cubicBezTo>
                  <a:cubicBezTo>
                    <a:pt x="131" y="391"/>
                    <a:pt x="163" y="383"/>
                    <a:pt x="183" y="372"/>
                  </a:cubicBezTo>
                  <a:cubicBezTo>
                    <a:pt x="205" y="361"/>
                    <a:pt x="231" y="342"/>
                    <a:pt x="233" y="315"/>
                  </a:cubicBezTo>
                  <a:cubicBezTo>
                    <a:pt x="234" y="299"/>
                    <a:pt x="194" y="228"/>
                    <a:pt x="177" y="241"/>
                  </a:cubicBezTo>
                  <a:cubicBezTo>
                    <a:pt x="214" y="214"/>
                    <a:pt x="282" y="213"/>
                    <a:pt x="294" y="154"/>
                  </a:cubicBezTo>
                  <a:cubicBezTo>
                    <a:pt x="303" y="109"/>
                    <a:pt x="229" y="40"/>
                    <a:pt x="189" y="25"/>
                  </a:cubicBezTo>
                  <a:close/>
                  <a:moveTo>
                    <a:pt x="137" y="332"/>
                  </a:moveTo>
                  <a:cubicBezTo>
                    <a:pt x="115" y="347"/>
                    <a:pt x="80" y="336"/>
                    <a:pt x="82" y="306"/>
                  </a:cubicBezTo>
                  <a:cubicBezTo>
                    <a:pt x="86" y="249"/>
                    <a:pt x="192" y="293"/>
                    <a:pt x="137" y="332"/>
                  </a:cubicBezTo>
                  <a:close/>
                  <a:moveTo>
                    <a:pt x="133" y="147"/>
                  </a:moveTo>
                  <a:cubicBezTo>
                    <a:pt x="132" y="97"/>
                    <a:pt x="209" y="86"/>
                    <a:pt x="222" y="134"/>
                  </a:cubicBezTo>
                  <a:cubicBezTo>
                    <a:pt x="238" y="194"/>
                    <a:pt x="134" y="219"/>
                    <a:pt x="133" y="14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7451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3175" cmpd="sng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3138" name="Group 66"/>
          <p:cNvGrpSpPr>
            <a:grpSpLocks/>
          </p:cNvGrpSpPr>
          <p:nvPr/>
        </p:nvGrpSpPr>
        <p:grpSpPr bwMode="auto">
          <a:xfrm rot="-1127993">
            <a:off x="8809038" y="6296025"/>
            <a:ext cx="206375" cy="282575"/>
            <a:chOff x="3072" y="96"/>
            <a:chExt cx="1220" cy="1654"/>
          </a:xfrm>
        </p:grpSpPr>
        <p:grpSp>
          <p:nvGrpSpPr>
            <p:cNvPr id="3139" name="Group 67"/>
            <p:cNvGrpSpPr>
              <a:grpSpLocks/>
            </p:cNvGrpSpPr>
            <p:nvPr/>
          </p:nvGrpSpPr>
          <p:grpSpPr bwMode="auto">
            <a:xfrm>
              <a:off x="3154" y="144"/>
              <a:ext cx="1138" cy="1606"/>
              <a:chOff x="4153" y="-160"/>
              <a:chExt cx="1138" cy="1606"/>
            </a:xfrm>
          </p:grpSpPr>
          <p:sp>
            <p:nvSpPr>
              <p:cNvPr id="3140" name="Freeform 68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0000"/>
                      <a:invGamma/>
                    </a:schemeClr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141" name="Freeform 69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2353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grpSp>
          <p:nvGrpSpPr>
            <p:cNvPr id="3142" name="Group 70"/>
            <p:cNvGrpSpPr>
              <a:grpSpLocks/>
            </p:cNvGrpSpPr>
            <p:nvPr/>
          </p:nvGrpSpPr>
          <p:grpSpPr bwMode="auto">
            <a:xfrm>
              <a:off x="3072" y="96"/>
              <a:ext cx="1138" cy="1606"/>
              <a:chOff x="4153" y="-160"/>
              <a:chExt cx="1138" cy="1606"/>
            </a:xfrm>
          </p:grpSpPr>
          <p:sp>
            <p:nvSpPr>
              <p:cNvPr id="3143" name="Freeform 71"/>
              <p:cNvSpPr>
                <a:spLocks/>
              </p:cNvSpPr>
              <p:nvPr/>
            </p:nvSpPr>
            <p:spPr bwMode="gray">
              <a:xfrm>
                <a:off x="4191" y="-160"/>
                <a:ext cx="1100" cy="1260"/>
              </a:xfrm>
              <a:custGeom>
                <a:avLst/>
                <a:gdLst>
                  <a:gd name="T0" fmla="*/ 361 w 550"/>
                  <a:gd name="T1" fmla="*/ 240 h 629"/>
                  <a:gd name="T2" fmla="*/ 127 w 550"/>
                  <a:gd name="T3" fmla="*/ 326 h 629"/>
                  <a:gd name="T4" fmla="*/ 74 w 550"/>
                  <a:gd name="T5" fmla="*/ 584 h 629"/>
                  <a:gd name="T6" fmla="*/ 169 w 550"/>
                  <a:gd name="T7" fmla="*/ 545 h 629"/>
                  <a:gd name="T8" fmla="*/ 190 w 550"/>
                  <a:gd name="T9" fmla="*/ 399 h 629"/>
                  <a:gd name="T10" fmla="*/ 342 w 550"/>
                  <a:gd name="T11" fmla="*/ 420 h 629"/>
                  <a:gd name="T12" fmla="*/ 472 w 550"/>
                  <a:gd name="T13" fmla="*/ 294 h 629"/>
                  <a:gd name="T14" fmla="*/ 352 w 550"/>
                  <a:gd name="T15" fmla="*/ 38 h 629"/>
                  <a:gd name="T16" fmla="*/ 175 w 550"/>
                  <a:gd name="T17" fmla="*/ 35 h 629"/>
                  <a:gd name="T18" fmla="*/ 85 w 550"/>
                  <a:gd name="T19" fmla="*/ 177 h 629"/>
                  <a:gd name="T20" fmla="*/ 222 w 550"/>
                  <a:gd name="T21" fmla="*/ 213 h 629"/>
                  <a:gd name="T22" fmla="*/ 294 w 550"/>
                  <a:gd name="T23" fmla="*/ 147 h 629"/>
                  <a:gd name="T24" fmla="*/ 361 w 550"/>
                  <a:gd name="T25" fmla="*/ 24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0" h="629">
                    <a:moveTo>
                      <a:pt x="361" y="240"/>
                    </a:moveTo>
                    <a:cubicBezTo>
                      <a:pt x="372" y="345"/>
                      <a:pt x="184" y="311"/>
                      <a:pt x="127" y="326"/>
                    </a:cubicBezTo>
                    <a:cubicBezTo>
                      <a:pt x="53" y="346"/>
                      <a:pt x="0" y="528"/>
                      <a:pt x="74" y="584"/>
                    </a:cubicBezTo>
                    <a:cubicBezTo>
                      <a:pt x="133" y="629"/>
                      <a:pt x="163" y="594"/>
                      <a:pt x="169" y="545"/>
                    </a:cubicBezTo>
                    <a:cubicBezTo>
                      <a:pt x="175" y="500"/>
                      <a:pt x="133" y="426"/>
                      <a:pt x="190" y="399"/>
                    </a:cubicBezTo>
                    <a:cubicBezTo>
                      <a:pt x="238" y="377"/>
                      <a:pt x="287" y="441"/>
                      <a:pt x="342" y="420"/>
                    </a:cubicBezTo>
                    <a:cubicBezTo>
                      <a:pt x="397" y="399"/>
                      <a:pt x="440" y="341"/>
                      <a:pt x="472" y="294"/>
                    </a:cubicBezTo>
                    <a:cubicBezTo>
                      <a:pt x="550" y="180"/>
                      <a:pt x="460" y="80"/>
                      <a:pt x="352" y="38"/>
                    </a:cubicBezTo>
                    <a:cubicBezTo>
                      <a:pt x="287" y="14"/>
                      <a:pt x="236" y="0"/>
                      <a:pt x="175" y="35"/>
                    </a:cubicBezTo>
                    <a:cubicBezTo>
                      <a:pt x="127" y="62"/>
                      <a:pt x="65" y="114"/>
                      <a:pt x="85" y="177"/>
                    </a:cubicBezTo>
                    <a:cubicBezTo>
                      <a:pt x="108" y="248"/>
                      <a:pt x="168" y="218"/>
                      <a:pt x="222" y="213"/>
                    </a:cubicBezTo>
                    <a:cubicBezTo>
                      <a:pt x="229" y="212"/>
                      <a:pt x="232" y="133"/>
                      <a:pt x="294" y="147"/>
                    </a:cubicBezTo>
                    <a:cubicBezTo>
                      <a:pt x="332" y="155"/>
                      <a:pt x="357" y="203"/>
                      <a:pt x="361" y="24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tint val="5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3144" name="Freeform 72"/>
              <p:cNvSpPr>
                <a:spLocks/>
              </p:cNvSpPr>
              <p:nvPr/>
            </p:nvSpPr>
            <p:spPr bwMode="gray">
              <a:xfrm>
                <a:off x="4153" y="1062"/>
                <a:ext cx="420" cy="384"/>
              </a:xfrm>
              <a:custGeom>
                <a:avLst/>
                <a:gdLst>
                  <a:gd name="T0" fmla="*/ 111 w 210"/>
                  <a:gd name="T1" fmla="*/ 176 h 192"/>
                  <a:gd name="T2" fmla="*/ 179 w 210"/>
                  <a:gd name="T3" fmla="*/ 82 h 192"/>
                  <a:gd name="T4" fmla="*/ 111 w 210"/>
                  <a:gd name="T5" fmla="*/ 176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0" h="192">
                    <a:moveTo>
                      <a:pt x="111" y="176"/>
                    </a:moveTo>
                    <a:cubicBezTo>
                      <a:pt x="160" y="192"/>
                      <a:pt x="210" y="126"/>
                      <a:pt x="179" y="82"/>
                    </a:cubicBezTo>
                    <a:cubicBezTo>
                      <a:pt x="123" y="0"/>
                      <a:pt x="0" y="141"/>
                      <a:pt x="111" y="1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3175" cmpd="sng">
                <a:solidFill>
                  <a:srgbClr val="5F5F5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3145" name="Freeform 73"/>
            <p:cNvSpPr>
              <a:spLocks/>
            </p:cNvSpPr>
            <p:nvPr/>
          </p:nvSpPr>
          <p:spPr bwMode="gray">
            <a:xfrm>
              <a:off x="3343" y="168"/>
              <a:ext cx="260" cy="218"/>
            </a:xfrm>
            <a:custGeom>
              <a:avLst/>
              <a:gdLst>
                <a:gd name="T0" fmla="*/ 27 w 130"/>
                <a:gd name="T1" fmla="*/ 96 h 109"/>
                <a:gd name="T2" fmla="*/ 6 w 130"/>
                <a:gd name="T3" fmla="*/ 38 h 109"/>
                <a:gd name="T4" fmla="*/ 48 w 130"/>
                <a:gd name="T5" fmla="*/ 9 h 109"/>
                <a:gd name="T6" fmla="*/ 67 w 130"/>
                <a:gd name="T7" fmla="*/ 0 h 109"/>
                <a:gd name="T8" fmla="*/ 58 w 130"/>
                <a:gd name="T9" fmla="*/ 35 h 109"/>
                <a:gd name="T10" fmla="*/ 130 w 130"/>
                <a:gd name="T11" fmla="*/ 92 h 109"/>
                <a:gd name="T12" fmla="*/ 83 w 130"/>
                <a:gd name="T13" fmla="*/ 109 h 109"/>
                <a:gd name="T14" fmla="*/ 27 w 130"/>
                <a:gd name="T15" fmla="*/ 9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109">
                  <a:moveTo>
                    <a:pt x="27" y="96"/>
                  </a:moveTo>
                  <a:cubicBezTo>
                    <a:pt x="3" y="83"/>
                    <a:pt x="0" y="61"/>
                    <a:pt x="6" y="38"/>
                  </a:cubicBezTo>
                  <a:cubicBezTo>
                    <a:pt x="20" y="27"/>
                    <a:pt x="34" y="17"/>
                    <a:pt x="48" y="9"/>
                  </a:cubicBezTo>
                  <a:cubicBezTo>
                    <a:pt x="54" y="6"/>
                    <a:pt x="61" y="3"/>
                    <a:pt x="67" y="0"/>
                  </a:cubicBezTo>
                  <a:cubicBezTo>
                    <a:pt x="62" y="10"/>
                    <a:pt x="59" y="22"/>
                    <a:pt x="58" y="35"/>
                  </a:cubicBezTo>
                  <a:cubicBezTo>
                    <a:pt x="54" y="81"/>
                    <a:pt x="99" y="76"/>
                    <a:pt x="130" y="92"/>
                  </a:cubicBezTo>
                  <a:cubicBezTo>
                    <a:pt x="120" y="104"/>
                    <a:pt x="102" y="109"/>
                    <a:pt x="83" y="109"/>
                  </a:cubicBezTo>
                  <a:cubicBezTo>
                    <a:pt x="62" y="109"/>
                    <a:pt x="41" y="103"/>
                    <a:pt x="27" y="96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3146" name="Freeform 74"/>
            <p:cNvSpPr>
              <a:spLocks/>
            </p:cNvSpPr>
            <p:nvPr/>
          </p:nvSpPr>
          <p:spPr bwMode="gray">
            <a:xfrm>
              <a:off x="3328" y="1418"/>
              <a:ext cx="114" cy="121"/>
            </a:xfrm>
            <a:custGeom>
              <a:avLst/>
              <a:gdLst>
                <a:gd name="T0" fmla="*/ 18 w 57"/>
                <a:gd name="T1" fmla="*/ 22 h 60"/>
                <a:gd name="T2" fmla="*/ 31 w 57"/>
                <a:gd name="T3" fmla="*/ 57 h 60"/>
                <a:gd name="T4" fmla="*/ 18 w 57"/>
                <a:gd name="T5" fmla="*/ 60 h 60"/>
                <a:gd name="T6" fmla="*/ 18 w 57"/>
                <a:gd name="T7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60">
                  <a:moveTo>
                    <a:pt x="18" y="22"/>
                  </a:moveTo>
                  <a:cubicBezTo>
                    <a:pt x="46" y="0"/>
                    <a:pt x="57" y="46"/>
                    <a:pt x="31" y="57"/>
                  </a:cubicBezTo>
                  <a:cubicBezTo>
                    <a:pt x="26" y="59"/>
                    <a:pt x="22" y="60"/>
                    <a:pt x="18" y="60"/>
                  </a:cubicBezTo>
                  <a:cubicBezTo>
                    <a:pt x="0" y="60"/>
                    <a:pt x="3" y="35"/>
                    <a:pt x="18" y="22"/>
                  </a:cubicBezTo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3147" name="Rectangle 7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D8C4406F-76C2-4B69-A355-EB3BAB0D5089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148" name="Rectangle 7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3149" name="Rectangle 77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400800"/>
            <a:ext cx="4572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C59FE7-0FC8-456F-B428-50A396FD895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AutoShape 4"/>
          <p:cNvSpPr>
            <a:spLocks noChangeAspect="1" noChangeArrowheads="1" noTextEdit="1"/>
          </p:cNvSpPr>
          <p:nvPr/>
        </p:nvSpPr>
        <p:spPr bwMode="auto">
          <a:xfrm>
            <a:off x="3733800" y="2971800"/>
            <a:ext cx="472598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553325" y="6105525"/>
            <a:ext cx="1401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>
                <a:latin typeface="Arial Black" panose="020B0A04020102020204" pitchFamily="34" charset="0"/>
              </a:rPr>
              <a:t>L/O/G/O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500" b="0" smtClean="0">
                <a:solidFill>
                  <a:schemeClr val="tx1"/>
                </a:solidFill>
              </a:rPr>
              <a:t>Mẫu Powerpoint</a:t>
            </a:r>
            <a:endParaRPr lang="en-US"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0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284696" name="AutoShape 24"/>
          <p:cNvSpPr>
            <a:spLocks noChangeArrowheads="1"/>
          </p:cNvSpPr>
          <p:nvPr/>
        </p:nvSpPr>
        <p:spPr bwMode="gray">
          <a:xfrm>
            <a:off x="1465263" y="2251075"/>
            <a:ext cx="6248400" cy="5111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71373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71373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4697" name="AutoShape 25"/>
          <p:cNvSpPr>
            <a:spLocks noChangeArrowheads="1"/>
          </p:cNvSpPr>
          <p:nvPr/>
        </p:nvSpPr>
        <p:spPr bwMode="grayWhite">
          <a:xfrm>
            <a:off x="1465263" y="1619250"/>
            <a:ext cx="6248400" cy="5111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6470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tint val="64706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4706" name="AutoShape 34"/>
          <p:cNvSpPr>
            <a:spLocks noChangeArrowheads="1"/>
          </p:cNvSpPr>
          <p:nvPr/>
        </p:nvSpPr>
        <p:spPr bwMode="grayWhite">
          <a:xfrm>
            <a:off x="1465263" y="2878138"/>
            <a:ext cx="6248400" cy="5111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6470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tint val="64706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4707" name="AutoShape 35"/>
          <p:cNvSpPr>
            <a:spLocks noChangeArrowheads="1"/>
          </p:cNvSpPr>
          <p:nvPr/>
        </p:nvSpPr>
        <p:spPr bwMode="gray">
          <a:xfrm>
            <a:off x="1465263" y="3513138"/>
            <a:ext cx="6248400" cy="5111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71373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71373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4716" name="AutoShape 44"/>
          <p:cNvSpPr>
            <a:spLocks noChangeArrowheads="1"/>
          </p:cNvSpPr>
          <p:nvPr/>
        </p:nvSpPr>
        <p:spPr bwMode="grayWhite">
          <a:xfrm>
            <a:off x="1465263" y="4160838"/>
            <a:ext cx="6248400" cy="5127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6470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tint val="64706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84717" name="AutoShape 45"/>
          <p:cNvSpPr>
            <a:spLocks noChangeArrowheads="1"/>
          </p:cNvSpPr>
          <p:nvPr/>
        </p:nvSpPr>
        <p:spPr bwMode="gray">
          <a:xfrm>
            <a:off x="1446213" y="4808538"/>
            <a:ext cx="6248400" cy="5111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71373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71373"/>
                  <a:invGamma/>
                </a:schemeClr>
              </a:gs>
            </a:gsLst>
            <a:lin ang="0" scaled="1"/>
          </a:gradFill>
          <a:ln w="28575" algn="ctr">
            <a:solidFill>
              <a:srgbClr val="FCFCFC"/>
            </a:solidFill>
            <a:round/>
            <a:headEnd/>
            <a:tailEnd/>
          </a:ln>
          <a:effectLst>
            <a:outerShdw dist="35921" dir="2700000" algn="ctr" rotWithShape="0">
              <a:srgbClr val="001D3A">
                <a:alpha val="50000"/>
              </a:srgbClr>
            </a:outerShdw>
          </a:effectLst>
        </p:spPr>
        <p:txBody>
          <a:bodyPr wrap="none"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9957" name="Text Box 54"/>
          <p:cNvSpPr txBox="1">
            <a:spLocks noChangeArrowheads="1"/>
          </p:cNvSpPr>
          <p:nvPr/>
        </p:nvSpPr>
        <p:spPr bwMode="auto">
          <a:xfrm>
            <a:off x="2209800" y="1676400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39958" name="Text Box 55"/>
          <p:cNvSpPr txBox="1">
            <a:spLocks noChangeArrowheads="1"/>
          </p:cNvSpPr>
          <p:nvPr/>
        </p:nvSpPr>
        <p:spPr bwMode="auto">
          <a:xfrm>
            <a:off x="2209800" y="2276475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39959" name="Text Box 56"/>
          <p:cNvSpPr txBox="1">
            <a:spLocks noChangeArrowheads="1"/>
          </p:cNvSpPr>
          <p:nvPr/>
        </p:nvSpPr>
        <p:spPr bwMode="auto">
          <a:xfrm>
            <a:off x="2209800" y="2922588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39960" name="Text Box 57"/>
          <p:cNvSpPr txBox="1">
            <a:spLocks noChangeArrowheads="1"/>
          </p:cNvSpPr>
          <p:nvPr/>
        </p:nvSpPr>
        <p:spPr bwMode="auto">
          <a:xfrm>
            <a:off x="2209800" y="3546475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39961" name="Text Box 58"/>
          <p:cNvSpPr txBox="1">
            <a:spLocks noChangeArrowheads="1"/>
          </p:cNvSpPr>
          <p:nvPr/>
        </p:nvSpPr>
        <p:spPr bwMode="auto">
          <a:xfrm>
            <a:off x="2209800" y="4198938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39962" name="Text Box 59"/>
          <p:cNvSpPr txBox="1">
            <a:spLocks noChangeArrowheads="1"/>
          </p:cNvSpPr>
          <p:nvPr/>
        </p:nvSpPr>
        <p:spPr bwMode="auto">
          <a:xfrm>
            <a:off x="2190750" y="4819650"/>
            <a:ext cx="4464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sz="2400" b="1" smtClean="0">
                <a:solidFill>
                  <a:srgbClr val="FEFFFF"/>
                </a:solidFill>
                <a:latin typeface="Calibri" panose="020F0502020204030204" pitchFamily="34" charset="0"/>
              </a:rPr>
              <a:t>Thêm văn bản </a:t>
            </a:r>
            <a:endParaRPr lang="en-US" sz="24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39963" name="Group 27"/>
          <p:cNvGrpSpPr>
            <a:grpSpLocks/>
          </p:cNvGrpSpPr>
          <p:nvPr/>
        </p:nvGrpSpPr>
        <p:grpSpPr bwMode="auto">
          <a:xfrm>
            <a:off x="1676400" y="1939925"/>
            <a:ext cx="152400" cy="517525"/>
            <a:chOff x="1045" y="1458"/>
            <a:chExt cx="96" cy="326"/>
          </a:xfrm>
        </p:grpSpPr>
        <p:sp useBgFill="1">
          <p:nvSpPr>
            <p:cNvPr id="39964" name="Oval 28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65" name="Oval 29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66" name="AutoShape 30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67" name="Group 31"/>
          <p:cNvGrpSpPr>
            <a:grpSpLocks/>
          </p:cNvGrpSpPr>
          <p:nvPr/>
        </p:nvGrpSpPr>
        <p:grpSpPr bwMode="auto">
          <a:xfrm>
            <a:off x="7372350" y="1939925"/>
            <a:ext cx="152400" cy="517525"/>
            <a:chOff x="1045" y="1458"/>
            <a:chExt cx="96" cy="326"/>
          </a:xfrm>
        </p:grpSpPr>
        <p:sp useBgFill="1">
          <p:nvSpPr>
            <p:cNvPr id="39968" name="Oval 32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69" name="Oval 33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70" name="AutoShape 34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71" name="Group 35"/>
          <p:cNvGrpSpPr>
            <a:grpSpLocks/>
          </p:cNvGrpSpPr>
          <p:nvPr/>
        </p:nvGrpSpPr>
        <p:grpSpPr bwMode="auto">
          <a:xfrm>
            <a:off x="1676400" y="3197225"/>
            <a:ext cx="152400" cy="517525"/>
            <a:chOff x="1045" y="1458"/>
            <a:chExt cx="96" cy="326"/>
          </a:xfrm>
        </p:grpSpPr>
        <p:sp useBgFill="1">
          <p:nvSpPr>
            <p:cNvPr id="39972" name="Oval 36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73" name="Oval 37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74" name="AutoShape 38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75" name="Group 39"/>
          <p:cNvGrpSpPr>
            <a:grpSpLocks/>
          </p:cNvGrpSpPr>
          <p:nvPr/>
        </p:nvGrpSpPr>
        <p:grpSpPr bwMode="auto">
          <a:xfrm>
            <a:off x="7372350" y="3197225"/>
            <a:ext cx="152400" cy="517525"/>
            <a:chOff x="1045" y="1458"/>
            <a:chExt cx="96" cy="326"/>
          </a:xfrm>
        </p:grpSpPr>
        <p:sp useBgFill="1">
          <p:nvSpPr>
            <p:cNvPr id="39976" name="Oval 40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77" name="Oval 41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78" name="AutoShape 42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79" name="Group 43"/>
          <p:cNvGrpSpPr>
            <a:grpSpLocks/>
          </p:cNvGrpSpPr>
          <p:nvPr/>
        </p:nvGrpSpPr>
        <p:grpSpPr bwMode="auto">
          <a:xfrm>
            <a:off x="1676400" y="4497388"/>
            <a:ext cx="152400" cy="517525"/>
            <a:chOff x="1045" y="1458"/>
            <a:chExt cx="96" cy="326"/>
          </a:xfrm>
        </p:grpSpPr>
        <p:sp useBgFill="1">
          <p:nvSpPr>
            <p:cNvPr id="39980" name="Oval 44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81" name="Oval 45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82" name="AutoShape 46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9983" name="Group 47"/>
          <p:cNvGrpSpPr>
            <a:grpSpLocks/>
          </p:cNvGrpSpPr>
          <p:nvPr/>
        </p:nvGrpSpPr>
        <p:grpSpPr bwMode="auto">
          <a:xfrm>
            <a:off x="7372350" y="4497388"/>
            <a:ext cx="152400" cy="517525"/>
            <a:chOff x="1045" y="1458"/>
            <a:chExt cx="96" cy="326"/>
          </a:xfrm>
        </p:grpSpPr>
        <p:sp useBgFill="1">
          <p:nvSpPr>
            <p:cNvPr id="39984" name="Oval 48"/>
            <p:cNvSpPr>
              <a:spLocks noChangeArrowheads="1"/>
            </p:cNvSpPr>
            <p:nvPr/>
          </p:nvSpPr>
          <p:spPr bwMode="gray">
            <a:xfrm>
              <a:off x="1045" y="145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 useBgFill="1">
          <p:nvSpPr>
            <p:cNvPr id="39985" name="Oval 49"/>
            <p:cNvSpPr>
              <a:spLocks noChangeArrowheads="1"/>
            </p:cNvSpPr>
            <p:nvPr/>
          </p:nvSpPr>
          <p:spPr bwMode="gray">
            <a:xfrm>
              <a:off x="1045" y="1688"/>
              <a:ext cx="96" cy="96"/>
            </a:xfrm>
            <a:prstGeom prst="ellipse">
              <a:avLst/>
            </a:prstGeom>
            <a:ln w="28575">
              <a:solidFill>
                <a:srgbClr val="96969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39986" name="AutoShape 50"/>
            <p:cNvSpPr>
              <a:spLocks noChangeArrowheads="1"/>
            </p:cNvSpPr>
            <p:nvPr/>
          </p:nvSpPr>
          <p:spPr bwMode="gray">
            <a:xfrm>
              <a:off x="1069" y="1502"/>
              <a:ext cx="48" cy="24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0C0C0"/>
                </a:gs>
                <a:gs pos="50000">
                  <a:srgbClr val="C0C0C0">
                    <a:gamma/>
                    <a:tint val="9412"/>
                    <a:invGamma/>
                  </a:srgbClr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0963" name="Rectangle 124"/>
          <p:cNvSpPr>
            <a:spLocks noChangeArrowheads="1"/>
          </p:cNvSpPr>
          <p:nvPr/>
        </p:nvSpPr>
        <p:spPr bwMode="auto">
          <a:xfrm>
            <a:off x="1219200" y="5410200"/>
            <a:ext cx="5638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10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000">
              <a:cs typeface="Arial" panose="020B0604020202020204" pitchFamily="34" charset="0"/>
            </a:endParaRP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1" r="4343" b="21837"/>
          <a:stretch>
            <a:fillRect/>
          </a:stretch>
        </p:blipFill>
        <p:spPr bwMode="auto">
          <a:xfrm>
            <a:off x="6096000" y="4713288"/>
            <a:ext cx="304800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772400" cy="3465513"/>
          </a:xfrm>
        </p:spPr>
        <p:txBody>
          <a:bodyPr/>
          <a:lstStyle/>
          <a:p>
            <a:r>
              <a:rPr lang="en-US" sz="2800" b="1" smtClean="0"/>
              <a:t>Thêm nội dung bằng văn bản của bạn tại đây.</a:t>
            </a:r>
            <a:endParaRPr lang="en-US" sz="2400" smtClean="0"/>
          </a:p>
        </p:txBody>
      </p:sp>
      <p:grpSp>
        <p:nvGrpSpPr>
          <p:cNvPr id="40966" name="Group 6"/>
          <p:cNvGrpSpPr>
            <a:grpSpLocks/>
          </p:cNvGrpSpPr>
          <p:nvPr/>
        </p:nvGrpSpPr>
        <p:grpSpPr bwMode="auto">
          <a:xfrm rot="-2904760">
            <a:off x="315913" y="1665287"/>
            <a:ext cx="2262188" cy="3198813"/>
            <a:chOff x="4153" y="-160"/>
            <a:chExt cx="1138" cy="1606"/>
          </a:xfrm>
        </p:grpSpPr>
        <p:sp>
          <p:nvSpPr>
            <p:cNvPr id="40967" name="Freeform 7"/>
            <p:cNvSpPr>
              <a:spLocks/>
            </p:cNvSpPr>
            <p:nvPr/>
          </p:nvSpPr>
          <p:spPr bwMode="auto">
            <a:xfrm>
              <a:off x="4191" y="-160"/>
              <a:ext cx="1100" cy="1260"/>
            </a:xfrm>
            <a:custGeom>
              <a:avLst/>
              <a:gdLst>
                <a:gd name="T0" fmla="*/ 361 w 550"/>
                <a:gd name="T1" fmla="*/ 240 h 629"/>
                <a:gd name="T2" fmla="*/ 127 w 550"/>
                <a:gd name="T3" fmla="*/ 326 h 629"/>
                <a:gd name="T4" fmla="*/ 74 w 550"/>
                <a:gd name="T5" fmla="*/ 584 h 629"/>
                <a:gd name="T6" fmla="*/ 169 w 550"/>
                <a:gd name="T7" fmla="*/ 545 h 629"/>
                <a:gd name="T8" fmla="*/ 190 w 550"/>
                <a:gd name="T9" fmla="*/ 399 h 629"/>
                <a:gd name="T10" fmla="*/ 342 w 550"/>
                <a:gd name="T11" fmla="*/ 420 h 629"/>
                <a:gd name="T12" fmla="*/ 472 w 550"/>
                <a:gd name="T13" fmla="*/ 294 h 629"/>
                <a:gd name="T14" fmla="*/ 352 w 550"/>
                <a:gd name="T15" fmla="*/ 38 h 629"/>
                <a:gd name="T16" fmla="*/ 175 w 550"/>
                <a:gd name="T17" fmla="*/ 35 h 629"/>
                <a:gd name="T18" fmla="*/ 85 w 550"/>
                <a:gd name="T19" fmla="*/ 177 h 629"/>
                <a:gd name="T20" fmla="*/ 222 w 550"/>
                <a:gd name="T21" fmla="*/ 213 h 629"/>
                <a:gd name="T22" fmla="*/ 294 w 550"/>
                <a:gd name="T23" fmla="*/ 147 h 629"/>
                <a:gd name="T24" fmla="*/ 361 w 550"/>
                <a:gd name="T25" fmla="*/ 24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0" h="629">
                  <a:moveTo>
                    <a:pt x="361" y="240"/>
                  </a:moveTo>
                  <a:cubicBezTo>
                    <a:pt x="372" y="345"/>
                    <a:pt x="184" y="311"/>
                    <a:pt x="127" y="326"/>
                  </a:cubicBezTo>
                  <a:cubicBezTo>
                    <a:pt x="53" y="346"/>
                    <a:pt x="0" y="528"/>
                    <a:pt x="74" y="584"/>
                  </a:cubicBezTo>
                  <a:cubicBezTo>
                    <a:pt x="133" y="629"/>
                    <a:pt x="163" y="594"/>
                    <a:pt x="169" y="545"/>
                  </a:cubicBezTo>
                  <a:cubicBezTo>
                    <a:pt x="175" y="500"/>
                    <a:pt x="133" y="426"/>
                    <a:pt x="190" y="399"/>
                  </a:cubicBezTo>
                  <a:cubicBezTo>
                    <a:pt x="238" y="377"/>
                    <a:pt x="287" y="441"/>
                    <a:pt x="342" y="420"/>
                  </a:cubicBezTo>
                  <a:cubicBezTo>
                    <a:pt x="397" y="399"/>
                    <a:pt x="440" y="341"/>
                    <a:pt x="472" y="294"/>
                  </a:cubicBezTo>
                  <a:cubicBezTo>
                    <a:pt x="550" y="180"/>
                    <a:pt x="460" y="80"/>
                    <a:pt x="352" y="38"/>
                  </a:cubicBezTo>
                  <a:cubicBezTo>
                    <a:pt x="287" y="14"/>
                    <a:pt x="236" y="0"/>
                    <a:pt x="175" y="35"/>
                  </a:cubicBezTo>
                  <a:cubicBezTo>
                    <a:pt x="127" y="62"/>
                    <a:pt x="65" y="114"/>
                    <a:pt x="85" y="177"/>
                  </a:cubicBezTo>
                  <a:cubicBezTo>
                    <a:pt x="108" y="248"/>
                    <a:pt x="168" y="218"/>
                    <a:pt x="222" y="213"/>
                  </a:cubicBezTo>
                  <a:cubicBezTo>
                    <a:pt x="229" y="212"/>
                    <a:pt x="232" y="133"/>
                    <a:pt x="294" y="147"/>
                  </a:cubicBezTo>
                  <a:cubicBezTo>
                    <a:pt x="332" y="155"/>
                    <a:pt x="357" y="203"/>
                    <a:pt x="361" y="240"/>
                  </a:cubicBezTo>
                  <a:close/>
                </a:path>
              </a:pathLst>
            </a:custGeom>
            <a:solidFill>
              <a:srgbClr val="96C62C">
                <a:alpha val="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0968" name="Freeform 8"/>
            <p:cNvSpPr>
              <a:spLocks/>
            </p:cNvSpPr>
            <p:nvPr/>
          </p:nvSpPr>
          <p:spPr bwMode="auto">
            <a:xfrm>
              <a:off x="4153" y="1062"/>
              <a:ext cx="420" cy="384"/>
            </a:xfrm>
            <a:custGeom>
              <a:avLst/>
              <a:gdLst>
                <a:gd name="T0" fmla="*/ 111 w 210"/>
                <a:gd name="T1" fmla="*/ 176 h 192"/>
                <a:gd name="T2" fmla="*/ 179 w 210"/>
                <a:gd name="T3" fmla="*/ 82 h 192"/>
                <a:gd name="T4" fmla="*/ 111 w 210"/>
                <a:gd name="T5" fmla="*/ 17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" h="192">
                  <a:moveTo>
                    <a:pt x="111" y="176"/>
                  </a:moveTo>
                  <a:cubicBezTo>
                    <a:pt x="160" y="192"/>
                    <a:pt x="210" y="126"/>
                    <a:pt x="179" y="82"/>
                  </a:cubicBezTo>
                  <a:cubicBezTo>
                    <a:pt x="123" y="0"/>
                    <a:pt x="0" y="141"/>
                    <a:pt x="111" y="176"/>
                  </a:cubicBezTo>
                  <a:close/>
                </a:path>
              </a:pathLst>
            </a:custGeom>
            <a:solidFill>
              <a:srgbClr val="96C62C">
                <a:alpha val="10001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175" cmpd="sng">
                  <a:solidFill>
                    <a:srgbClr val="5F5F5F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gray">
          <a:xfrm>
            <a:off x="2085975" y="1608138"/>
            <a:ext cx="4818063" cy="989012"/>
          </a:xfrm>
          <a:prstGeom prst="roundRect">
            <a:avLst>
              <a:gd name="adj" fmla="val 1272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white">
          <a:xfrm>
            <a:off x="2300288" y="1835150"/>
            <a:ext cx="45704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F8F8F8"/>
                </a:solidFill>
              </a:rPr>
              <a:t>Thêm nội dung bằng văn bản của bạn tại đây.</a:t>
            </a:r>
            <a:endParaRPr lang="en-US" sz="1400" b="1">
              <a:solidFill>
                <a:srgbClr val="F8F8F8"/>
              </a:solidFill>
            </a:endParaRPr>
          </a:p>
        </p:txBody>
      </p:sp>
      <p:grpSp>
        <p:nvGrpSpPr>
          <p:cNvPr id="41988" name="Group 4"/>
          <p:cNvGrpSpPr>
            <a:grpSpLocks/>
          </p:cNvGrpSpPr>
          <p:nvPr/>
        </p:nvGrpSpPr>
        <p:grpSpPr bwMode="auto">
          <a:xfrm>
            <a:off x="1176338" y="1477963"/>
            <a:ext cx="1238250" cy="1236662"/>
            <a:chOff x="802" y="845"/>
            <a:chExt cx="827" cy="826"/>
          </a:xfrm>
        </p:grpSpPr>
        <p:sp>
          <p:nvSpPr>
            <p:cNvPr id="41989" name="Oval 5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0" name="Oval 6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accent1">
                  <a:alpha val="7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1" name="Oval 7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accent1">
                  <a:alpha val="3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1992" name="Text Box 8"/>
          <p:cNvSpPr txBox="1">
            <a:spLocks noChangeArrowheads="1"/>
          </p:cNvSpPr>
          <p:nvPr/>
        </p:nvSpPr>
        <p:spPr bwMode="gray">
          <a:xfrm>
            <a:off x="1247775" y="1825625"/>
            <a:ext cx="1082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41993" name="AutoShape 9"/>
          <p:cNvSpPr>
            <a:spLocks noChangeArrowheads="1"/>
          </p:cNvSpPr>
          <p:nvPr/>
        </p:nvSpPr>
        <p:spPr bwMode="gray">
          <a:xfrm>
            <a:off x="2254250" y="2728913"/>
            <a:ext cx="4818063" cy="989012"/>
          </a:xfrm>
          <a:prstGeom prst="roundRect">
            <a:avLst>
              <a:gd name="adj" fmla="val 12727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white">
          <a:xfrm>
            <a:off x="2259013" y="2944813"/>
            <a:ext cx="45704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F8F8F8"/>
                </a:solidFill>
              </a:rPr>
              <a:t>Thêm nội dung bằng văn bản của bạn tại đây.</a:t>
            </a:r>
            <a:endParaRPr lang="en-US" sz="1400" b="1">
              <a:solidFill>
                <a:srgbClr val="F8F8F8"/>
              </a:solidFill>
            </a:endParaRPr>
          </a:p>
        </p:txBody>
      </p:sp>
      <p:grpSp>
        <p:nvGrpSpPr>
          <p:cNvPr id="41995" name="Group 11"/>
          <p:cNvGrpSpPr>
            <a:grpSpLocks/>
          </p:cNvGrpSpPr>
          <p:nvPr/>
        </p:nvGrpSpPr>
        <p:grpSpPr bwMode="auto">
          <a:xfrm>
            <a:off x="6757988" y="2598738"/>
            <a:ext cx="1238250" cy="1236662"/>
            <a:chOff x="802" y="845"/>
            <a:chExt cx="827" cy="826"/>
          </a:xfrm>
        </p:grpSpPr>
        <p:sp>
          <p:nvSpPr>
            <p:cNvPr id="41996" name="Oval 12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7" name="Oval 13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accent2">
                  <a:alpha val="7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1998" name="Oval 14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accent2">
                  <a:alpha val="3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1999" name="Text Box 15"/>
          <p:cNvSpPr txBox="1">
            <a:spLocks noChangeArrowheads="1"/>
          </p:cNvSpPr>
          <p:nvPr/>
        </p:nvSpPr>
        <p:spPr bwMode="gray">
          <a:xfrm>
            <a:off x="6829425" y="2946400"/>
            <a:ext cx="1081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42000" name="AutoShape 16"/>
          <p:cNvSpPr>
            <a:spLocks noChangeArrowheads="1"/>
          </p:cNvSpPr>
          <p:nvPr/>
        </p:nvSpPr>
        <p:spPr bwMode="gray">
          <a:xfrm>
            <a:off x="2085975" y="3848100"/>
            <a:ext cx="4818063" cy="989013"/>
          </a:xfrm>
          <a:prstGeom prst="roundRect">
            <a:avLst>
              <a:gd name="adj" fmla="val 12727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2001" name="Text Box 17"/>
          <p:cNvSpPr txBox="1">
            <a:spLocks noChangeArrowheads="1"/>
          </p:cNvSpPr>
          <p:nvPr/>
        </p:nvSpPr>
        <p:spPr bwMode="white">
          <a:xfrm>
            <a:off x="2300288" y="4073525"/>
            <a:ext cx="45704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F8F8F8"/>
                </a:solidFill>
              </a:rPr>
              <a:t>Thêm nội dung bằng văn bản của bạn tại đây.</a:t>
            </a:r>
            <a:endParaRPr lang="en-US" sz="1400" b="1">
              <a:solidFill>
                <a:srgbClr val="F8F8F8"/>
              </a:solidFill>
            </a:endParaRPr>
          </a:p>
        </p:txBody>
      </p:sp>
      <p:grpSp>
        <p:nvGrpSpPr>
          <p:cNvPr id="42002" name="Group 18"/>
          <p:cNvGrpSpPr>
            <a:grpSpLocks/>
          </p:cNvGrpSpPr>
          <p:nvPr/>
        </p:nvGrpSpPr>
        <p:grpSpPr bwMode="auto">
          <a:xfrm>
            <a:off x="1176338" y="3717925"/>
            <a:ext cx="1238250" cy="1236663"/>
            <a:chOff x="802" y="845"/>
            <a:chExt cx="827" cy="826"/>
          </a:xfrm>
        </p:grpSpPr>
        <p:sp>
          <p:nvSpPr>
            <p:cNvPr id="42003" name="Oval 19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2004" name="Oval 20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hlink">
                  <a:alpha val="7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2005" name="Oval 21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hlink">
                  <a:alpha val="3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2006" name="Text Box 22"/>
          <p:cNvSpPr txBox="1">
            <a:spLocks noChangeArrowheads="1"/>
          </p:cNvSpPr>
          <p:nvPr/>
        </p:nvSpPr>
        <p:spPr bwMode="gray">
          <a:xfrm>
            <a:off x="1247775" y="4065588"/>
            <a:ext cx="1082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42007" name="AutoShape 23"/>
          <p:cNvSpPr>
            <a:spLocks noChangeArrowheads="1"/>
          </p:cNvSpPr>
          <p:nvPr/>
        </p:nvSpPr>
        <p:spPr bwMode="gray">
          <a:xfrm>
            <a:off x="2254250" y="4968875"/>
            <a:ext cx="4818063" cy="987425"/>
          </a:xfrm>
          <a:prstGeom prst="roundRect">
            <a:avLst>
              <a:gd name="adj" fmla="val 12727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2008" name="Text Box 24"/>
          <p:cNvSpPr txBox="1">
            <a:spLocks noChangeArrowheads="1"/>
          </p:cNvSpPr>
          <p:nvPr/>
        </p:nvSpPr>
        <p:spPr bwMode="white">
          <a:xfrm>
            <a:off x="2259013" y="5184775"/>
            <a:ext cx="457041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F8F8F8"/>
                </a:solidFill>
              </a:rPr>
              <a:t>Thêm nội dung bằng văn bản của bạn tại đây.</a:t>
            </a:r>
            <a:endParaRPr lang="en-US" sz="1400" b="1">
              <a:solidFill>
                <a:srgbClr val="F8F8F8"/>
              </a:solidFill>
            </a:endParaRPr>
          </a:p>
        </p:txBody>
      </p:sp>
      <p:grpSp>
        <p:nvGrpSpPr>
          <p:cNvPr id="42009" name="Group 25"/>
          <p:cNvGrpSpPr>
            <a:grpSpLocks/>
          </p:cNvGrpSpPr>
          <p:nvPr/>
        </p:nvGrpSpPr>
        <p:grpSpPr bwMode="auto">
          <a:xfrm>
            <a:off x="6757988" y="4838700"/>
            <a:ext cx="1238250" cy="1236663"/>
            <a:chOff x="802" y="845"/>
            <a:chExt cx="827" cy="826"/>
          </a:xfrm>
        </p:grpSpPr>
        <p:sp>
          <p:nvSpPr>
            <p:cNvPr id="42010" name="Oval 26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2011" name="Oval 27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folHlink">
                  <a:alpha val="7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2012" name="Oval 28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folHlink">
                  <a:alpha val="3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2013" name="Text Box 29"/>
          <p:cNvSpPr txBox="1">
            <a:spLocks noChangeArrowheads="1"/>
          </p:cNvSpPr>
          <p:nvPr/>
        </p:nvSpPr>
        <p:spPr bwMode="gray">
          <a:xfrm>
            <a:off x="6829425" y="5184775"/>
            <a:ext cx="1081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/>
              <a:t>Thêm chữ </a:t>
            </a:r>
            <a:endParaRPr lang="en-US" b="1"/>
          </a:p>
        </p:txBody>
      </p:sp>
      <p:sp>
        <p:nvSpPr>
          <p:cNvPr id="42014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/>
          <p:cNvSpPr>
            <a:spLocks noChangeArrowheads="1"/>
          </p:cNvSpPr>
          <p:nvPr/>
        </p:nvSpPr>
        <p:spPr bwMode="gray">
          <a:xfrm>
            <a:off x="2765425" y="4518025"/>
            <a:ext cx="3778250" cy="495300"/>
          </a:xfrm>
          <a:prstGeom prst="upArrow">
            <a:avLst>
              <a:gd name="adj1" fmla="val 55620"/>
              <a:gd name="adj2" fmla="val 58593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35" name="Text Box 9"/>
          <p:cNvSpPr txBox="1">
            <a:spLocks noChangeArrowheads="1"/>
          </p:cNvSpPr>
          <p:nvPr/>
        </p:nvSpPr>
        <p:spPr bwMode="gray">
          <a:xfrm>
            <a:off x="1538288" y="1789113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  <p:sp>
        <p:nvSpPr>
          <p:cNvPr id="44036" name="AutoShape 4"/>
          <p:cNvSpPr>
            <a:spLocks noChangeArrowheads="1"/>
          </p:cNvSpPr>
          <p:nvPr/>
        </p:nvSpPr>
        <p:spPr bwMode="invGray">
          <a:xfrm>
            <a:off x="1362075" y="2724150"/>
            <a:ext cx="6629400" cy="1744663"/>
          </a:xfrm>
          <a:prstGeom prst="roundRect">
            <a:avLst>
              <a:gd name="adj" fmla="val 7787"/>
            </a:avLst>
          </a:prstGeom>
          <a:solidFill>
            <a:schemeClr val="accent1">
              <a:alpha val="39999"/>
            </a:schemeClr>
          </a:solidFill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invGray">
          <a:xfrm>
            <a:off x="2828925" y="2533650"/>
            <a:ext cx="3867150" cy="400050"/>
          </a:xfrm>
          <a:prstGeom prst="roundRect">
            <a:avLst>
              <a:gd name="adj" fmla="val 3333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gray">
          <a:xfrm>
            <a:off x="3807411" y="2517775"/>
            <a:ext cx="19800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Clr>
                <a:srgbClr val="1F3F5F"/>
              </a:buClr>
            </a:pPr>
            <a:r>
              <a:rPr lang="en-US" sz="2000" b="1" smtClean="0">
                <a:solidFill>
                  <a:srgbClr val="FFFFFF"/>
                </a:solidFill>
                <a:cs typeface="Arial" panose="020B0604020202020204" pitchFamily="34" charset="0"/>
              </a:rPr>
              <a:t>Thêm văn bản </a:t>
            </a:r>
            <a:endParaRPr lang="en-US" sz="2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gray">
          <a:xfrm>
            <a:off x="1743075" y="3048000"/>
            <a:ext cx="5867400" cy="33813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gray">
          <a:xfrm>
            <a:off x="2028825" y="3021013"/>
            <a:ext cx="527685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44041" name="AutoShape 9"/>
          <p:cNvSpPr>
            <a:spLocks noChangeArrowheads="1"/>
          </p:cNvSpPr>
          <p:nvPr/>
        </p:nvSpPr>
        <p:spPr bwMode="gray">
          <a:xfrm>
            <a:off x="1743075" y="3495675"/>
            <a:ext cx="5867400" cy="33813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2" name="Rectangle 10"/>
          <p:cNvSpPr>
            <a:spLocks noChangeArrowheads="1"/>
          </p:cNvSpPr>
          <p:nvPr/>
        </p:nvSpPr>
        <p:spPr bwMode="gray">
          <a:xfrm>
            <a:off x="2028825" y="3468688"/>
            <a:ext cx="527685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44043" name="AutoShape 11"/>
          <p:cNvSpPr>
            <a:spLocks noChangeArrowheads="1"/>
          </p:cNvSpPr>
          <p:nvPr/>
        </p:nvSpPr>
        <p:spPr bwMode="gray">
          <a:xfrm>
            <a:off x="1743075" y="3952875"/>
            <a:ext cx="5867400" cy="33813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gray">
          <a:xfrm>
            <a:off x="2028825" y="3925888"/>
            <a:ext cx="527685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smtClean="0">
                <a:cs typeface="Arial" panose="020B0604020202020204" pitchFamily="34" charset="0"/>
              </a:rPr>
              <a:t>Thêm văn bản </a:t>
            </a:r>
            <a:endParaRPr lang="en-US" sz="1400">
              <a:cs typeface="Arial" panose="020B0604020202020204" pitchFamily="34" charset="0"/>
            </a:endParaRPr>
          </a:p>
        </p:txBody>
      </p:sp>
      <p:sp>
        <p:nvSpPr>
          <p:cNvPr id="44045" name="AutoShape 13"/>
          <p:cNvSpPr>
            <a:spLocks noChangeArrowheads="1"/>
          </p:cNvSpPr>
          <p:nvPr/>
        </p:nvSpPr>
        <p:spPr bwMode="gray">
          <a:xfrm>
            <a:off x="1362075" y="5021263"/>
            <a:ext cx="6629400" cy="1287462"/>
          </a:xfrm>
          <a:prstGeom prst="roundRect">
            <a:avLst>
              <a:gd name="adj" fmla="val 12208"/>
            </a:avLst>
          </a:prstGeom>
          <a:solidFill>
            <a:schemeClr val="accent2">
              <a:alpha val="39999"/>
            </a:schemeClr>
          </a:solidFill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6" name="Oval 14"/>
          <p:cNvSpPr>
            <a:spLocks noChangeArrowheads="1"/>
          </p:cNvSpPr>
          <p:nvPr/>
        </p:nvSpPr>
        <p:spPr bwMode="gray">
          <a:xfrm>
            <a:off x="1819275" y="5191125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black">
          <a:xfrm>
            <a:off x="1838325" y="5395913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chữ </a:t>
            </a:r>
            <a:endParaRPr lang="en-US" sz="1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44048" name="Oval 16"/>
          <p:cNvSpPr>
            <a:spLocks noChangeArrowheads="1"/>
          </p:cNvSpPr>
          <p:nvPr/>
        </p:nvSpPr>
        <p:spPr bwMode="gray">
          <a:xfrm>
            <a:off x="3362325" y="5191125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black">
          <a:xfrm>
            <a:off x="3381375" y="5395913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chữ </a:t>
            </a:r>
            <a:endParaRPr lang="en-US" sz="1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44050" name="Oval 18"/>
          <p:cNvSpPr>
            <a:spLocks noChangeArrowheads="1"/>
          </p:cNvSpPr>
          <p:nvPr/>
        </p:nvSpPr>
        <p:spPr bwMode="gray">
          <a:xfrm>
            <a:off x="4933950" y="5191125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black">
          <a:xfrm>
            <a:off x="4953000" y="5395913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chữ </a:t>
            </a:r>
            <a:endParaRPr lang="en-US" sz="1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44052" name="Oval 20"/>
          <p:cNvSpPr>
            <a:spLocks noChangeArrowheads="1"/>
          </p:cNvSpPr>
          <p:nvPr/>
        </p:nvSpPr>
        <p:spPr bwMode="gray">
          <a:xfrm>
            <a:off x="6429375" y="5191125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4053" name="Rectangle 21"/>
          <p:cNvSpPr>
            <a:spLocks noChangeArrowheads="1"/>
          </p:cNvSpPr>
          <p:nvPr/>
        </p:nvSpPr>
        <p:spPr bwMode="black">
          <a:xfrm>
            <a:off x="6448425" y="5395913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chữ </a:t>
            </a:r>
            <a:endParaRPr lang="en-US" sz="1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44054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gray">
          <a:xfrm rot="3419336">
            <a:off x="7265987" y="1560513"/>
            <a:ext cx="923925" cy="10033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6654800" y="2905125"/>
            <a:ext cx="13773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gray">
          <a:xfrm rot="3419336">
            <a:off x="1411287" y="2268538"/>
            <a:ext cx="923925" cy="1003300"/>
          </a:xfrm>
          <a:prstGeom prst="rect">
            <a:avLst/>
          </a:prstGeom>
          <a:solidFill>
            <a:schemeClr val="folHlink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gray">
          <a:xfrm>
            <a:off x="1504950" y="2627313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</a:rPr>
              <a:t>2006</a:t>
            </a: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gray">
          <a:xfrm rot="3419336">
            <a:off x="2846387" y="4173538"/>
            <a:ext cx="923925" cy="1003300"/>
          </a:xfrm>
          <a:prstGeom prst="rect">
            <a:avLst/>
          </a:prstGeom>
          <a:solidFill>
            <a:schemeClr val="hlink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gray">
          <a:xfrm>
            <a:off x="2940050" y="4532313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</a:rPr>
              <a:t>2008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gray">
          <a:xfrm rot="3419336">
            <a:off x="4916487" y="3021013"/>
            <a:ext cx="923925" cy="1003300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gray">
          <a:xfrm>
            <a:off x="5010150" y="3379788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</a:rPr>
              <a:t>2010</a:t>
            </a: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gray">
          <a:xfrm>
            <a:off x="7359650" y="1919288"/>
            <a:ext cx="692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FFFFFF"/>
                </a:solidFill>
              </a:rPr>
              <a:t>2012</a:t>
            </a:r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>
            <a:off x="2209800" y="3222625"/>
            <a:ext cx="762000" cy="10668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 flipV="1">
            <a:off x="3810000" y="3756025"/>
            <a:ext cx="1066800" cy="6096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69" name="Line 13"/>
          <p:cNvSpPr>
            <a:spLocks noChangeShapeType="1"/>
          </p:cNvSpPr>
          <p:nvPr/>
        </p:nvSpPr>
        <p:spPr bwMode="auto">
          <a:xfrm flipV="1">
            <a:off x="5943600" y="2371725"/>
            <a:ext cx="1295400" cy="774700"/>
          </a:xfrm>
          <a:prstGeom prst="line">
            <a:avLst/>
          </a:prstGeom>
          <a:noFill/>
          <a:ln w="57150" cap="rnd">
            <a:solidFill>
              <a:srgbClr val="808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2514600" y="1676400"/>
            <a:ext cx="4114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36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Thêm văn bản </a:t>
            </a:r>
            <a:endParaRPr lang="en-US" sz="3600" b="1">
              <a:solidFill>
                <a:schemeClr val="fol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2438400" y="5495925"/>
            <a:ext cx="13773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45072" name="Text Box 16"/>
          <p:cNvSpPr txBox="1">
            <a:spLocks noChangeArrowheads="1"/>
          </p:cNvSpPr>
          <p:nvPr/>
        </p:nvSpPr>
        <p:spPr bwMode="auto">
          <a:xfrm>
            <a:off x="4724400" y="4429125"/>
            <a:ext cx="13773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304800" y="3590925"/>
            <a:ext cx="13773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1400" smtClean="0"/>
              <a:t>Thêm văn bản </a:t>
            </a:r>
            <a:endParaRPr lang="en-US" sz="1400"/>
          </a:p>
        </p:txBody>
      </p:sp>
      <p:sp>
        <p:nvSpPr>
          <p:cNvPr id="4507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 bwMode="gray">
          <a:xfrm>
            <a:off x="549275" y="3336925"/>
            <a:ext cx="8058150" cy="2582863"/>
          </a:xfrm>
          <a:prstGeom prst="roundRect">
            <a:avLst>
              <a:gd name="adj" fmla="val 6657"/>
            </a:avLst>
          </a:prstGeom>
          <a:solidFill>
            <a:schemeClr val="hlink"/>
          </a:solidFill>
          <a:ln w="28575" algn="ctr">
            <a:solidFill>
              <a:srgbClr val="FEFFFF"/>
            </a:solidFill>
            <a:round/>
            <a:headEnd/>
            <a:tailEnd/>
          </a:ln>
          <a:effectLst>
            <a:outerShdw dist="81320" dir="3080412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gray">
          <a:xfrm>
            <a:off x="539750" y="2033588"/>
            <a:ext cx="8058150" cy="11525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085" name="Freeform 5"/>
          <p:cNvSpPr>
            <a:spLocks/>
          </p:cNvSpPr>
          <p:nvPr/>
        </p:nvSpPr>
        <p:spPr bwMode="gray">
          <a:xfrm flipH="1">
            <a:off x="8020050" y="3395663"/>
            <a:ext cx="515938" cy="465137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rgbClr val="F8F8F8">
                  <a:gamma/>
                  <a:tint val="54510"/>
                  <a:invGamma/>
                </a:srgbClr>
              </a:gs>
              <a:gs pos="50000">
                <a:srgbClr val="F8F8F8">
                  <a:alpha val="0"/>
                </a:srgbClr>
              </a:gs>
              <a:gs pos="100000">
                <a:srgbClr val="F8F8F8">
                  <a:gamma/>
                  <a:tint val="54510"/>
                  <a:invGamma/>
                </a:srgb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rgbClr val="F8F8F8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46086" name="Group 6"/>
          <p:cNvGrpSpPr>
            <a:grpSpLocks/>
          </p:cNvGrpSpPr>
          <p:nvPr/>
        </p:nvGrpSpPr>
        <p:grpSpPr bwMode="auto">
          <a:xfrm>
            <a:off x="1193800" y="2925763"/>
            <a:ext cx="6702425" cy="682625"/>
            <a:chOff x="778" y="1762"/>
            <a:chExt cx="4222" cy="430"/>
          </a:xfrm>
        </p:grpSpPr>
        <p:grpSp>
          <p:nvGrpSpPr>
            <p:cNvPr id="46087" name="Group 7"/>
            <p:cNvGrpSpPr>
              <a:grpSpLocks/>
            </p:cNvGrpSpPr>
            <p:nvPr/>
          </p:nvGrpSpPr>
          <p:grpSpPr bwMode="auto">
            <a:xfrm>
              <a:off x="778" y="1762"/>
              <a:ext cx="312" cy="420"/>
              <a:chOff x="778" y="1762"/>
              <a:chExt cx="312" cy="420"/>
            </a:xfrm>
          </p:grpSpPr>
          <p:grpSp>
            <p:nvGrpSpPr>
              <p:cNvPr id="46088" name="Group 8"/>
              <p:cNvGrpSpPr>
                <a:grpSpLocks/>
              </p:cNvGrpSpPr>
              <p:nvPr/>
            </p:nvGrpSpPr>
            <p:grpSpPr bwMode="auto">
              <a:xfrm>
                <a:off x="960" y="1764"/>
                <a:ext cx="130" cy="418"/>
                <a:chOff x="960" y="1764"/>
                <a:chExt cx="130" cy="418"/>
              </a:xfrm>
            </p:grpSpPr>
            <p:sp>
              <p:nvSpPr>
                <p:cNvPr id="46089" name="Oval 9"/>
                <p:cNvSpPr>
                  <a:spLocks noChangeArrowheads="1"/>
                </p:cNvSpPr>
                <p:nvPr/>
              </p:nvSpPr>
              <p:spPr bwMode="gray">
                <a:xfrm>
                  <a:off x="960" y="1764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090" name="Oval 10"/>
                <p:cNvSpPr>
                  <a:spLocks noChangeArrowheads="1"/>
                </p:cNvSpPr>
                <p:nvPr/>
              </p:nvSpPr>
              <p:spPr bwMode="gray">
                <a:xfrm>
                  <a:off x="964" y="2062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091" name="AutoShape 11"/>
                <p:cNvSpPr>
                  <a:spLocks noChangeArrowheads="1"/>
                </p:cNvSpPr>
                <p:nvPr/>
              </p:nvSpPr>
              <p:spPr bwMode="gray">
                <a:xfrm>
                  <a:off x="996" y="1836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B2B2B2">
                        <a:gamma/>
                        <a:tint val="27451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5D9DD7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6092" name="Group 12"/>
              <p:cNvGrpSpPr>
                <a:grpSpLocks/>
              </p:cNvGrpSpPr>
              <p:nvPr/>
            </p:nvGrpSpPr>
            <p:grpSpPr bwMode="auto">
              <a:xfrm>
                <a:off x="778" y="1762"/>
                <a:ext cx="130" cy="418"/>
                <a:chOff x="960" y="1764"/>
                <a:chExt cx="130" cy="418"/>
              </a:xfrm>
            </p:grpSpPr>
            <p:sp>
              <p:nvSpPr>
                <p:cNvPr id="46093" name="Oval 13"/>
                <p:cNvSpPr>
                  <a:spLocks noChangeArrowheads="1"/>
                </p:cNvSpPr>
                <p:nvPr/>
              </p:nvSpPr>
              <p:spPr bwMode="gray">
                <a:xfrm>
                  <a:off x="960" y="1764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094" name="Oval 14"/>
                <p:cNvSpPr>
                  <a:spLocks noChangeArrowheads="1"/>
                </p:cNvSpPr>
                <p:nvPr/>
              </p:nvSpPr>
              <p:spPr bwMode="gray">
                <a:xfrm>
                  <a:off x="964" y="2062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095" name="AutoShape 15"/>
                <p:cNvSpPr>
                  <a:spLocks noChangeArrowheads="1"/>
                </p:cNvSpPr>
                <p:nvPr/>
              </p:nvSpPr>
              <p:spPr bwMode="gray">
                <a:xfrm>
                  <a:off x="996" y="1836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B2B2B2">
                        <a:gamma/>
                        <a:tint val="0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5D9DD7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  <p:grpSp>
          <p:nvGrpSpPr>
            <p:cNvPr id="46096" name="Group 16"/>
            <p:cNvGrpSpPr>
              <a:grpSpLocks/>
            </p:cNvGrpSpPr>
            <p:nvPr/>
          </p:nvGrpSpPr>
          <p:grpSpPr bwMode="auto">
            <a:xfrm>
              <a:off x="4688" y="1772"/>
              <a:ext cx="312" cy="420"/>
              <a:chOff x="778" y="1762"/>
              <a:chExt cx="312" cy="420"/>
            </a:xfrm>
          </p:grpSpPr>
          <p:grpSp>
            <p:nvGrpSpPr>
              <p:cNvPr id="46097" name="Group 17"/>
              <p:cNvGrpSpPr>
                <a:grpSpLocks/>
              </p:cNvGrpSpPr>
              <p:nvPr/>
            </p:nvGrpSpPr>
            <p:grpSpPr bwMode="auto">
              <a:xfrm>
                <a:off x="960" y="1764"/>
                <a:ext cx="130" cy="418"/>
                <a:chOff x="960" y="1764"/>
                <a:chExt cx="130" cy="418"/>
              </a:xfrm>
            </p:grpSpPr>
            <p:sp>
              <p:nvSpPr>
                <p:cNvPr id="46098" name="Oval 18"/>
                <p:cNvSpPr>
                  <a:spLocks noChangeArrowheads="1"/>
                </p:cNvSpPr>
                <p:nvPr/>
              </p:nvSpPr>
              <p:spPr bwMode="gray">
                <a:xfrm>
                  <a:off x="960" y="1764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099" name="Oval 19"/>
                <p:cNvSpPr>
                  <a:spLocks noChangeArrowheads="1"/>
                </p:cNvSpPr>
                <p:nvPr/>
              </p:nvSpPr>
              <p:spPr bwMode="gray">
                <a:xfrm>
                  <a:off x="964" y="2062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100" name="AutoShape 20"/>
                <p:cNvSpPr>
                  <a:spLocks noChangeArrowheads="1"/>
                </p:cNvSpPr>
                <p:nvPr/>
              </p:nvSpPr>
              <p:spPr bwMode="gray">
                <a:xfrm>
                  <a:off x="996" y="1836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B2B2B2">
                        <a:gamma/>
                        <a:tint val="27451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5D9DD7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  <p:grpSp>
            <p:nvGrpSpPr>
              <p:cNvPr id="46101" name="Group 21"/>
              <p:cNvGrpSpPr>
                <a:grpSpLocks/>
              </p:cNvGrpSpPr>
              <p:nvPr/>
            </p:nvGrpSpPr>
            <p:grpSpPr bwMode="auto">
              <a:xfrm>
                <a:off x="778" y="1762"/>
                <a:ext cx="130" cy="418"/>
                <a:chOff x="960" y="1764"/>
                <a:chExt cx="130" cy="418"/>
              </a:xfrm>
            </p:grpSpPr>
            <p:sp>
              <p:nvSpPr>
                <p:cNvPr id="46102" name="Oval 22"/>
                <p:cNvSpPr>
                  <a:spLocks noChangeArrowheads="1"/>
                </p:cNvSpPr>
                <p:nvPr/>
              </p:nvSpPr>
              <p:spPr bwMode="gray">
                <a:xfrm>
                  <a:off x="960" y="1764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103" name="Oval 23"/>
                <p:cNvSpPr>
                  <a:spLocks noChangeArrowheads="1"/>
                </p:cNvSpPr>
                <p:nvPr/>
              </p:nvSpPr>
              <p:spPr bwMode="gray">
                <a:xfrm>
                  <a:off x="964" y="2062"/>
                  <a:ext cx="126" cy="120"/>
                </a:xfrm>
                <a:prstGeom prst="ellipse">
                  <a:avLst/>
                </a:prstGeom>
                <a:solidFill>
                  <a:schemeClr val="bg1"/>
                </a:solidFill>
                <a:ln w="38100" algn="ctr">
                  <a:solidFill>
                    <a:schemeClr val="accent2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  <p:sp>
              <p:nvSpPr>
                <p:cNvPr id="46104" name="AutoShape 24"/>
                <p:cNvSpPr>
                  <a:spLocks noChangeArrowheads="1"/>
                </p:cNvSpPr>
                <p:nvPr/>
              </p:nvSpPr>
              <p:spPr bwMode="gray">
                <a:xfrm>
                  <a:off x="996" y="1836"/>
                  <a:ext cx="62" cy="3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2B2B2"/>
                    </a:gs>
                    <a:gs pos="50000">
                      <a:srgbClr val="B2B2B2">
                        <a:gamma/>
                        <a:tint val="0"/>
                        <a:invGamma/>
                      </a:srgbClr>
                    </a:gs>
                    <a:gs pos="100000">
                      <a:srgbClr val="B2B2B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rgbClr val="5D9DD7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63500" dir="3187806" algn="ctr" rotWithShape="0">
                          <a:srgbClr val="001D3A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vi-VN"/>
                </a:p>
              </p:txBody>
            </p:sp>
          </p:grpSp>
        </p:grpSp>
      </p:grpSp>
      <p:sp>
        <p:nvSpPr>
          <p:cNvPr id="46105" name="Line 25"/>
          <p:cNvSpPr>
            <a:spLocks noChangeShapeType="1"/>
          </p:cNvSpPr>
          <p:nvPr/>
        </p:nvSpPr>
        <p:spPr bwMode="gray">
          <a:xfrm>
            <a:off x="768350" y="4167188"/>
            <a:ext cx="7400925" cy="0"/>
          </a:xfrm>
          <a:prstGeom prst="line">
            <a:avLst/>
          </a:prstGeom>
          <a:noFill/>
          <a:ln w="28575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06" name="Line 26"/>
          <p:cNvSpPr>
            <a:spLocks noChangeShapeType="1"/>
          </p:cNvSpPr>
          <p:nvPr/>
        </p:nvSpPr>
        <p:spPr bwMode="gray">
          <a:xfrm>
            <a:off x="774700" y="4973638"/>
            <a:ext cx="7400925" cy="0"/>
          </a:xfrm>
          <a:prstGeom prst="line">
            <a:avLst/>
          </a:prstGeom>
          <a:noFill/>
          <a:ln w="28575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63500" dir="3187806" algn="ctr" rotWithShape="0">
                    <a:srgbClr val="001D3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6107" name="Rectangle 27"/>
          <p:cNvSpPr>
            <a:spLocks noChangeArrowheads="1"/>
          </p:cNvSpPr>
          <p:nvPr/>
        </p:nvSpPr>
        <p:spPr bwMode="black">
          <a:xfrm>
            <a:off x="2397125" y="2185988"/>
            <a:ext cx="4267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smtClean="0"/>
              <a:t>Thêm nội dung bằng văn bản của bạn tại đây.</a:t>
            </a:r>
            <a:endParaRPr lang="en-US" sz="2400" b="1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white">
          <a:xfrm>
            <a:off x="796925" y="3694113"/>
            <a:ext cx="12971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F4F6A4"/>
                </a:solidFill>
              </a:rPr>
              <a:t>Nội dung</a:t>
            </a:r>
            <a:endParaRPr lang="en-US" sz="2000" b="1">
              <a:solidFill>
                <a:srgbClr val="F4F6A4"/>
              </a:solidFill>
            </a:endParaRPr>
          </a:p>
        </p:txBody>
      </p:sp>
      <p:sp>
        <p:nvSpPr>
          <p:cNvPr id="46109" name="Text Box 29"/>
          <p:cNvSpPr txBox="1">
            <a:spLocks noChangeArrowheads="1"/>
          </p:cNvSpPr>
          <p:nvPr/>
        </p:nvSpPr>
        <p:spPr bwMode="white">
          <a:xfrm>
            <a:off x="2549525" y="4271963"/>
            <a:ext cx="563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sz="1600" b="1" smtClean="0">
                <a:solidFill>
                  <a:srgbClr val="FE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EFFFF"/>
              </a:solidFill>
            </a:endParaRPr>
          </a:p>
        </p:txBody>
      </p:sp>
      <p:sp>
        <p:nvSpPr>
          <p:cNvPr id="46110" name="Rectangle 30"/>
          <p:cNvSpPr>
            <a:spLocks noChangeArrowheads="1"/>
          </p:cNvSpPr>
          <p:nvPr/>
        </p:nvSpPr>
        <p:spPr bwMode="white">
          <a:xfrm>
            <a:off x="2549525" y="3709988"/>
            <a:ext cx="6172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 smtClean="0">
                <a:solidFill>
                  <a:srgbClr val="FE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EFFFF"/>
              </a:solidFill>
            </a:endParaRPr>
          </a:p>
        </p:txBody>
      </p:sp>
      <p:sp>
        <p:nvSpPr>
          <p:cNvPr id="46111" name="Rectangle 31"/>
          <p:cNvSpPr>
            <a:spLocks noChangeArrowheads="1"/>
          </p:cNvSpPr>
          <p:nvPr/>
        </p:nvSpPr>
        <p:spPr bwMode="white">
          <a:xfrm>
            <a:off x="796925" y="4243388"/>
            <a:ext cx="12971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F4F6A4"/>
                </a:solidFill>
              </a:rPr>
              <a:t>Nội dung</a:t>
            </a:r>
            <a:endParaRPr lang="en-US" sz="2000" b="1">
              <a:solidFill>
                <a:srgbClr val="F4F6A4"/>
              </a:solidFill>
            </a:endParaRPr>
          </a:p>
        </p:txBody>
      </p:sp>
      <p:sp>
        <p:nvSpPr>
          <p:cNvPr id="46112" name="Text Box 32"/>
          <p:cNvSpPr txBox="1">
            <a:spLocks noChangeArrowheads="1"/>
          </p:cNvSpPr>
          <p:nvPr/>
        </p:nvSpPr>
        <p:spPr bwMode="white">
          <a:xfrm>
            <a:off x="2549525" y="5110163"/>
            <a:ext cx="563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sz="1600" b="1" smtClean="0">
                <a:solidFill>
                  <a:srgbClr val="FEFFFF"/>
                </a:solidFill>
              </a:rPr>
              <a:t>Thêm nội dung bằng văn bản của bạn tại đây.</a:t>
            </a:r>
            <a:endParaRPr lang="en-US" sz="1600" b="1">
              <a:solidFill>
                <a:srgbClr val="FEFFFF"/>
              </a:solidFill>
            </a:endParaRPr>
          </a:p>
        </p:txBody>
      </p:sp>
      <p:sp>
        <p:nvSpPr>
          <p:cNvPr id="46113" name="Rectangle 33"/>
          <p:cNvSpPr>
            <a:spLocks noChangeArrowheads="1"/>
          </p:cNvSpPr>
          <p:nvPr/>
        </p:nvSpPr>
        <p:spPr bwMode="white">
          <a:xfrm>
            <a:off x="796925" y="5081588"/>
            <a:ext cx="12971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F4F6A4"/>
                </a:solidFill>
              </a:rPr>
              <a:t>Nội dung</a:t>
            </a:r>
            <a:endParaRPr lang="en-US" sz="2000" b="1">
              <a:solidFill>
                <a:srgbClr val="F4F6A4"/>
              </a:solidFill>
            </a:endParaRPr>
          </a:p>
        </p:txBody>
      </p:sp>
      <p:sp>
        <p:nvSpPr>
          <p:cNvPr id="46114" name="Text Box 29"/>
          <p:cNvSpPr txBox="1">
            <a:spLocks noChangeArrowheads="1"/>
          </p:cNvSpPr>
          <p:nvPr/>
        </p:nvSpPr>
        <p:spPr bwMode="gray">
          <a:xfrm>
            <a:off x="696913" y="1447800"/>
            <a:ext cx="290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2400" b="1" smtClean="0">
                <a:cs typeface="Arial" panose="020B0604020202020204" pitchFamily="34" charset="0"/>
              </a:rPr>
              <a:t>Thêm tiêu đề </a:t>
            </a:r>
            <a:endParaRPr lang="en-US" sz="2400" b="1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Thêm tiêu đề</a:t>
            </a:r>
            <a:endParaRPr lang="en-US" smtClean="0"/>
          </a:p>
        </p:txBody>
      </p:sp>
      <p:graphicFrame>
        <p:nvGraphicFramePr>
          <p:cNvPr id="47107" name="Group 3"/>
          <p:cNvGraphicFramePr>
            <a:graphicFrameLocks noGrp="1"/>
          </p:cNvGraphicFramePr>
          <p:nvPr/>
        </p:nvGraphicFramePr>
        <p:xfrm>
          <a:off x="693738" y="2352675"/>
          <a:ext cx="7672387" cy="3309938"/>
        </p:xfrm>
        <a:graphic>
          <a:graphicData uri="http://schemas.openxmlformats.org/drawingml/2006/table">
            <a:tbl>
              <a:tblPr/>
              <a:tblGrid>
                <a:gridCol w="2152650"/>
                <a:gridCol w="1103312"/>
                <a:gridCol w="1104900"/>
                <a:gridCol w="1103313"/>
                <a:gridCol w="1104900"/>
                <a:gridCol w="1103312"/>
              </a:tblGrid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Subject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Result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60001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20.3%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60001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6.3%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60001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63.2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190.5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115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7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7179" name="Text Box 29"/>
          <p:cNvSpPr txBox="1">
            <a:spLocks noChangeArrowheads="1"/>
          </p:cNvSpPr>
          <p:nvPr/>
        </p:nvSpPr>
        <p:spPr bwMode="gray">
          <a:xfrm>
            <a:off x="696913" y="1843088"/>
            <a:ext cx="2901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2400" b="1" smtClean="0">
                <a:cs typeface="Arial" panose="020B0604020202020204" pitchFamily="34" charset="0"/>
              </a:rPr>
              <a:t>Thêm tiêu đề </a:t>
            </a:r>
            <a:endParaRPr lang="en-US" sz="2400" b="1">
              <a:cs typeface="Arial" panose="020B0604020202020204" pitchFamily="34" charset="0"/>
            </a:endParaRPr>
          </a:p>
        </p:txBody>
      </p:sp>
      <p:sp>
        <p:nvSpPr>
          <p:cNvPr id="47180" name="Text Box 9"/>
          <p:cNvSpPr txBox="1">
            <a:spLocks noChangeArrowheads="1"/>
          </p:cNvSpPr>
          <p:nvPr/>
        </p:nvSpPr>
        <p:spPr bwMode="gray">
          <a:xfrm>
            <a:off x="685800" y="5735638"/>
            <a:ext cx="7667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sz="1400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4572000" y="3992563"/>
            <a:ext cx="3533775" cy="1828800"/>
            <a:chOff x="2880" y="2640"/>
            <a:chExt cx="2226" cy="1152"/>
          </a:xfrm>
        </p:grpSpPr>
        <p:sp>
          <p:nvSpPr>
            <p:cNvPr id="48131" name="AutoShape 3"/>
            <p:cNvSpPr>
              <a:spLocks noChangeArrowheads="1"/>
            </p:cNvSpPr>
            <p:nvPr/>
          </p:nvSpPr>
          <p:spPr bwMode="gray">
            <a:xfrm>
              <a:off x="2880" y="2784"/>
              <a:ext cx="2226" cy="1008"/>
            </a:xfrm>
            <a:prstGeom prst="roundRect">
              <a:avLst>
                <a:gd name="adj" fmla="val 12699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2" name="Oval 4"/>
            <p:cNvSpPr>
              <a:spLocks noChangeArrowheads="1"/>
            </p:cNvSpPr>
            <p:nvPr/>
          </p:nvSpPr>
          <p:spPr bwMode="gray">
            <a:xfrm>
              <a:off x="4643" y="2640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000" b="1"/>
                <a:t>4</a:t>
              </a:r>
            </a:p>
          </p:txBody>
        </p:sp>
      </p:grpSp>
      <p:grpSp>
        <p:nvGrpSpPr>
          <p:cNvPr id="48133" name="Group 5"/>
          <p:cNvGrpSpPr>
            <a:grpSpLocks/>
          </p:cNvGrpSpPr>
          <p:nvPr/>
        </p:nvGrpSpPr>
        <p:grpSpPr bwMode="auto">
          <a:xfrm>
            <a:off x="962025" y="3962400"/>
            <a:ext cx="3381375" cy="1841500"/>
            <a:chOff x="510" y="2621"/>
            <a:chExt cx="2130" cy="1160"/>
          </a:xfrm>
        </p:grpSpPr>
        <p:sp>
          <p:nvSpPr>
            <p:cNvPr id="48134" name="AutoShape 6"/>
            <p:cNvSpPr>
              <a:spLocks noChangeArrowheads="1"/>
            </p:cNvSpPr>
            <p:nvPr/>
          </p:nvSpPr>
          <p:spPr bwMode="gray">
            <a:xfrm>
              <a:off x="510" y="2773"/>
              <a:ext cx="2130" cy="1008"/>
            </a:xfrm>
            <a:prstGeom prst="roundRect">
              <a:avLst>
                <a:gd name="adj" fmla="val 12699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5" name="Oval 7"/>
            <p:cNvSpPr>
              <a:spLocks noChangeArrowheads="1"/>
            </p:cNvSpPr>
            <p:nvPr/>
          </p:nvSpPr>
          <p:spPr bwMode="gray">
            <a:xfrm>
              <a:off x="624" y="2621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000" b="1"/>
                <a:t>3</a:t>
              </a:r>
            </a:p>
          </p:txBody>
        </p:sp>
      </p:grpSp>
      <p:grpSp>
        <p:nvGrpSpPr>
          <p:cNvPr id="48136" name="Group 8"/>
          <p:cNvGrpSpPr>
            <a:grpSpLocks/>
          </p:cNvGrpSpPr>
          <p:nvPr/>
        </p:nvGrpSpPr>
        <p:grpSpPr bwMode="auto">
          <a:xfrm>
            <a:off x="4572000" y="1828800"/>
            <a:ext cx="3533775" cy="1828800"/>
            <a:chOff x="2880" y="1152"/>
            <a:chExt cx="2226" cy="1152"/>
          </a:xfrm>
        </p:grpSpPr>
        <p:sp>
          <p:nvSpPr>
            <p:cNvPr id="48137" name="AutoShape 9"/>
            <p:cNvSpPr>
              <a:spLocks noChangeArrowheads="1"/>
            </p:cNvSpPr>
            <p:nvPr/>
          </p:nvSpPr>
          <p:spPr bwMode="gray">
            <a:xfrm>
              <a:off x="2880" y="1296"/>
              <a:ext cx="2226" cy="1008"/>
            </a:xfrm>
            <a:prstGeom prst="roundRect">
              <a:avLst>
                <a:gd name="adj" fmla="val 12699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38" name="Oval 10"/>
            <p:cNvSpPr>
              <a:spLocks noChangeArrowheads="1"/>
            </p:cNvSpPr>
            <p:nvPr/>
          </p:nvSpPr>
          <p:spPr bwMode="gray">
            <a:xfrm>
              <a:off x="4595" y="1152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000" b="1"/>
                <a:t>2</a:t>
              </a:r>
            </a:p>
          </p:txBody>
        </p:sp>
      </p:grpSp>
      <p:grpSp>
        <p:nvGrpSpPr>
          <p:cNvPr id="48139" name="Group 11"/>
          <p:cNvGrpSpPr>
            <a:grpSpLocks/>
          </p:cNvGrpSpPr>
          <p:nvPr/>
        </p:nvGrpSpPr>
        <p:grpSpPr bwMode="auto">
          <a:xfrm>
            <a:off x="962025" y="1828800"/>
            <a:ext cx="3381375" cy="1811338"/>
            <a:chOff x="510" y="1152"/>
            <a:chExt cx="2130" cy="1141"/>
          </a:xfrm>
        </p:grpSpPr>
        <p:sp>
          <p:nvSpPr>
            <p:cNvPr id="48140" name="AutoShape 12"/>
            <p:cNvSpPr>
              <a:spLocks noChangeArrowheads="1"/>
            </p:cNvSpPr>
            <p:nvPr/>
          </p:nvSpPr>
          <p:spPr bwMode="gray">
            <a:xfrm>
              <a:off x="510" y="1285"/>
              <a:ext cx="2130" cy="1008"/>
            </a:xfrm>
            <a:prstGeom prst="roundRect">
              <a:avLst>
                <a:gd name="adj" fmla="val 12699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8141" name="Oval 13"/>
            <p:cNvSpPr>
              <a:spLocks noChangeArrowheads="1"/>
            </p:cNvSpPr>
            <p:nvPr/>
          </p:nvSpPr>
          <p:spPr bwMode="gray">
            <a:xfrm>
              <a:off x="672" y="1152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000" b="1"/>
                <a:t>1</a:t>
              </a:r>
            </a:p>
          </p:txBody>
        </p:sp>
      </p:grpSp>
      <p:sp>
        <p:nvSpPr>
          <p:cNvPr id="48142" name="Rectangle 1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48143" name="AutoShape 15"/>
          <p:cNvSpPr>
            <a:spLocks noChangeArrowheads="1"/>
          </p:cNvSpPr>
          <p:nvPr/>
        </p:nvSpPr>
        <p:spPr bwMode="gray">
          <a:xfrm>
            <a:off x="1071563" y="4632325"/>
            <a:ext cx="3146425" cy="107791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44" name="Text Box 18"/>
          <p:cNvSpPr txBox="1">
            <a:spLocks noChangeArrowheads="1"/>
          </p:cNvSpPr>
          <p:nvPr/>
        </p:nvSpPr>
        <p:spPr bwMode="gray">
          <a:xfrm>
            <a:off x="1219200" y="4227513"/>
            <a:ext cx="2819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8145" name="Text Box 9"/>
          <p:cNvSpPr txBox="1">
            <a:spLocks noChangeArrowheads="1"/>
          </p:cNvSpPr>
          <p:nvPr/>
        </p:nvSpPr>
        <p:spPr bwMode="gray">
          <a:xfrm>
            <a:off x="1057275" y="4830763"/>
            <a:ext cx="307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b="1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8146" name="AutoShape 18"/>
          <p:cNvSpPr>
            <a:spLocks noChangeArrowheads="1"/>
          </p:cNvSpPr>
          <p:nvPr/>
        </p:nvSpPr>
        <p:spPr bwMode="gray">
          <a:xfrm>
            <a:off x="1071563" y="2468563"/>
            <a:ext cx="3146425" cy="107791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47" name="Text Box 18"/>
          <p:cNvSpPr txBox="1">
            <a:spLocks noChangeArrowheads="1"/>
          </p:cNvSpPr>
          <p:nvPr/>
        </p:nvSpPr>
        <p:spPr bwMode="gray">
          <a:xfrm>
            <a:off x="1143000" y="2063750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8148" name="Text Box 9"/>
          <p:cNvSpPr txBox="1">
            <a:spLocks noChangeArrowheads="1"/>
          </p:cNvSpPr>
          <p:nvPr/>
        </p:nvSpPr>
        <p:spPr bwMode="gray">
          <a:xfrm>
            <a:off x="1057275" y="2667000"/>
            <a:ext cx="307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b="1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8149" name="AutoShape 21"/>
          <p:cNvSpPr>
            <a:spLocks noChangeArrowheads="1"/>
          </p:cNvSpPr>
          <p:nvPr/>
        </p:nvSpPr>
        <p:spPr bwMode="gray">
          <a:xfrm>
            <a:off x="4678363" y="4649788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50" name="Text Box 18"/>
          <p:cNvSpPr txBox="1">
            <a:spLocks noChangeArrowheads="1"/>
          </p:cNvSpPr>
          <p:nvPr/>
        </p:nvSpPr>
        <p:spPr bwMode="gray">
          <a:xfrm>
            <a:off x="4876800" y="4244975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8151" name="Text Box 9"/>
          <p:cNvSpPr txBox="1">
            <a:spLocks noChangeArrowheads="1"/>
          </p:cNvSpPr>
          <p:nvPr/>
        </p:nvSpPr>
        <p:spPr bwMode="gray">
          <a:xfrm>
            <a:off x="4754563" y="4848225"/>
            <a:ext cx="3219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b="1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8152" name="AutoShape 24"/>
          <p:cNvSpPr>
            <a:spLocks noChangeArrowheads="1"/>
          </p:cNvSpPr>
          <p:nvPr/>
        </p:nvSpPr>
        <p:spPr bwMode="gray">
          <a:xfrm>
            <a:off x="4678363" y="2486025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8153" name="Text Box 18"/>
          <p:cNvSpPr txBox="1">
            <a:spLocks noChangeArrowheads="1"/>
          </p:cNvSpPr>
          <p:nvPr/>
        </p:nvSpPr>
        <p:spPr bwMode="gray">
          <a:xfrm>
            <a:off x="4800600" y="2081213"/>
            <a:ext cx="3048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8154" name="Text Box 9"/>
          <p:cNvSpPr txBox="1">
            <a:spLocks noChangeArrowheads="1"/>
          </p:cNvSpPr>
          <p:nvPr/>
        </p:nvSpPr>
        <p:spPr bwMode="gray">
          <a:xfrm>
            <a:off x="4754563" y="2684463"/>
            <a:ext cx="3219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b="1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3"/>
          <p:cNvSpPr>
            <a:spLocks noChangeArrowheads="1"/>
          </p:cNvSpPr>
          <p:nvPr/>
        </p:nvSpPr>
        <p:spPr bwMode="gray">
          <a:xfrm>
            <a:off x="2746375" y="1447800"/>
            <a:ext cx="36687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600" b="1" smtClean="0">
                <a:cs typeface="Arial" panose="020B0604020202020204" pitchFamily="34" charset="0"/>
              </a:rPr>
              <a:t>Thêm tiêu đề</a:t>
            </a:r>
            <a:endParaRPr lang="en-US" sz="2600" b="1">
              <a:cs typeface="Arial" panose="020B0604020202020204" pitchFamily="34" charset="0"/>
            </a:endParaRPr>
          </a:p>
        </p:txBody>
      </p:sp>
      <p:grpSp>
        <p:nvGrpSpPr>
          <p:cNvPr id="49155" name="Group 3"/>
          <p:cNvGrpSpPr>
            <a:grpSpLocks/>
          </p:cNvGrpSpPr>
          <p:nvPr/>
        </p:nvGrpSpPr>
        <p:grpSpPr bwMode="auto">
          <a:xfrm>
            <a:off x="2951163" y="2436813"/>
            <a:ext cx="3197225" cy="3160712"/>
            <a:chOff x="1743" y="1483"/>
            <a:chExt cx="2139" cy="2115"/>
          </a:xfrm>
        </p:grpSpPr>
        <p:sp>
          <p:nvSpPr>
            <p:cNvPr id="49156" name="AutoShape 4"/>
            <p:cNvSpPr>
              <a:spLocks noChangeArrowheads="1"/>
            </p:cNvSpPr>
            <p:nvPr/>
          </p:nvSpPr>
          <p:spPr bwMode="gray">
            <a:xfrm rot="-25173933">
              <a:off x="1743" y="1483"/>
              <a:ext cx="2078" cy="2078"/>
            </a:xfrm>
            <a:custGeom>
              <a:avLst/>
              <a:gdLst>
                <a:gd name="G0" fmla="+- 7913 0 0"/>
                <a:gd name="G1" fmla="+- -9813868 0 0"/>
                <a:gd name="G2" fmla="+- 0 0 -9813868"/>
                <a:gd name="T0" fmla="*/ 0 256 1"/>
                <a:gd name="T1" fmla="*/ 180 256 1"/>
                <a:gd name="G3" fmla="+- -9813868 T0 T1"/>
                <a:gd name="T2" fmla="*/ 0 256 1"/>
                <a:gd name="T3" fmla="*/ 90 256 1"/>
                <a:gd name="G4" fmla="+- -9813868 T2 T3"/>
                <a:gd name="G5" fmla="*/ G4 2 1"/>
                <a:gd name="T4" fmla="*/ 90 256 1"/>
                <a:gd name="T5" fmla="*/ 0 256 1"/>
                <a:gd name="G6" fmla="+- -9813868 T4 T5"/>
                <a:gd name="G7" fmla="*/ G6 2 1"/>
                <a:gd name="G8" fmla="abs -9813868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13"/>
                <a:gd name="G18" fmla="*/ 7913 1 2"/>
                <a:gd name="G19" fmla="+- G18 5400 0"/>
                <a:gd name="G20" fmla="cos G19 -9813868"/>
                <a:gd name="G21" fmla="sin G19 -9813868"/>
                <a:gd name="G22" fmla="+- G20 10800 0"/>
                <a:gd name="G23" fmla="+- G21 10800 0"/>
                <a:gd name="G24" fmla="+- 10800 0 G20"/>
                <a:gd name="G25" fmla="+- 7913 10800 0"/>
                <a:gd name="G26" fmla="?: G9 G17 G25"/>
                <a:gd name="G27" fmla="?: G9 0 21600"/>
                <a:gd name="G28" fmla="cos 10800 -9813868"/>
                <a:gd name="G29" fmla="sin 10800 -9813868"/>
                <a:gd name="G30" fmla="sin 7913 -9813868"/>
                <a:gd name="G31" fmla="+- G28 10800 0"/>
                <a:gd name="G32" fmla="+- G29 10800 0"/>
                <a:gd name="G33" fmla="+- G30 10800 0"/>
                <a:gd name="G34" fmla="?: G4 0 G31"/>
                <a:gd name="G35" fmla="?: -9813868 G34 0"/>
                <a:gd name="G36" fmla="?: G6 G35 G31"/>
                <a:gd name="G37" fmla="+- 21600 0 G36"/>
                <a:gd name="G38" fmla="?: G4 0 G33"/>
                <a:gd name="G39" fmla="?: -9813868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17 w 21600"/>
                <a:gd name="T15" fmla="*/ 6085 h 21600"/>
                <a:gd name="T16" fmla="*/ 10800 w 21600"/>
                <a:gd name="T17" fmla="*/ 2887 h 21600"/>
                <a:gd name="T18" fmla="*/ 18883 w 21600"/>
                <a:gd name="T19" fmla="*/ 608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964" y="6813"/>
                  </a:moveTo>
                  <a:cubicBezTo>
                    <a:pt x="5382" y="4382"/>
                    <a:pt x="7985" y="2886"/>
                    <a:pt x="10800" y="2887"/>
                  </a:cubicBezTo>
                  <a:cubicBezTo>
                    <a:pt x="13614" y="2887"/>
                    <a:pt x="16217" y="4382"/>
                    <a:pt x="17635" y="6813"/>
                  </a:cubicBezTo>
                  <a:lnTo>
                    <a:pt x="20129" y="5358"/>
                  </a:lnTo>
                  <a:cubicBezTo>
                    <a:pt x="18193" y="2040"/>
                    <a:pt x="14641" y="-1"/>
                    <a:pt x="10799" y="0"/>
                  </a:cubicBezTo>
                  <a:cubicBezTo>
                    <a:pt x="6958" y="0"/>
                    <a:pt x="3406" y="2040"/>
                    <a:pt x="1470" y="535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57" name="AutoShape 5"/>
            <p:cNvSpPr>
              <a:spLocks noChangeArrowheads="1"/>
            </p:cNvSpPr>
            <p:nvPr/>
          </p:nvSpPr>
          <p:spPr bwMode="gray">
            <a:xfrm rot="-17991942">
              <a:off x="1804" y="1485"/>
              <a:ext cx="2078" cy="2078"/>
            </a:xfrm>
            <a:custGeom>
              <a:avLst/>
              <a:gdLst>
                <a:gd name="G0" fmla="+- 7973 0 0"/>
                <a:gd name="G1" fmla="+- -9819493 0 0"/>
                <a:gd name="G2" fmla="+- 0 0 -9819493"/>
                <a:gd name="T0" fmla="*/ 0 256 1"/>
                <a:gd name="T1" fmla="*/ 180 256 1"/>
                <a:gd name="G3" fmla="+- -9819493 T0 T1"/>
                <a:gd name="T2" fmla="*/ 0 256 1"/>
                <a:gd name="T3" fmla="*/ 90 256 1"/>
                <a:gd name="G4" fmla="+- -9819493 T2 T3"/>
                <a:gd name="G5" fmla="*/ G4 2 1"/>
                <a:gd name="T4" fmla="*/ 90 256 1"/>
                <a:gd name="T5" fmla="*/ 0 256 1"/>
                <a:gd name="G6" fmla="+- -9819493 T4 T5"/>
                <a:gd name="G7" fmla="*/ G6 2 1"/>
                <a:gd name="G8" fmla="abs -9819493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73"/>
                <a:gd name="G18" fmla="*/ 7973 1 2"/>
                <a:gd name="G19" fmla="+- G18 5400 0"/>
                <a:gd name="G20" fmla="cos G19 -9819493"/>
                <a:gd name="G21" fmla="sin G19 -9819493"/>
                <a:gd name="G22" fmla="+- G20 10800 0"/>
                <a:gd name="G23" fmla="+- G21 10800 0"/>
                <a:gd name="G24" fmla="+- 10800 0 G20"/>
                <a:gd name="G25" fmla="+- 7973 10800 0"/>
                <a:gd name="G26" fmla="?: G9 G17 G25"/>
                <a:gd name="G27" fmla="?: G9 0 21600"/>
                <a:gd name="G28" fmla="cos 10800 -9819493"/>
                <a:gd name="G29" fmla="sin 10800 -9819493"/>
                <a:gd name="G30" fmla="sin 7973 -9819493"/>
                <a:gd name="G31" fmla="+- G28 10800 0"/>
                <a:gd name="G32" fmla="+- G29 10800 0"/>
                <a:gd name="G33" fmla="+- G30 10800 0"/>
                <a:gd name="G34" fmla="?: G4 0 G31"/>
                <a:gd name="G35" fmla="?: -9819493 G34 0"/>
                <a:gd name="G36" fmla="?: G6 G35 G31"/>
                <a:gd name="G37" fmla="+- 21600 0 G36"/>
                <a:gd name="G38" fmla="?: G4 0 G33"/>
                <a:gd name="G39" fmla="?: -9819493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684 w 21600"/>
                <a:gd name="T15" fmla="*/ 6082 h 21600"/>
                <a:gd name="T16" fmla="*/ 10800 w 21600"/>
                <a:gd name="T17" fmla="*/ 2827 h 21600"/>
                <a:gd name="T18" fmla="*/ 18916 w 21600"/>
                <a:gd name="T19" fmla="*/ 6082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906" y="6793"/>
                  </a:moveTo>
                  <a:cubicBezTo>
                    <a:pt x="5334" y="4337"/>
                    <a:pt x="7959" y="2826"/>
                    <a:pt x="10800" y="2827"/>
                  </a:cubicBezTo>
                  <a:cubicBezTo>
                    <a:pt x="13640" y="2827"/>
                    <a:pt x="16265" y="4337"/>
                    <a:pt x="17693" y="6793"/>
                  </a:cubicBezTo>
                  <a:lnTo>
                    <a:pt x="20137" y="5372"/>
                  </a:lnTo>
                  <a:cubicBezTo>
                    <a:pt x="18204" y="2046"/>
                    <a:pt x="14647" y="-1"/>
                    <a:pt x="10799" y="0"/>
                  </a:cubicBezTo>
                  <a:cubicBezTo>
                    <a:pt x="6952" y="0"/>
                    <a:pt x="3395" y="2046"/>
                    <a:pt x="1462" y="5372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1C6E7E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58" name="AutoShape 6"/>
            <p:cNvSpPr>
              <a:spLocks noChangeArrowheads="1"/>
            </p:cNvSpPr>
            <p:nvPr/>
          </p:nvSpPr>
          <p:spPr bwMode="gray">
            <a:xfrm rot="10800000">
              <a:off x="1767" y="1520"/>
              <a:ext cx="2078" cy="2078"/>
            </a:xfrm>
            <a:custGeom>
              <a:avLst/>
              <a:gdLst>
                <a:gd name="G0" fmla="+- 7969 0 0"/>
                <a:gd name="G1" fmla="+- -9831808 0 0"/>
                <a:gd name="G2" fmla="+- 0 0 -9831808"/>
                <a:gd name="T0" fmla="*/ 0 256 1"/>
                <a:gd name="T1" fmla="*/ 180 256 1"/>
                <a:gd name="G3" fmla="+- -9831808 T0 T1"/>
                <a:gd name="T2" fmla="*/ 0 256 1"/>
                <a:gd name="T3" fmla="*/ 90 256 1"/>
                <a:gd name="G4" fmla="+- -9831808 T2 T3"/>
                <a:gd name="G5" fmla="*/ G4 2 1"/>
                <a:gd name="T4" fmla="*/ 90 256 1"/>
                <a:gd name="T5" fmla="*/ 0 256 1"/>
                <a:gd name="G6" fmla="+- -9831808 T4 T5"/>
                <a:gd name="G7" fmla="*/ G6 2 1"/>
                <a:gd name="G8" fmla="abs -9831808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969"/>
                <a:gd name="G18" fmla="*/ 7969 1 2"/>
                <a:gd name="G19" fmla="+- G18 5400 0"/>
                <a:gd name="G20" fmla="cos G19 -9831808"/>
                <a:gd name="G21" fmla="sin G19 -9831808"/>
                <a:gd name="G22" fmla="+- G20 10800 0"/>
                <a:gd name="G23" fmla="+- G21 10800 0"/>
                <a:gd name="G24" fmla="+- 10800 0 G20"/>
                <a:gd name="G25" fmla="+- 7969 10800 0"/>
                <a:gd name="G26" fmla="?: G9 G17 G25"/>
                <a:gd name="G27" fmla="?: G9 0 21600"/>
                <a:gd name="G28" fmla="cos 10800 -9831808"/>
                <a:gd name="G29" fmla="sin 10800 -9831808"/>
                <a:gd name="G30" fmla="sin 7969 -9831808"/>
                <a:gd name="G31" fmla="+- G28 10800 0"/>
                <a:gd name="G32" fmla="+- G29 10800 0"/>
                <a:gd name="G33" fmla="+- G30 10800 0"/>
                <a:gd name="G34" fmla="?: G4 0 G31"/>
                <a:gd name="G35" fmla="?: -9831808 G34 0"/>
                <a:gd name="G36" fmla="?: G6 G35 G31"/>
                <a:gd name="G37" fmla="+- 21600 0 G36"/>
                <a:gd name="G38" fmla="?: G4 0 G33"/>
                <a:gd name="G39" fmla="?: -9831808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670 w 21600"/>
                <a:gd name="T15" fmla="*/ 6110 h 21600"/>
                <a:gd name="T16" fmla="*/ 10800 w 21600"/>
                <a:gd name="T17" fmla="*/ 2831 h 21600"/>
                <a:gd name="T18" fmla="*/ 18930 w 21600"/>
                <a:gd name="T19" fmla="*/ 611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897" y="6818"/>
                  </a:moveTo>
                  <a:cubicBezTo>
                    <a:pt x="5320" y="4351"/>
                    <a:pt x="7951" y="2830"/>
                    <a:pt x="10800" y="2831"/>
                  </a:cubicBezTo>
                  <a:cubicBezTo>
                    <a:pt x="13648" y="2831"/>
                    <a:pt x="16279" y="4351"/>
                    <a:pt x="17702" y="6818"/>
                  </a:cubicBezTo>
                  <a:lnTo>
                    <a:pt x="20155" y="5403"/>
                  </a:lnTo>
                  <a:cubicBezTo>
                    <a:pt x="18226" y="2059"/>
                    <a:pt x="14659" y="-1"/>
                    <a:pt x="10799" y="0"/>
                  </a:cubicBezTo>
                  <a:cubicBezTo>
                    <a:pt x="6940" y="0"/>
                    <a:pt x="3373" y="2059"/>
                    <a:pt x="1444" y="540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917709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9159" name="AutoShape 7"/>
          <p:cNvSpPr>
            <a:spLocks noChangeArrowheads="1"/>
          </p:cNvSpPr>
          <p:nvPr/>
        </p:nvSpPr>
        <p:spPr bwMode="gray">
          <a:xfrm>
            <a:off x="2614613" y="2082800"/>
            <a:ext cx="3870325" cy="3867150"/>
          </a:xfrm>
          <a:custGeom>
            <a:avLst/>
            <a:gdLst>
              <a:gd name="G0" fmla="+- 542 0 0"/>
              <a:gd name="G1" fmla="+- 21600 0 542"/>
              <a:gd name="G2" fmla="+- 21600 0 54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2" y="10800"/>
                </a:moveTo>
                <a:cubicBezTo>
                  <a:pt x="542" y="16465"/>
                  <a:pt x="5135" y="21058"/>
                  <a:pt x="10800" y="21058"/>
                </a:cubicBezTo>
                <a:cubicBezTo>
                  <a:pt x="16465" y="21058"/>
                  <a:pt x="21058" y="16465"/>
                  <a:pt x="21058" y="10800"/>
                </a:cubicBezTo>
                <a:cubicBezTo>
                  <a:pt x="21058" y="5135"/>
                  <a:pt x="16465" y="542"/>
                  <a:pt x="10800" y="542"/>
                </a:cubicBezTo>
                <a:cubicBezTo>
                  <a:pt x="5135" y="542"/>
                  <a:pt x="542" y="5135"/>
                  <a:pt x="542" y="10800"/>
                </a:cubicBezTo>
                <a:close/>
              </a:path>
            </a:pathLst>
          </a:custGeom>
          <a:solidFill>
            <a:srgbClr val="C0C0C0">
              <a:alpha val="50195"/>
            </a:srgbClr>
          </a:solidFill>
          <a:ln w="12700" algn="ctr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7" name="Rectangle 56"/>
          <p:cNvSpPr>
            <a:spLocks noChangeArrowheads="1"/>
          </p:cNvSpPr>
          <p:nvPr/>
        </p:nvSpPr>
        <p:spPr bwMode="gray">
          <a:xfrm>
            <a:off x="3967163" y="3629025"/>
            <a:ext cx="11477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smtClean="0">
                <a:latin typeface="Corbel" panose="020B0503020204020204" pitchFamily="34" charset="0"/>
                <a:cs typeface="Arial" panose="020B0604020202020204" pitchFamily="34" charset="0"/>
              </a:rPr>
              <a:t>Thêm tiêu đề</a:t>
            </a:r>
            <a:endParaRPr lang="en-US" sz="2400" b="1"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gray">
          <a:xfrm>
            <a:off x="3883025" y="3349625"/>
            <a:ext cx="1331913" cy="1333500"/>
          </a:xfrm>
          <a:prstGeom prst="ellipse">
            <a:avLst/>
          </a:prstGeom>
          <a:noFill/>
          <a:ln w="25400" algn="ctr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49162" name="AutoShape 10"/>
          <p:cNvSpPr>
            <a:spLocks noChangeArrowheads="1"/>
          </p:cNvSpPr>
          <p:nvPr/>
        </p:nvSpPr>
        <p:spPr bwMode="gray">
          <a:xfrm>
            <a:off x="4389438" y="4760913"/>
            <a:ext cx="325437" cy="360362"/>
          </a:xfrm>
          <a:prstGeom prst="upArrow">
            <a:avLst>
              <a:gd name="adj1" fmla="val 55046"/>
              <a:gd name="adj2" fmla="val 54448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49163" name="AutoShape 11"/>
          <p:cNvSpPr>
            <a:spLocks noChangeArrowheads="1"/>
          </p:cNvSpPr>
          <p:nvPr/>
        </p:nvSpPr>
        <p:spPr bwMode="gray">
          <a:xfrm rot="-28701237">
            <a:off x="5168106" y="3415507"/>
            <a:ext cx="325437" cy="361950"/>
          </a:xfrm>
          <a:prstGeom prst="upArrow">
            <a:avLst>
              <a:gd name="adj1" fmla="val 55046"/>
              <a:gd name="adj2" fmla="val 54688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49164" name="AutoShape 12"/>
          <p:cNvSpPr>
            <a:spLocks noChangeArrowheads="1"/>
          </p:cNvSpPr>
          <p:nvPr/>
        </p:nvSpPr>
        <p:spPr bwMode="gray">
          <a:xfrm rot="7128661" flipH="1">
            <a:off x="3548856" y="3415507"/>
            <a:ext cx="325437" cy="361950"/>
          </a:xfrm>
          <a:prstGeom prst="upArrow">
            <a:avLst>
              <a:gd name="adj1" fmla="val 55046"/>
              <a:gd name="adj2" fmla="val 54688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119" name="Rectangle 118"/>
          <p:cNvSpPr>
            <a:spLocks noChangeArrowheads="1"/>
          </p:cNvSpPr>
          <p:nvPr/>
        </p:nvSpPr>
        <p:spPr bwMode="gray">
          <a:xfrm>
            <a:off x="6681788" y="2711450"/>
            <a:ext cx="188436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buFont typeface="Wingdings" panose="05000000000000000000" pitchFamily="2" charset="2"/>
              <a:buChar char="§"/>
            </a:pPr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120" name="Rectangle 119"/>
          <p:cNvSpPr>
            <a:spLocks noChangeArrowheads="1"/>
          </p:cNvSpPr>
          <p:nvPr/>
        </p:nvSpPr>
        <p:spPr bwMode="gray">
          <a:xfrm>
            <a:off x="539750" y="2693988"/>
            <a:ext cx="188277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buFont typeface="Wingdings" panose="05000000000000000000" pitchFamily="2" charset="2"/>
              <a:buChar char="§"/>
            </a:pPr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121" name="Rectangle 120"/>
          <p:cNvSpPr>
            <a:spLocks noChangeArrowheads="1"/>
          </p:cNvSpPr>
          <p:nvPr/>
        </p:nvSpPr>
        <p:spPr bwMode="gray">
          <a:xfrm>
            <a:off x="4930775" y="5800725"/>
            <a:ext cx="3016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buFont typeface="Wingdings" panose="05000000000000000000" pitchFamily="2" charset="2"/>
              <a:buChar char="§"/>
            </a:pPr>
            <a:r>
              <a:rPr lang="en-US" sz="14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cs typeface="Arial" panose="020B0604020202020204" pitchFamily="34" charset="0"/>
            </a:endParaRPr>
          </a:p>
        </p:txBody>
      </p:sp>
      <p:sp>
        <p:nvSpPr>
          <p:cNvPr id="49168" name="WordArt 16"/>
          <p:cNvSpPr>
            <a:spLocks noChangeArrowheads="1" noChangeShapeType="1" noTextEdit="1"/>
          </p:cNvSpPr>
          <p:nvPr/>
        </p:nvSpPr>
        <p:spPr bwMode="gray">
          <a:xfrm rot="-90209692">
            <a:off x="3050381" y="2913857"/>
            <a:ext cx="2130425" cy="17700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360202"/>
              </a:avLst>
            </a:prstTxWarp>
          </a:bodyPr>
          <a:lstStyle/>
          <a:p>
            <a:r>
              <a:rPr lang="vi-VN" sz="14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4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49169" name="WordArt 17"/>
          <p:cNvSpPr>
            <a:spLocks noChangeArrowheads="1" noChangeShapeType="1" noTextEdit="1"/>
          </p:cNvSpPr>
          <p:nvPr/>
        </p:nvSpPr>
        <p:spPr bwMode="gray">
          <a:xfrm rot="-82678711">
            <a:off x="3917156" y="2894807"/>
            <a:ext cx="2130425" cy="17700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360202"/>
              </a:avLst>
            </a:prstTxWarp>
          </a:bodyPr>
          <a:lstStyle/>
          <a:p>
            <a:r>
              <a:rPr lang="vi-VN" sz="14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4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49170" name="WordArt 18"/>
          <p:cNvSpPr>
            <a:spLocks noChangeArrowheads="1" noChangeShapeType="1" noTextEdit="1"/>
          </p:cNvSpPr>
          <p:nvPr/>
        </p:nvSpPr>
        <p:spPr bwMode="gray">
          <a:xfrm>
            <a:off x="3698875" y="4530725"/>
            <a:ext cx="1735138" cy="9032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r>
              <a:rPr lang="vi-VN" sz="14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4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49171" name="Oval 19"/>
          <p:cNvSpPr>
            <a:spLocks noChangeArrowheads="1"/>
          </p:cNvSpPr>
          <p:nvPr/>
        </p:nvSpPr>
        <p:spPr bwMode="gray">
          <a:xfrm>
            <a:off x="2427288" y="2800350"/>
            <a:ext cx="622300" cy="6223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grpSp>
        <p:nvGrpSpPr>
          <p:cNvPr id="49172" name="Group 20"/>
          <p:cNvGrpSpPr>
            <a:grpSpLocks/>
          </p:cNvGrpSpPr>
          <p:nvPr/>
        </p:nvGrpSpPr>
        <p:grpSpPr bwMode="auto">
          <a:xfrm>
            <a:off x="2568575" y="2906713"/>
            <a:ext cx="336550" cy="365125"/>
            <a:chOff x="2411" y="2675"/>
            <a:chExt cx="378" cy="414"/>
          </a:xfrm>
        </p:grpSpPr>
        <p:sp>
          <p:nvSpPr>
            <p:cNvPr id="49173" name="Rectangle 21"/>
            <p:cNvSpPr>
              <a:spLocks noChangeArrowheads="1"/>
            </p:cNvSpPr>
            <p:nvPr/>
          </p:nvSpPr>
          <p:spPr bwMode="gray">
            <a:xfrm>
              <a:off x="2525" y="2867"/>
              <a:ext cx="21" cy="4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F7A6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9174" name="Rectangle 22"/>
            <p:cNvSpPr>
              <a:spLocks noChangeArrowheads="1"/>
            </p:cNvSpPr>
            <p:nvPr/>
          </p:nvSpPr>
          <p:spPr bwMode="gray">
            <a:xfrm>
              <a:off x="2655" y="2867"/>
              <a:ext cx="23" cy="4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F7A61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9175" name="Freeform 23"/>
            <p:cNvSpPr>
              <a:spLocks/>
            </p:cNvSpPr>
            <p:nvPr/>
          </p:nvSpPr>
          <p:spPr bwMode="gray">
            <a:xfrm>
              <a:off x="2481" y="2937"/>
              <a:ext cx="239" cy="75"/>
            </a:xfrm>
            <a:custGeom>
              <a:avLst/>
              <a:gdLst>
                <a:gd name="T0" fmla="*/ 119 w 239"/>
                <a:gd name="T1" fmla="*/ 56 h 75"/>
                <a:gd name="T2" fmla="*/ 93 w 239"/>
                <a:gd name="T3" fmla="*/ 53 h 75"/>
                <a:gd name="T4" fmla="*/ 72 w 239"/>
                <a:gd name="T5" fmla="*/ 47 h 75"/>
                <a:gd name="T6" fmla="*/ 54 w 239"/>
                <a:gd name="T7" fmla="*/ 39 h 75"/>
                <a:gd name="T8" fmla="*/ 41 w 239"/>
                <a:gd name="T9" fmla="*/ 29 h 75"/>
                <a:gd name="T10" fmla="*/ 30 w 239"/>
                <a:gd name="T11" fmla="*/ 18 h 75"/>
                <a:gd name="T12" fmla="*/ 24 w 239"/>
                <a:gd name="T13" fmla="*/ 9 h 75"/>
                <a:gd name="T14" fmla="*/ 20 w 239"/>
                <a:gd name="T15" fmla="*/ 3 h 75"/>
                <a:gd name="T16" fmla="*/ 18 w 239"/>
                <a:gd name="T17" fmla="*/ 0 h 75"/>
                <a:gd name="T18" fmla="*/ 0 w 239"/>
                <a:gd name="T19" fmla="*/ 8 h 75"/>
                <a:gd name="T20" fmla="*/ 2 w 239"/>
                <a:gd name="T21" fmla="*/ 12 h 75"/>
                <a:gd name="T22" fmla="*/ 8 w 239"/>
                <a:gd name="T23" fmla="*/ 20 h 75"/>
                <a:gd name="T24" fmla="*/ 15 w 239"/>
                <a:gd name="T25" fmla="*/ 30 h 75"/>
                <a:gd name="T26" fmla="*/ 27 w 239"/>
                <a:gd name="T27" fmla="*/ 42 h 75"/>
                <a:gd name="T28" fmla="*/ 44 w 239"/>
                <a:gd name="T29" fmla="*/ 54 h 75"/>
                <a:gd name="T30" fmla="*/ 65 w 239"/>
                <a:gd name="T31" fmla="*/ 65 h 75"/>
                <a:gd name="T32" fmla="*/ 89 w 239"/>
                <a:gd name="T33" fmla="*/ 72 h 75"/>
                <a:gd name="T34" fmla="*/ 119 w 239"/>
                <a:gd name="T35" fmla="*/ 75 h 75"/>
                <a:gd name="T36" fmla="*/ 149 w 239"/>
                <a:gd name="T37" fmla="*/ 72 h 75"/>
                <a:gd name="T38" fmla="*/ 174 w 239"/>
                <a:gd name="T39" fmla="*/ 65 h 75"/>
                <a:gd name="T40" fmla="*/ 195 w 239"/>
                <a:gd name="T41" fmla="*/ 54 h 75"/>
                <a:gd name="T42" fmla="*/ 210 w 239"/>
                <a:gd name="T43" fmla="*/ 42 h 75"/>
                <a:gd name="T44" fmla="*/ 222 w 239"/>
                <a:gd name="T45" fmla="*/ 30 h 75"/>
                <a:gd name="T46" fmla="*/ 231 w 239"/>
                <a:gd name="T47" fmla="*/ 20 h 75"/>
                <a:gd name="T48" fmla="*/ 236 w 239"/>
                <a:gd name="T49" fmla="*/ 12 h 75"/>
                <a:gd name="T50" fmla="*/ 239 w 239"/>
                <a:gd name="T51" fmla="*/ 8 h 75"/>
                <a:gd name="T52" fmla="*/ 221 w 239"/>
                <a:gd name="T53" fmla="*/ 0 h 75"/>
                <a:gd name="T54" fmla="*/ 219 w 239"/>
                <a:gd name="T55" fmla="*/ 3 h 75"/>
                <a:gd name="T56" fmla="*/ 215 w 239"/>
                <a:gd name="T57" fmla="*/ 9 h 75"/>
                <a:gd name="T58" fmla="*/ 207 w 239"/>
                <a:gd name="T59" fmla="*/ 18 h 75"/>
                <a:gd name="T60" fmla="*/ 197 w 239"/>
                <a:gd name="T61" fmla="*/ 29 h 75"/>
                <a:gd name="T62" fmla="*/ 183 w 239"/>
                <a:gd name="T63" fmla="*/ 39 h 75"/>
                <a:gd name="T64" fmla="*/ 167 w 239"/>
                <a:gd name="T65" fmla="*/ 47 h 75"/>
                <a:gd name="T66" fmla="*/ 144 w 239"/>
                <a:gd name="T67" fmla="*/ 53 h 75"/>
                <a:gd name="T68" fmla="*/ 119 w 239"/>
                <a:gd name="T69" fmla="*/ 5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9" h="75">
                  <a:moveTo>
                    <a:pt x="119" y="56"/>
                  </a:moveTo>
                  <a:lnTo>
                    <a:pt x="93" y="53"/>
                  </a:lnTo>
                  <a:lnTo>
                    <a:pt x="72" y="47"/>
                  </a:lnTo>
                  <a:lnTo>
                    <a:pt x="54" y="39"/>
                  </a:lnTo>
                  <a:lnTo>
                    <a:pt x="41" y="29"/>
                  </a:lnTo>
                  <a:lnTo>
                    <a:pt x="30" y="18"/>
                  </a:lnTo>
                  <a:lnTo>
                    <a:pt x="24" y="9"/>
                  </a:lnTo>
                  <a:lnTo>
                    <a:pt x="20" y="3"/>
                  </a:lnTo>
                  <a:lnTo>
                    <a:pt x="18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8" y="20"/>
                  </a:lnTo>
                  <a:lnTo>
                    <a:pt x="15" y="30"/>
                  </a:lnTo>
                  <a:lnTo>
                    <a:pt x="27" y="42"/>
                  </a:lnTo>
                  <a:lnTo>
                    <a:pt x="44" y="54"/>
                  </a:lnTo>
                  <a:lnTo>
                    <a:pt x="65" y="65"/>
                  </a:lnTo>
                  <a:lnTo>
                    <a:pt x="89" y="72"/>
                  </a:lnTo>
                  <a:lnTo>
                    <a:pt x="119" y="75"/>
                  </a:lnTo>
                  <a:lnTo>
                    <a:pt x="149" y="72"/>
                  </a:lnTo>
                  <a:lnTo>
                    <a:pt x="174" y="65"/>
                  </a:lnTo>
                  <a:lnTo>
                    <a:pt x="195" y="54"/>
                  </a:lnTo>
                  <a:lnTo>
                    <a:pt x="210" y="42"/>
                  </a:lnTo>
                  <a:lnTo>
                    <a:pt x="222" y="30"/>
                  </a:lnTo>
                  <a:lnTo>
                    <a:pt x="231" y="20"/>
                  </a:lnTo>
                  <a:lnTo>
                    <a:pt x="236" y="12"/>
                  </a:lnTo>
                  <a:lnTo>
                    <a:pt x="239" y="8"/>
                  </a:lnTo>
                  <a:lnTo>
                    <a:pt x="221" y="0"/>
                  </a:lnTo>
                  <a:lnTo>
                    <a:pt x="219" y="3"/>
                  </a:lnTo>
                  <a:lnTo>
                    <a:pt x="215" y="9"/>
                  </a:lnTo>
                  <a:lnTo>
                    <a:pt x="207" y="18"/>
                  </a:lnTo>
                  <a:lnTo>
                    <a:pt x="197" y="29"/>
                  </a:lnTo>
                  <a:lnTo>
                    <a:pt x="183" y="39"/>
                  </a:lnTo>
                  <a:lnTo>
                    <a:pt x="167" y="47"/>
                  </a:lnTo>
                  <a:lnTo>
                    <a:pt x="144" y="53"/>
                  </a:lnTo>
                  <a:lnTo>
                    <a:pt x="119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F7A61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9176" name="Freeform 24"/>
            <p:cNvSpPr>
              <a:spLocks/>
            </p:cNvSpPr>
            <p:nvPr/>
          </p:nvSpPr>
          <p:spPr bwMode="gray">
            <a:xfrm>
              <a:off x="2411" y="2675"/>
              <a:ext cx="189" cy="414"/>
            </a:xfrm>
            <a:custGeom>
              <a:avLst/>
              <a:gdLst>
                <a:gd name="T0" fmla="*/ 49 w 189"/>
                <a:gd name="T1" fmla="*/ 375 h 414"/>
                <a:gd name="T2" fmla="*/ 46 w 189"/>
                <a:gd name="T3" fmla="*/ 373 h 414"/>
                <a:gd name="T4" fmla="*/ 45 w 189"/>
                <a:gd name="T5" fmla="*/ 370 h 414"/>
                <a:gd name="T6" fmla="*/ 43 w 189"/>
                <a:gd name="T7" fmla="*/ 367 h 414"/>
                <a:gd name="T8" fmla="*/ 42 w 189"/>
                <a:gd name="T9" fmla="*/ 363 h 414"/>
                <a:gd name="T10" fmla="*/ 42 w 189"/>
                <a:gd name="T11" fmla="*/ 150 h 414"/>
                <a:gd name="T12" fmla="*/ 43 w 189"/>
                <a:gd name="T13" fmla="*/ 145 h 414"/>
                <a:gd name="T14" fmla="*/ 45 w 189"/>
                <a:gd name="T15" fmla="*/ 141 h 414"/>
                <a:gd name="T16" fmla="*/ 46 w 189"/>
                <a:gd name="T17" fmla="*/ 139 h 414"/>
                <a:gd name="T18" fmla="*/ 49 w 189"/>
                <a:gd name="T19" fmla="*/ 138 h 414"/>
                <a:gd name="T20" fmla="*/ 189 w 189"/>
                <a:gd name="T21" fmla="*/ 138 h 414"/>
                <a:gd name="T22" fmla="*/ 189 w 189"/>
                <a:gd name="T23" fmla="*/ 97 h 414"/>
                <a:gd name="T24" fmla="*/ 153 w 189"/>
                <a:gd name="T25" fmla="*/ 97 h 414"/>
                <a:gd name="T26" fmla="*/ 105 w 189"/>
                <a:gd name="T27" fmla="*/ 7 h 414"/>
                <a:gd name="T28" fmla="*/ 102 w 189"/>
                <a:gd name="T29" fmla="*/ 4 h 414"/>
                <a:gd name="T30" fmla="*/ 97 w 189"/>
                <a:gd name="T31" fmla="*/ 1 h 414"/>
                <a:gd name="T32" fmla="*/ 93 w 189"/>
                <a:gd name="T33" fmla="*/ 0 h 414"/>
                <a:gd name="T34" fmla="*/ 87 w 189"/>
                <a:gd name="T35" fmla="*/ 0 h 414"/>
                <a:gd name="T36" fmla="*/ 82 w 189"/>
                <a:gd name="T37" fmla="*/ 1 h 414"/>
                <a:gd name="T38" fmla="*/ 78 w 189"/>
                <a:gd name="T39" fmla="*/ 4 h 414"/>
                <a:gd name="T40" fmla="*/ 75 w 189"/>
                <a:gd name="T41" fmla="*/ 9 h 414"/>
                <a:gd name="T42" fmla="*/ 73 w 189"/>
                <a:gd name="T43" fmla="*/ 13 h 414"/>
                <a:gd name="T44" fmla="*/ 73 w 189"/>
                <a:gd name="T45" fmla="*/ 19 h 414"/>
                <a:gd name="T46" fmla="*/ 75 w 189"/>
                <a:gd name="T47" fmla="*/ 24 h 414"/>
                <a:gd name="T48" fmla="*/ 114 w 189"/>
                <a:gd name="T49" fmla="*/ 97 h 414"/>
                <a:gd name="T50" fmla="*/ 42 w 189"/>
                <a:gd name="T51" fmla="*/ 97 h 414"/>
                <a:gd name="T52" fmla="*/ 25 w 189"/>
                <a:gd name="T53" fmla="*/ 102 h 414"/>
                <a:gd name="T54" fmla="*/ 13 w 189"/>
                <a:gd name="T55" fmla="*/ 111 h 414"/>
                <a:gd name="T56" fmla="*/ 4 w 189"/>
                <a:gd name="T57" fmla="*/ 126 h 414"/>
                <a:gd name="T58" fmla="*/ 0 w 189"/>
                <a:gd name="T59" fmla="*/ 144 h 414"/>
                <a:gd name="T60" fmla="*/ 0 w 189"/>
                <a:gd name="T61" fmla="*/ 369 h 414"/>
                <a:gd name="T62" fmla="*/ 4 w 189"/>
                <a:gd name="T63" fmla="*/ 387 h 414"/>
                <a:gd name="T64" fmla="*/ 13 w 189"/>
                <a:gd name="T65" fmla="*/ 400 h 414"/>
                <a:gd name="T66" fmla="*/ 25 w 189"/>
                <a:gd name="T67" fmla="*/ 411 h 414"/>
                <a:gd name="T68" fmla="*/ 42 w 189"/>
                <a:gd name="T69" fmla="*/ 414 h 414"/>
                <a:gd name="T70" fmla="*/ 189 w 189"/>
                <a:gd name="T71" fmla="*/ 414 h 414"/>
                <a:gd name="T72" fmla="*/ 189 w 189"/>
                <a:gd name="T73" fmla="*/ 375 h 414"/>
                <a:gd name="T74" fmla="*/ 49 w 189"/>
                <a:gd name="T75" fmla="*/ 37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414">
                  <a:moveTo>
                    <a:pt x="49" y="375"/>
                  </a:moveTo>
                  <a:lnTo>
                    <a:pt x="46" y="373"/>
                  </a:lnTo>
                  <a:lnTo>
                    <a:pt x="45" y="370"/>
                  </a:lnTo>
                  <a:lnTo>
                    <a:pt x="43" y="367"/>
                  </a:lnTo>
                  <a:lnTo>
                    <a:pt x="42" y="363"/>
                  </a:lnTo>
                  <a:lnTo>
                    <a:pt x="42" y="150"/>
                  </a:lnTo>
                  <a:lnTo>
                    <a:pt x="43" y="145"/>
                  </a:lnTo>
                  <a:lnTo>
                    <a:pt x="45" y="141"/>
                  </a:lnTo>
                  <a:lnTo>
                    <a:pt x="46" y="139"/>
                  </a:lnTo>
                  <a:lnTo>
                    <a:pt x="49" y="138"/>
                  </a:lnTo>
                  <a:lnTo>
                    <a:pt x="189" y="138"/>
                  </a:lnTo>
                  <a:lnTo>
                    <a:pt x="189" y="97"/>
                  </a:lnTo>
                  <a:lnTo>
                    <a:pt x="153" y="97"/>
                  </a:lnTo>
                  <a:lnTo>
                    <a:pt x="105" y="7"/>
                  </a:lnTo>
                  <a:lnTo>
                    <a:pt x="102" y="4"/>
                  </a:lnTo>
                  <a:lnTo>
                    <a:pt x="97" y="1"/>
                  </a:lnTo>
                  <a:lnTo>
                    <a:pt x="93" y="0"/>
                  </a:lnTo>
                  <a:lnTo>
                    <a:pt x="87" y="0"/>
                  </a:lnTo>
                  <a:lnTo>
                    <a:pt x="82" y="1"/>
                  </a:lnTo>
                  <a:lnTo>
                    <a:pt x="78" y="4"/>
                  </a:lnTo>
                  <a:lnTo>
                    <a:pt x="75" y="9"/>
                  </a:lnTo>
                  <a:lnTo>
                    <a:pt x="73" y="13"/>
                  </a:lnTo>
                  <a:lnTo>
                    <a:pt x="73" y="19"/>
                  </a:lnTo>
                  <a:lnTo>
                    <a:pt x="75" y="24"/>
                  </a:lnTo>
                  <a:lnTo>
                    <a:pt x="114" y="97"/>
                  </a:lnTo>
                  <a:lnTo>
                    <a:pt x="42" y="97"/>
                  </a:lnTo>
                  <a:lnTo>
                    <a:pt x="25" y="102"/>
                  </a:lnTo>
                  <a:lnTo>
                    <a:pt x="13" y="111"/>
                  </a:lnTo>
                  <a:lnTo>
                    <a:pt x="4" y="126"/>
                  </a:lnTo>
                  <a:lnTo>
                    <a:pt x="0" y="144"/>
                  </a:lnTo>
                  <a:lnTo>
                    <a:pt x="0" y="369"/>
                  </a:lnTo>
                  <a:lnTo>
                    <a:pt x="4" y="387"/>
                  </a:lnTo>
                  <a:lnTo>
                    <a:pt x="13" y="400"/>
                  </a:lnTo>
                  <a:lnTo>
                    <a:pt x="25" y="411"/>
                  </a:lnTo>
                  <a:lnTo>
                    <a:pt x="42" y="414"/>
                  </a:lnTo>
                  <a:lnTo>
                    <a:pt x="189" y="414"/>
                  </a:lnTo>
                  <a:lnTo>
                    <a:pt x="189" y="375"/>
                  </a:lnTo>
                  <a:lnTo>
                    <a:pt x="49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F7A61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9177" name="Freeform 25"/>
            <p:cNvSpPr>
              <a:spLocks/>
            </p:cNvSpPr>
            <p:nvPr/>
          </p:nvSpPr>
          <p:spPr bwMode="gray">
            <a:xfrm>
              <a:off x="2600" y="2675"/>
              <a:ext cx="189" cy="414"/>
            </a:xfrm>
            <a:custGeom>
              <a:avLst/>
              <a:gdLst>
                <a:gd name="T0" fmla="*/ 189 w 189"/>
                <a:gd name="T1" fmla="*/ 369 h 414"/>
                <a:gd name="T2" fmla="*/ 189 w 189"/>
                <a:gd name="T3" fmla="*/ 144 h 414"/>
                <a:gd name="T4" fmla="*/ 186 w 189"/>
                <a:gd name="T5" fmla="*/ 126 h 414"/>
                <a:gd name="T6" fmla="*/ 177 w 189"/>
                <a:gd name="T7" fmla="*/ 111 h 414"/>
                <a:gd name="T8" fmla="*/ 163 w 189"/>
                <a:gd name="T9" fmla="*/ 102 h 414"/>
                <a:gd name="T10" fmla="*/ 147 w 189"/>
                <a:gd name="T11" fmla="*/ 97 h 414"/>
                <a:gd name="T12" fmla="*/ 75 w 189"/>
                <a:gd name="T13" fmla="*/ 97 h 414"/>
                <a:gd name="T14" fmla="*/ 114 w 189"/>
                <a:gd name="T15" fmla="*/ 24 h 414"/>
                <a:gd name="T16" fmla="*/ 115 w 189"/>
                <a:gd name="T17" fmla="*/ 19 h 414"/>
                <a:gd name="T18" fmla="*/ 115 w 189"/>
                <a:gd name="T19" fmla="*/ 13 h 414"/>
                <a:gd name="T20" fmla="*/ 114 w 189"/>
                <a:gd name="T21" fmla="*/ 9 h 414"/>
                <a:gd name="T22" fmla="*/ 111 w 189"/>
                <a:gd name="T23" fmla="*/ 4 h 414"/>
                <a:gd name="T24" fmla="*/ 106 w 189"/>
                <a:gd name="T25" fmla="*/ 1 h 414"/>
                <a:gd name="T26" fmla="*/ 102 w 189"/>
                <a:gd name="T27" fmla="*/ 0 h 414"/>
                <a:gd name="T28" fmla="*/ 97 w 189"/>
                <a:gd name="T29" fmla="*/ 0 h 414"/>
                <a:gd name="T30" fmla="*/ 91 w 189"/>
                <a:gd name="T31" fmla="*/ 1 h 414"/>
                <a:gd name="T32" fmla="*/ 87 w 189"/>
                <a:gd name="T33" fmla="*/ 4 h 414"/>
                <a:gd name="T34" fmla="*/ 84 w 189"/>
                <a:gd name="T35" fmla="*/ 7 h 414"/>
                <a:gd name="T36" fmla="*/ 37 w 189"/>
                <a:gd name="T37" fmla="*/ 97 h 414"/>
                <a:gd name="T38" fmla="*/ 0 w 189"/>
                <a:gd name="T39" fmla="*/ 97 h 414"/>
                <a:gd name="T40" fmla="*/ 0 w 189"/>
                <a:gd name="T41" fmla="*/ 138 h 414"/>
                <a:gd name="T42" fmla="*/ 139 w 189"/>
                <a:gd name="T43" fmla="*/ 138 h 414"/>
                <a:gd name="T44" fmla="*/ 142 w 189"/>
                <a:gd name="T45" fmla="*/ 139 h 414"/>
                <a:gd name="T46" fmla="*/ 145 w 189"/>
                <a:gd name="T47" fmla="*/ 141 h 414"/>
                <a:gd name="T48" fmla="*/ 147 w 189"/>
                <a:gd name="T49" fmla="*/ 145 h 414"/>
                <a:gd name="T50" fmla="*/ 147 w 189"/>
                <a:gd name="T51" fmla="*/ 150 h 414"/>
                <a:gd name="T52" fmla="*/ 147 w 189"/>
                <a:gd name="T53" fmla="*/ 363 h 414"/>
                <a:gd name="T54" fmla="*/ 147 w 189"/>
                <a:gd name="T55" fmla="*/ 367 h 414"/>
                <a:gd name="T56" fmla="*/ 145 w 189"/>
                <a:gd name="T57" fmla="*/ 370 h 414"/>
                <a:gd name="T58" fmla="*/ 142 w 189"/>
                <a:gd name="T59" fmla="*/ 373 h 414"/>
                <a:gd name="T60" fmla="*/ 139 w 189"/>
                <a:gd name="T61" fmla="*/ 375 h 414"/>
                <a:gd name="T62" fmla="*/ 0 w 189"/>
                <a:gd name="T63" fmla="*/ 375 h 414"/>
                <a:gd name="T64" fmla="*/ 0 w 189"/>
                <a:gd name="T65" fmla="*/ 414 h 414"/>
                <a:gd name="T66" fmla="*/ 147 w 189"/>
                <a:gd name="T67" fmla="*/ 414 h 414"/>
                <a:gd name="T68" fmla="*/ 163 w 189"/>
                <a:gd name="T69" fmla="*/ 411 h 414"/>
                <a:gd name="T70" fmla="*/ 177 w 189"/>
                <a:gd name="T71" fmla="*/ 400 h 414"/>
                <a:gd name="T72" fmla="*/ 186 w 189"/>
                <a:gd name="T73" fmla="*/ 387 h 414"/>
                <a:gd name="T74" fmla="*/ 189 w 189"/>
                <a:gd name="T75" fmla="*/ 369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414">
                  <a:moveTo>
                    <a:pt x="189" y="369"/>
                  </a:moveTo>
                  <a:lnTo>
                    <a:pt x="189" y="144"/>
                  </a:lnTo>
                  <a:lnTo>
                    <a:pt x="186" y="126"/>
                  </a:lnTo>
                  <a:lnTo>
                    <a:pt x="177" y="111"/>
                  </a:lnTo>
                  <a:lnTo>
                    <a:pt x="163" y="102"/>
                  </a:lnTo>
                  <a:lnTo>
                    <a:pt x="147" y="97"/>
                  </a:lnTo>
                  <a:lnTo>
                    <a:pt x="75" y="97"/>
                  </a:lnTo>
                  <a:lnTo>
                    <a:pt x="114" y="24"/>
                  </a:lnTo>
                  <a:lnTo>
                    <a:pt x="115" y="19"/>
                  </a:lnTo>
                  <a:lnTo>
                    <a:pt x="115" y="13"/>
                  </a:lnTo>
                  <a:lnTo>
                    <a:pt x="114" y="9"/>
                  </a:lnTo>
                  <a:lnTo>
                    <a:pt x="111" y="4"/>
                  </a:lnTo>
                  <a:lnTo>
                    <a:pt x="106" y="1"/>
                  </a:lnTo>
                  <a:lnTo>
                    <a:pt x="102" y="0"/>
                  </a:lnTo>
                  <a:lnTo>
                    <a:pt x="97" y="0"/>
                  </a:lnTo>
                  <a:lnTo>
                    <a:pt x="91" y="1"/>
                  </a:lnTo>
                  <a:lnTo>
                    <a:pt x="87" y="4"/>
                  </a:lnTo>
                  <a:lnTo>
                    <a:pt x="84" y="7"/>
                  </a:lnTo>
                  <a:lnTo>
                    <a:pt x="37" y="97"/>
                  </a:lnTo>
                  <a:lnTo>
                    <a:pt x="0" y="97"/>
                  </a:lnTo>
                  <a:lnTo>
                    <a:pt x="0" y="138"/>
                  </a:lnTo>
                  <a:lnTo>
                    <a:pt x="139" y="138"/>
                  </a:lnTo>
                  <a:lnTo>
                    <a:pt x="142" y="139"/>
                  </a:lnTo>
                  <a:lnTo>
                    <a:pt x="145" y="141"/>
                  </a:lnTo>
                  <a:lnTo>
                    <a:pt x="147" y="145"/>
                  </a:lnTo>
                  <a:lnTo>
                    <a:pt x="147" y="150"/>
                  </a:lnTo>
                  <a:lnTo>
                    <a:pt x="147" y="363"/>
                  </a:lnTo>
                  <a:lnTo>
                    <a:pt x="147" y="367"/>
                  </a:lnTo>
                  <a:lnTo>
                    <a:pt x="145" y="370"/>
                  </a:lnTo>
                  <a:lnTo>
                    <a:pt x="142" y="373"/>
                  </a:lnTo>
                  <a:lnTo>
                    <a:pt x="139" y="375"/>
                  </a:lnTo>
                  <a:lnTo>
                    <a:pt x="0" y="375"/>
                  </a:lnTo>
                  <a:lnTo>
                    <a:pt x="0" y="414"/>
                  </a:lnTo>
                  <a:lnTo>
                    <a:pt x="147" y="414"/>
                  </a:lnTo>
                  <a:lnTo>
                    <a:pt x="163" y="411"/>
                  </a:lnTo>
                  <a:lnTo>
                    <a:pt x="177" y="400"/>
                  </a:lnTo>
                  <a:lnTo>
                    <a:pt x="186" y="387"/>
                  </a:lnTo>
                  <a:lnTo>
                    <a:pt x="189" y="36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F7A61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49178" name="Oval 26"/>
          <p:cNvSpPr>
            <a:spLocks noChangeArrowheads="1"/>
          </p:cNvSpPr>
          <p:nvPr/>
        </p:nvSpPr>
        <p:spPr bwMode="gray">
          <a:xfrm>
            <a:off x="4257675" y="5721350"/>
            <a:ext cx="622300" cy="6223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grpSp>
        <p:nvGrpSpPr>
          <p:cNvPr id="49179" name="Group 27"/>
          <p:cNvGrpSpPr>
            <a:grpSpLocks/>
          </p:cNvGrpSpPr>
          <p:nvPr/>
        </p:nvGrpSpPr>
        <p:grpSpPr bwMode="auto">
          <a:xfrm>
            <a:off x="4294188" y="5902325"/>
            <a:ext cx="508000" cy="323850"/>
            <a:chOff x="3824" y="1835"/>
            <a:chExt cx="491" cy="312"/>
          </a:xfrm>
        </p:grpSpPr>
        <p:grpSp>
          <p:nvGrpSpPr>
            <p:cNvPr id="49180" name="Group 28"/>
            <p:cNvGrpSpPr>
              <a:grpSpLocks/>
            </p:cNvGrpSpPr>
            <p:nvPr/>
          </p:nvGrpSpPr>
          <p:grpSpPr bwMode="auto">
            <a:xfrm>
              <a:off x="3824" y="1835"/>
              <a:ext cx="491" cy="312"/>
              <a:chOff x="347" y="2022"/>
              <a:chExt cx="491" cy="312"/>
            </a:xfrm>
          </p:grpSpPr>
          <p:sp>
            <p:nvSpPr>
              <p:cNvPr id="49181" name="Freeform 29"/>
              <p:cNvSpPr>
                <a:spLocks/>
              </p:cNvSpPr>
              <p:nvPr/>
            </p:nvSpPr>
            <p:spPr bwMode="gray">
              <a:xfrm>
                <a:off x="347" y="2022"/>
                <a:ext cx="491" cy="312"/>
              </a:xfrm>
              <a:custGeom>
                <a:avLst/>
                <a:gdLst>
                  <a:gd name="T0" fmla="*/ 9 w 491"/>
                  <a:gd name="T1" fmla="*/ 96 h 312"/>
                  <a:gd name="T2" fmla="*/ 10 w 491"/>
                  <a:gd name="T3" fmla="*/ 159 h 312"/>
                  <a:gd name="T4" fmla="*/ 288 w 491"/>
                  <a:gd name="T5" fmla="*/ 312 h 312"/>
                  <a:gd name="T6" fmla="*/ 486 w 491"/>
                  <a:gd name="T7" fmla="*/ 184 h 312"/>
                  <a:gd name="T8" fmla="*/ 303 w 491"/>
                  <a:gd name="T9" fmla="*/ 302 h 312"/>
                  <a:gd name="T10" fmla="*/ 283 w 491"/>
                  <a:gd name="T11" fmla="*/ 246 h 312"/>
                  <a:gd name="T12" fmla="*/ 480 w 491"/>
                  <a:gd name="T13" fmla="*/ 128 h 312"/>
                  <a:gd name="T14" fmla="*/ 202 w 491"/>
                  <a:gd name="T15" fmla="*/ 0 h 312"/>
                  <a:gd name="T16" fmla="*/ 9 w 491"/>
                  <a:gd name="T17" fmla="*/ 96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1" h="312">
                    <a:moveTo>
                      <a:pt x="9" y="96"/>
                    </a:moveTo>
                    <a:cubicBezTo>
                      <a:pt x="0" y="133"/>
                      <a:pt x="1" y="139"/>
                      <a:pt x="10" y="159"/>
                    </a:cubicBezTo>
                    <a:cubicBezTo>
                      <a:pt x="57" y="195"/>
                      <a:pt x="255" y="300"/>
                      <a:pt x="288" y="312"/>
                    </a:cubicBezTo>
                    <a:cubicBezTo>
                      <a:pt x="346" y="289"/>
                      <a:pt x="457" y="207"/>
                      <a:pt x="486" y="184"/>
                    </a:cubicBezTo>
                    <a:cubicBezTo>
                      <a:pt x="491" y="173"/>
                      <a:pt x="337" y="292"/>
                      <a:pt x="303" y="302"/>
                    </a:cubicBezTo>
                    <a:cubicBezTo>
                      <a:pt x="296" y="310"/>
                      <a:pt x="254" y="274"/>
                      <a:pt x="283" y="246"/>
                    </a:cubicBezTo>
                    <a:cubicBezTo>
                      <a:pt x="338" y="217"/>
                      <a:pt x="378" y="180"/>
                      <a:pt x="480" y="128"/>
                    </a:cubicBezTo>
                    <a:cubicBezTo>
                      <a:pt x="343" y="66"/>
                      <a:pt x="288" y="30"/>
                      <a:pt x="202" y="0"/>
                    </a:cubicBezTo>
                    <a:cubicBezTo>
                      <a:pt x="100" y="33"/>
                      <a:pt x="46" y="75"/>
                      <a:pt x="9" y="9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 cap="flat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9182" name="Freeform 30"/>
              <p:cNvSpPr>
                <a:spLocks/>
              </p:cNvSpPr>
              <p:nvPr/>
            </p:nvSpPr>
            <p:spPr bwMode="gray">
              <a:xfrm>
                <a:off x="615" y="2154"/>
                <a:ext cx="215" cy="171"/>
              </a:xfrm>
              <a:custGeom>
                <a:avLst/>
                <a:gdLst>
                  <a:gd name="T0" fmla="*/ 15 w 215"/>
                  <a:gd name="T1" fmla="*/ 117 h 171"/>
                  <a:gd name="T2" fmla="*/ 23 w 215"/>
                  <a:gd name="T3" fmla="*/ 171 h 171"/>
                  <a:gd name="T4" fmla="*/ 215 w 215"/>
                  <a:gd name="T5" fmla="*/ 48 h 171"/>
                  <a:gd name="T6" fmla="*/ 203 w 215"/>
                  <a:gd name="T7" fmla="*/ 0 h 171"/>
                  <a:gd name="T8" fmla="*/ 15 w 215"/>
                  <a:gd name="T9" fmla="*/ 117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171">
                    <a:moveTo>
                      <a:pt x="15" y="117"/>
                    </a:moveTo>
                    <a:cubicBezTo>
                      <a:pt x="9" y="129"/>
                      <a:pt x="0" y="154"/>
                      <a:pt x="23" y="171"/>
                    </a:cubicBezTo>
                    <a:cubicBezTo>
                      <a:pt x="45" y="166"/>
                      <a:pt x="185" y="77"/>
                      <a:pt x="215" y="48"/>
                    </a:cubicBezTo>
                    <a:cubicBezTo>
                      <a:pt x="215" y="32"/>
                      <a:pt x="207" y="32"/>
                      <a:pt x="203" y="0"/>
                    </a:cubicBezTo>
                    <a:cubicBezTo>
                      <a:pt x="125" y="42"/>
                      <a:pt x="56" y="87"/>
                      <a:pt x="15" y="11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 cap="flat" cmpd="sng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49183" name="Line 31"/>
              <p:cNvSpPr>
                <a:spLocks noChangeShapeType="1"/>
              </p:cNvSpPr>
              <p:nvPr/>
            </p:nvSpPr>
            <p:spPr bwMode="gray">
              <a:xfrm>
                <a:off x="368" y="2128"/>
                <a:ext cx="253" cy="137"/>
              </a:xfrm>
              <a:prstGeom prst="line">
                <a:avLst/>
              </a:prstGeom>
              <a:noFill/>
              <a:ln w="19050">
                <a:solidFill>
                  <a:srgbClr val="FF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49184" name="Freeform 32"/>
            <p:cNvSpPr>
              <a:spLocks/>
            </p:cNvSpPr>
            <p:nvPr/>
          </p:nvSpPr>
          <p:spPr bwMode="gray">
            <a:xfrm>
              <a:off x="4169" y="2067"/>
              <a:ext cx="48" cy="44"/>
            </a:xfrm>
            <a:custGeom>
              <a:avLst/>
              <a:gdLst>
                <a:gd name="T0" fmla="*/ 0 w 48"/>
                <a:gd name="T1" fmla="*/ 14 h 44"/>
                <a:gd name="T2" fmla="*/ 18 w 48"/>
                <a:gd name="T3" fmla="*/ 0 h 44"/>
                <a:gd name="T4" fmla="*/ 48 w 48"/>
                <a:gd name="T5" fmla="*/ 26 h 44"/>
                <a:gd name="T6" fmla="*/ 27 w 48"/>
                <a:gd name="T7" fmla="*/ 44 h 44"/>
                <a:gd name="T8" fmla="*/ 0 w 48"/>
                <a:gd name="T9" fmla="*/ 1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4">
                  <a:moveTo>
                    <a:pt x="0" y="14"/>
                  </a:moveTo>
                  <a:lnTo>
                    <a:pt x="18" y="0"/>
                  </a:lnTo>
                  <a:lnTo>
                    <a:pt x="48" y="26"/>
                  </a:lnTo>
                  <a:lnTo>
                    <a:pt x="27" y="4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9185" name="Oval 33"/>
          <p:cNvSpPr>
            <a:spLocks noChangeArrowheads="1"/>
          </p:cNvSpPr>
          <p:nvPr/>
        </p:nvSpPr>
        <p:spPr bwMode="gray">
          <a:xfrm>
            <a:off x="6051550" y="2786063"/>
            <a:ext cx="622300" cy="622300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grpSp>
        <p:nvGrpSpPr>
          <p:cNvPr id="49186" name="Group 34"/>
          <p:cNvGrpSpPr>
            <a:grpSpLocks/>
          </p:cNvGrpSpPr>
          <p:nvPr/>
        </p:nvGrpSpPr>
        <p:grpSpPr bwMode="auto">
          <a:xfrm>
            <a:off x="6175375" y="2903538"/>
            <a:ext cx="381000" cy="323850"/>
            <a:chOff x="3689" y="1652"/>
            <a:chExt cx="355" cy="304"/>
          </a:xfrm>
        </p:grpSpPr>
        <p:sp>
          <p:nvSpPr>
            <p:cNvPr id="49187" name="AutoShape 35"/>
            <p:cNvSpPr>
              <a:spLocks noChangeArrowheads="1"/>
            </p:cNvSpPr>
            <p:nvPr/>
          </p:nvSpPr>
          <p:spPr bwMode="gray">
            <a:xfrm>
              <a:off x="3761" y="1652"/>
              <a:ext cx="213" cy="210"/>
            </a:xfrm>
            <a:prstGeom prst="roundRect">
              <a:avLst>
                <a:gd name="adj" fmla="val 6250"/>
              </a:avLst>
            </a:prstGeom>
            <a:noFill/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836AAE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88" name="AutoShape 36"/>
            <p:cNvSpPr>
              <a:spLocks noChangeArrowheads="1"/>
            </p:cNvSpPr>
            <p:nvPr/>
          </p:nvSpPr>
          <p:spPr bwMode="gray">
            <a:xfrm>
              <a:off x="3689" y="1889"/>
              <a:ext cx="355" cy="67"/>
            </a:xfrm>
            <a:prstGeom prst="roundRect">
              <a:avLst>
                <a:gd name="adj" fmla="val 16667"/>
              </a:avLst>
            </a:prstGeom>
            <a:noFill/>
            <a:ln w="1905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292929">
                      <a:alpha val="50000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49189" name="Line 37"/>
            <p:cNvSpPr>
              <a:spLocks noChangeShapeType="1"/>
            </p:cNvSpPr>
            <p:nvPr/>
          </p:nvSpPr>
          <p:spPr bwMode="gray">
            <a:xfrm flipH="1">
              <a:off x="3939" y="1917"/>
              <a:ext cx="54" cy="0"/>
            </a:xfrm>
            <a:prstGeom prst="line">
              <a:avLst/>
            </a:prstGeom>
            <a:noFill/>
            <a:ln w="1905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49190" name="AutoShape 38"/>
            <p:cNvSpPr>
              <a:spLocks noChangeArrowheads="1"/>
            </p:cNvSpPr>
            <p:nvPr/>
          </p:nvSpPr>
          <p:spPr bwMode="gray">
            <a:xfrm>
              <a:off x="3782" y="1676"/>
              <a:ext cx="171" cy="163"/>
            </a:xfrm>
            <a:prstGeom prst="roundRect">
              <a:avLst>
                <a:gd name="adj" fmla="val 6250"/>
              </a:avLst>
            </a:prstGeom>
            <a:solidFill>
              <a:schemeClr val="folHlink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 algn="ctr">
                  <a:solidFill>
                    <a:schemeClr val="fol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49191" name="Rectangle 3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/>
          <p:cNvSpPr>
            <a:spLocks noChangeArrowheads="1"/>
          </p:cNvSpPr>
          <p:nvPr/>
        </p:nvSpPr>
        <p:spPr bwMode="gray">
          <a:xfrm>
            <a:off x="5310188" y="2852738"/>
            <a:ext cx="1306512" cy="326548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algn="ctr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0179" name="Rectangle 55"/>
          <p:cNvSpPr>
            <a:spLocks noChangeArrowheads="1"/>
          </p:cNvSpPr>
          <p:nvPr/>
        </p:nvSpPr>
        <p:spPr bwMode="gray">
          <a:xfrm>
            <a:off x="5310188" y="4143375"/>
            <a:ext cx="1306512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b="1" smtClean="0">
                <a:solidFill>
                  <a:srgbClr val="FFFFFF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0180" name="Oval 4"/>
          <p:cNvSpPr>
            <a:spLocks noChangeArrowheads="1"/>
          </p:cNvSpPr>
          <p:nvPr/>
        </p:nvSpPr>
        <p:spPr bwMode="gray">
          <a:xfrm>
            <a:off x="5440363" y="2949575"/>
            <a:ext cx="1038225" cy="1038225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" name="Rectangle 949"/>
          <p:cNvSpPr>
            <a:spLocks noChangeArrowheads="1"/>
          </p:cNvSpPr>
          <p:nvPr/>
        </p:nvSpPr>
        <p:spPr bwMode="auto">
          <a:xfrm>
            <a:off x="5421313" y="3140075"/>
            <a:ext cx="11128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50182" name="AutoShape 6"/>
          <p:cNvSpPr>
            <a:spLocks noChangeArrowheads="1"/>
          </p:cNvSpPr>
          <p:nvPr/>
        </p:nvSpPr>
        <p:spPr bwMode="gray">
          <a:xfrm>
            <a:off x="2501900" y="2852738"/>
            <a:ext cx="1306513" cy="326548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algn="ctr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0183" name="Rectangle 55"/>
          <p:cNvSpPr>
            <a:spLocks noChangeArrowheads="1"/>
          </p:cNvSpPr>
          <p:nvPr/>
        </p:nvSpPr>
        <p:spPr bwMode="gray">
          <a:xfrm>
            <a:off x="2501900" y="4143375"/>
            <a:ext cx="1306513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b="1" smtClean="0">
                <a:solidFill>
                  <a:srgbClr val="FFFFFF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0184" name="Oval 8"/>
          <p:cNvSpPr>
            <a:spLocks noChangeArrowheads="1"/>
          </p:cNvSpPr>
          <p:nvPr/>
        </p:nvSpPr>
        <p:spPr bwMode="gray">
          <a:xfrm>
            <a:off x="2632075" y="2949575"/>
            <a:ext cx="1038225" cy="1038225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2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" name="Rectangle 949"/>
          <p:cNvSpPr>
            <a:spLocks noChangeArrowheads="1"/>
          </p:cNvSpPr>
          <p:nvPr/>
        </p:nvSpPr>
        <p:spPr bwMode="auto">
          <a:xfrm>
            <a:off x="2613025" y="3140075"/>
            <a:ext cx="1112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chemeClr val="accent2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50186" name="AutoShape 10"/>
          <p:cNvSpPr>
            <a:spLocks noChangeArrowheads="1"/>
          </p:cNvSpPr>
          <p:nvPr/>
        </p:nvSpPr>
        <p:spPr bwMode="gray">
          <a:xfrm>
            <a:off x="3925888" y="2852738"/>
            <a:ext cx="1306512" cy="3265487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algn="ctr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0187" name="Oval 11"/>
          <p:cNvSpPr>
            <a:spLocks noChangeArrowheads="1"/>
          </p:cNvSpPr>
          <p:nvPr/>
        </p:nvSpPr>
        <p:spPr bwMode="gray">
          <a:xfrm>
            <a:off x="4056063" y="2949575"/>
            <a:ext cx="1038225" cy="1038225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0188" name="AutoShape 12"/>
          <p:cNvSpPr>
            <a:spLocks noChangeArrowheads="1"/>
          </p:cNvSpPr>
          <p:nvPr/>
        </p:nvSpPr>
        <p:spPr bwMode="gray">
          <a:xfrm>
            <a:off x="6711950" y="2852738"/>
            <a:ext cx="1306513" cy="3265487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algn="ctr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0189" name="Oval 13"/>
          <p:cNvSpPr>
            <a:spLocks noChangeArrowheads="1"/>
          </p:cNvSpPr>
          <p:nvPr/>
        </p:nvSpPr>
        <p:spPr bwMode="gray">
          <a:xfrm>
            <a:off x="6842125" y="2949575"/>
            <a:ext cx="1038225" cy="1038225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3" name="Rectangle 949"/>
          <p:cNvSpPr>
            <a:spLocks noChangeArrowheads="1"/>
          </p:cNvSpPr>
          <p:nvPr/>
        </p:nvSpPr>
        <p:spPr bwMode="auto">
          <a:xfrm>
            <a:off x="6823075" y="3140075"/>
            <a:ext cx="1112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chemeClr val="accent1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0191" name="AutoShape 15"/>
          <p:cNvSpPr>
            <a:spLocks noChangeArrowheads="1"/>
          </p:cNvSpPr>
          <p:nvPr/>
        </p:nvSpPr>
        <p:spPr bwMode="gray">
          <a:xfrm>
            <a:off x="1076325" y="2852738"/>
            <a:ext cx="1306513" cy="3265487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algn="ctr">
            <a:solidFill>
              <a:srgbClr val="DDDDDD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0192" name="Rectangle 103"/>
          <p:cNvSpPr>
            <a:spLocks noChangeArrowheads="1"/>
          </p:cNvSpPr>
          <p:nvPr/>
        </p:nvSpPr>
        <p:spPr bwMode="gray">
          <a:xfrm>
            <a:off x="2705100" y="1778000"/>
            <a:ext cx="37338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600" b="1" smtClean="0">
                <a:cs typeface="Arial" panose="020B0604020202020204" pitchFamily="34" charset="0"/>
              </a:rPr>
              <a:t>Thêm văn bản </a:t>
            </a:r>
            <a:endParaRPr lang="en-US" sz="2600" b="1">
              <a:cs typeface="Arial" panose="020B0604020202020204" pitchFamily="34" charset="0"/>
            </a:endParaRPr>
          </a:p>
        </p:txBody>
      </p:sp>
      <p:sp>
        <p:nvSpPr>
          <p:cNvPr id="29" name="Rectangle 102"/>
          <p:cNvSpPr>
            <a:spLocks noChangeArrowheads="1"/>
          </p:cNvSpPr>
          <p:nvPr/>
        </p:nvSpPr>
        <p:spPr bwMode="gray">
          <a:xfrm>
            <a:off x="2400300" y="2227263"/>
            <a:ext cx="4343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cs typeface="Arial" panose="020B0604020202020204" pitchFamily="34" charset="0"/>
            </a:endParaRPr>
          </a:p>
        </p:txBody>
      </p:sp>
      <p:cxnSp>
        <p:nvCxnSpPr>
          <p:cNvPr id="131" name="Shape 130"/>
          <p:cNvCxnSpPr>
            <a:cxnSpLocks noChangeShapeType="1"/>
            <a:endCxn id="50192" idx="1"/>
          </p:cNvCxnSpPr>
          <p:nvPr/>
        </p:nvCxnSpPr>
        <p:spPr bwMode="gray">
          <a:xfrm rot="5400000" flipH="1" flipV="1">
            <a:off x="1816100" y="1943100"/>
            <a:ext cx="809625" cy="968375"/>
          </a:xfrm>
          <a:prstGeom prst="curvedConnector2">
            <a:avLst/>
          </a:prstGeom>
          <a:noFill/>
          <a:ln w="38100" algn="ctr">
            <a:solidFill>
              <a:schemeClr val="accent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2" name="Shape 131"/>
          <p:cNvCxnSpPr>
            <a:cxnSpLocks noChangeShapeType="1"/>
            <a:endCxn id="50192" idx="3"/>
          </p:cNvCxnSpPr>
          <p:nvPr/>
        </p:nvCxnSpPr>
        <p:spPr bwMode="gray">
          <a:xfrm rot="16200000" flipV="1">
            <a:off x="6515894" y="1945481"/>
            <a:ext cx="809625" cy="963613"/>
          </a:xfrm>
          <a:prstGeom prst="curvedConnector2">
            <a:avLst/>
          </a:prstGeom>
          <a:noFill/>
          <a:ln w="38100" algn="ctr">
            <a:solidFill>
              <a:schemeClr val="accent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0196" name="Rectangle 55"/>
          <p:cNvSpPr>
            <a:spLocks noChangeArrowheads="1"/>
          </p:cNvSpPr>
          <p:nvPr/>
        </p:nvSpPr>
        <p:spPr bwMode="gray">
          <a:xfrm>
            <a:off x="1076325" y="4143375"/>
            <a:ext cx="1306513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b="1" smtClean="0">
                <a:solidFill>
                  <a:srgbClr val="FFFFFF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76" name="Rectangle 949"/>
          <p:cNvSpPr>
            <a:spLocks noChangeArrowheads="1"/>
          </p:cNvSpPr>
          <p:nvPr/>
        </p:nvSpPr>
        <p:spPr bwMode="auto">
          <a:xfrm>
            <a:off x="4016375" y="3140075"/>
            <a:ext cx="11112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chemeClr val="accent1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0198" name="Rectangle 81"/>
          <p:cNvSpPr>
            <a:spLocks noChangeArrowheads="1"/>
          </p:cNvSpPr>
          <p:nvPr/>
        </p:nvSpPr>
        <p:spPr bwMode="gray">
          <a:xfrm>
            <a:off x="3827463" y="4143375"/>
            <a:ext cx="1489075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b="1" smtClean="0">
                <a:solidFill>
                  <a:srgbClr val="FFFFFF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0199" name="Rectangle 110"/>
          <p:cNvSpPr>
            <a:spLocks noChangeArrowheads="1"/>
          </p:cNvSpPr>
          <p:nvPr/>
        </p:nvSpPr>
        <p:spPr bwMode="gray">
          <a:xfrm>
            <a:off x="6665913" y="4143375"/>
            <a:ext cx="1489075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b="1" smtClean="0">
                <a:solidFill>
                  <a:srgbClr val="FFFFFF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gray">
          <a:xfrm>
            <a:off x="1427163" y="5553075"/>
            <a:ext cx="4778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FFFFFF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gray">
          <a:xfrm>
            <a:off x="2903538" y="5553075"/>
            <a:ext cx="47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FFFFFF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52" name="TextBox 51"/>
          <p:cNvSpPr txBox="1">
            <a:spLocks noChangeArrowheads="1"/>
          </p:cNvSpPr>
          <p:nvPr/>
        </p:nvSpPr>
        <p:spPr bwMode="gray">
          <a:xfrm>
            <a:off x="4333875" y="5553075"/>
            <a:ext cx="47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FFFFFF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gray">
          <a:xfrm>
            <a:off x="5745163" y="5553075"/>
            <a:ext cx="47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FFFFFF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gray">
          <a:xfrm>
            <a:off x="7172325" y="5553075"/>
            <a:ext cx="476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3600" b="1">
                <a:solidFill>
                  <a:srgbClr val="FFFFFF"/>
                </a:solidFill>
                <a:cs typeface="Arial" panose="020B0604020202020204" pitchFamily="34" charset="0"/>
              </a:rPr>
              <a:t>5</a:t>
            </a:r>
          </a:p>
        </p:txBody>
      </p:sp>
      <p:sp>
        <p:nvSpPr>
          <p:cNvPr id="50205" name="Oval 29"/>
          <p:cNvSpPr>
            <a:spLocks noChangeArrowheads="1"/>
          </p:cNvSpPr>
          <p:nvPr/>
        </p:nvSpPr>
        <p:spPr bwMode="gray">
          <a:xfrm>
            <a:off x="1206500" y="2949575"/>
            <a:ext cx="1038225" cy="1038225"/>
          </a:xfrm>
          <a:prstGeom prst="ellipse">
            <a:avLst/>
          </a:prstGeom>
          <a:solidFill>
            <a:srgbClr val="FFFFFF"/>
          </a:solidFill>
          <a:ln w="28575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" name="Rectangle 949"/>
          <p:cNvSpPr>
            <a:spLocks noChangeArrowheads="1"/>
          </p:cNvSpPr>
          <p:nvPr/>
        </p:nvSpPr>
        <p:spPr bwMode="auto">
          <a:xfrm>
            <a:off x="1187450" y="3140075"/>
            <a:ext cx="1112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chemeClr val="accent1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0207" name="Rectangle 3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gray">
          <a:xfrm>
            <a:off x="1009650" y="1620838"/>
            <a:ext cx="3790950" cy="600075"/>
          </a:xfrm>
          <a:prstGeom prst="roundRect">
            <a:avLst>
              <a:gd name="adj" fmla="val 21162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algn="ctr">
                <a:solidFill>
                  <a:srgbClr val="A946BA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hlink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gray">
          <a:xfrm>
            <a:off x="639763" y="2097088"/>
            <a:ext cx="7818437" cy="3749675"/>
          </a:xfrm>
          <a:prstGeom prst="roundRect">
            <a:avLst>
              <a:gd name="adj" fmla="val 6097"/>
            </a:avLst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5" name="Freeform 5"/>
          <p:cNvSpPr>
            <a:spLocks/>
          </p:cNvSpPr>
          <p:nvPr/>
        </p:nvSpPr>
        <p:spPr bwMode="gray">
          <a:xfrm flipH="1">
            <a:off x="4298950" y="1651000"/>
            <a:ext cx="458788" cy="360363"/>
          </a:xfrm>
          <a:custGeom>
            <a:avLst/>
            <a:gdLst>
              <a:gd name="T0" fmla="*/ 118 w 596"/>
              <a:gd name="T1" fmla="*/ 0 h 598"/>
              <a:gd name="T2" fmla="*/ 0 w 596"/>
              <a:gd name="T3" fmla="*/ 118 h 598"/>
              <a:gd name="T4" fmla="*/ 0 w 596"/>
              <a:gd name="T5" fmla="*/ 589 h 598"/>
              <a:gd name="T6" fmla="*/ 161 w 596"/>
              <a:gd name="T7" fmla="*/ 174 h 598"/>
              <a:gd name="T8" fmla="*/ 589 w 596"/>
              <a:gd name="T9" fmla="*/ 0 h 598"/>
              <a:gd name="T10" fmla="*/ 118 w 596"/>
              <a:gd name="T11" fmla="*/ 0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2000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20000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rgbClr val="F8F8F8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51206" name="Picture 6" descr="p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6" b="13716"/>
          <a:stretch>
            <a:fillRect/>
          </a:stretch>
        </p:blipFill>
        <p:spPr bwMode="auto">
          <a:xfrm>
            <a:off x="4648200" y="3578225"/>
            <a:ext cx="3690938" cy="225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7" name="AutoShape 7"/>
          <p:cNvSpPr>
            <a:spLocks noChangeArrowheads="1"/>
          </p:cNvSpPr>
          <p:nvPr/>
        </p:nvSpPr>
        <p:spPr bwMode="gray">
          <a:xfrm>
            <a:off x="946150" y="2373313"/>
            <a:ext cx="7215188" cy="574675"/>
          </a:xfrm>
          <a:prstGeom prst="bevel">
            <a:avLst>
              <a:gd name="adj" fmla="val 8565"/>
            </a:avLst>
          </a:prstGeom>
          <a:solidFill>
            <a:srgbClr val="FE813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white">
          <a:xfrm>
            <a:off x="1143000" y="1600200"/>
            <a:ext cx="297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 smtClean="0">
                <a:solidFill>
                  <a:srgbClr val="FEFFFF"/>
                </a:solidFill>
              </a:rPr>
              <a:t>Nội dung</a:t>
            </a:r>
            <a:endParaRPr lang="en-US" sz="2800" b="1">
              <a:solidFill>
                <a:srgbClr val="FEFFFF"/>
              </a:solidFill>
            </a:endParaRPr>
          </a:p>
        </p:txBody>
      </p:sp>
      <p:sp>
        <p:nvSpPr>
          <p:cNvPr id="51209" name="Line 9"/>
          <p:cNvSpPr>
            <a:spLocks noChangeShapeType="1"/>
          </p:cNvSpPr>
          <p:nvPr/>
        </p:nvSpPr>
        <p:spPr bwMode="gray">
          <a:xfrm>
            <a:off x="1257300" y="2982913"/>
            <a:ext cx="0" cy="2590800"/>
          </a:xfrm>
          <a:prstGeom prst="line">
            <a:avLst/>
          </a:prstGeom>
          <a:noFill/>
          <a:ln w="12700">
            <a:solidFill>
              <a:srgbClr val="5F5F5F">
                <a:alpha val="50000"/>
              </a:srgb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1162050" y="3394075"/>
            <a:ext cx="168275" cy="168275"/>
            <a:chOff x="2928" y="2208"/>
            <a:chExt cx="262" cy="262"/>
          </a:xfrm>
        </p:grpSpPr>
        <p:sp>
          <p:nvSpPr>
            <p:cNvPr id="51211" name="Oval 1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adFill rotWithShape="1">
              <a:gsLst>
                <a:gs pos="0">
                  <a:srgbClr val="223864">
                    <a:gamma/>
                    <a:tint val="28627"/>
                    <a:invGamma/>
                  </a:srgbClr>
                </a:gs>
                <a:gs pos="100000">
                  <a:srgbClr val="223864"/>
                </a:gs>
              </a:gsLst>
              <a:lin ang="2700000" scaled="1"/>
            </a:gra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gamma/>
                    <a:shade val="69804"/>
                    <a:invGamma/>
                  </a:srgbClr>
                </a:gs>
                <a:gs pos="100000">
                  <a:srgbClr val="FF99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1213" name="Group 13"/>
          <p:cNvGrpSpPr>
            <a:grpSpLocks/>
          </p:cNvGrpSpPr>
          <p:nvPr/>
        </p:nvGrpSpPr>
        <p:grpSpPr bwMode="auto">
          <a:xfrm>
            <a:off x="1162050" y="4476750"/>
            <a:ext cx="168275" cy="168275"/>
            <a:chOff x="2928" y="2208"/>
            <a:chExt cx="262" cy="262"/>
          </a:xfrm>
        </p:grpSpPr>
        <p:sp>
          <p:nvSpPr>
            <p:cNvPr id="51214" name="Oval 1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adFill rotWithShape="1">
              <a:gsLst>
                <a:gs pos="0">
                  <a:srgbClr val="223864">
                    <a:gamma/>
                    <a:tint val="28627"/>
                    <a:invGamma/>
                  </a:srgbClr>
                </a:gs>
                <a:gs pos="100000">
                  <a:srgbClr val="223864"/>
                </a:gs>
              </a:gsLst>
              <a:lin ang="2700000" scaled="1"/>
            </a:gra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gamma/>
                    <a:shade val="76471"/>
                    <a:invGamma/>
                  </a:srgbClr>
                </a:gs>
                <a:gs pos="100000">
                  <a:srgbClr val="FF99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1216" name="Rectangle 16"/>
          <p:cNvSpPr>
            <a:spLocks noChangeArrowheads="1"/>
          </p:cNvSpPr>
          <p:nvPr/>
        </p:nvSpPr>
        <p:spPr bwMode="auto">
          <a:xfrm>
            <a:off x="1295400" y="3278188"/>
            <a:ext cx="12971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1C1C1C"/>
                </a:solidFill>
              </a:rPr>
              <a:t>Nội dung</a:t>
            </a:r>
            <a:endParaRPr lang="en-US" sz="2000" b="1">
              <a:solidFill>
                <a:srgbClr val="1C1C1C"/>
              </a:solidFill>
            </a:endParaRPr>
          </a:p>
        </p:txBody>
      </p:sp>
      <p:sp>
        <p:nvSpPr>
          <p:cNvPr id="51217" name="Rectangle 17"/>
          <p:cNvSpPr>
            <a:spLocks noChangeArrowheads="1"/>
          </p:cNvSpPr>
          <p:nvPr/>
        </p:nvSpPr>
        <p:spPr bwMode="auto">
          <a:xfrm>
            <a:off x="1284288" y="4357688"/>
            <a:ext cx="12971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000" b="1" smtClean="0">
                <a:solidFill>
                  <a:srgbClr val="1C1C1C"/>
                </a:solidFill>
              </a:rPr>
              <a:t>Nội dung</a:t>
            </a:r>
            <a:endParaRPr lang="en-US" sz="2000" b="1">
              <a:solidFill>
                <a:srgbClr val="1C1C1C"/>
              </a:solidFill>
            </a:endParaRP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black">
          <a:xfrm>
            <a:off x="1436688" y="3575050"/>
            <a:ext cx="30591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sz="1400" b="1" smtClean="0">
                <a:solidFill>
                  <a:srgbClr val="1C1C1C"/>
                </a:solidFill>
              </a:rPr>
              <a:t>Thêm nội dung bằng văn bản của bạn tại đây.</a:t>
            </a:r>
            <a:endParaRPr lang="en-US" sz="1400" b="1">
              <a:solidFill>
                <a:srgbClr val="1C1C1C"/>
              </a:solidFill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black">
          <a:xfrm>
            <a:off x="1436688" y="4649788"/>
            <a:ext cx="30591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sz="1400" b="1" smtClean="0">
                <a:solidFill>
                  <a:srgbClr val="1C1C1C"/>
                </a:solidFill>
              </a:rPr>
              <a:t>Thêm nội dung bằng văn bản của bạn tại đây.</a:t>
            </a:r>
            <a:endParaRPr lang="en-US" sz="1400" b="1">
              <a:solidFill>
                <a:srgbClr val="1C1C1C"/>
              </a:solidFill>
            </a:endParaRPr>
          </a:p>
        </p:txBody>
      </p:sp>
      <p:sp>
        <p:nvSpPr>
          <p:cNvPr id="51220" name="Rectangle 20"/>
          <p:cNvSpPr>
            <a:spLocks noChangeArrowheads="1"/>
          </p:cNvSpPr>
          <p:nvPr/>
        </p:nvSpPr>
        <p:spPr bwMode="white">
          <a:xfrm>
            <a:off x="1470025" y="2449513"/>
            <a:ext cx="617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b="1" smtClean="0">
                <a:solidFill>
                  <a:srgbClr val="FEFFFF"/>
                </a:solidFill>
              </a:rPr>
              <a:t>Thêm nội dung bằng văn bản của bạn tại đây.</a:t>
            </a:r>
            <a:endParaRPr lang="en-US" sz="2000" b="1">
              <a:solidFill>
                <a:srgbClr val="FE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/>
          <p:cNvSpPr>
            <a:spLocks noChangeArrowheads="1"/>
          </p:cNvSpPr>
          <p:nvPr/>
        </p:nvSpPr>
        <p:spPr bwMode="gray">
          <a:xfrm>
            <a:off x="742950" y="2522538"/>
            <a:ext cx="3629025" cy="3543300"/>
          </a:xfrm>
          <a:prstGeom prst="roundRect">
            <a:avLst>
              <a:gd name="adj" fmla="val 3630"/>
            </a:avLst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9525" algn="ctr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gray">
          <a:xfrm>
            <a:off x="4808538" y="2522538"/>
            <a:ext cx="3629025" cy="3543300"/>
          </a:xfrm>
          <a:prstGeom prst="roundRect">
            <a:avLst>
              <a:gd name="adj" fmla="val 3630"/>
            </a:avLst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9525" algn="ctr">
            <a:solidFill>
              <a:srgbClr val="B2B2B2"/>
            </a:solidFill>
            <a:round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aphicFrame>
        <p:nvGraphicFramePr>
          <p:cNvPr id="52228" name="Group 4"/>
          <p:cNvGraphicFramePr>
            <a:graphicFrameLocks noGrp="1"/>
          </p:cNvGraphicFramePr>
          <p:nvPr>
            <p:ph sz="half" idx="4294967295"/>
          </p:nvPr>
        </p:nvGraphicFramePr>
        <p:xfrm>
          <a:off x="827088" y="2601913"/>
          <a:ext cx="3451225" cy="3384550"/>
        </p:xfrm>
        <a:graphic>
          <a:graphicData uri="http://schemas.openxmlformats.org/drawingml/2006/table">
            <a:tbl>
              <a:tblPr/>
              <a:tblGrid>
                <a:gridCol w="1150937"/>
                <a:gridCol w="2300288"/>
              </a:tblGrid>
              <a:tr h="44291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55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80808"/>
                          </a:solidFill>
                          <a:effectLst/>
                          <a:latin typeface="Arial" panose="020B0604020202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Click to add 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19" name="AutoShape 55"/>
          <p:cNvSpPr>
            <a:spLocks noChangeArrowheads="1"/>
          </p:cNvSpPr>
          <p:nvPr/>
        </p:nvSpPr>
        <p:spPr bwMode="gray">
          <a:xfrm rot="5400000">
            <a:off x="900906" y="2242344"/>
            <a:ext cx="168275" cy="14128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19050" algn="ctr">
            <a:solidFill>
              <a:srgbClr val="FFFFFF"/>
            </a:solidFill>
            <a:miter lim="800000"/>
            <a:headEnd/>
            <a:tailEnd/>
          </a:ln>
          <a:effectLst>
            <a:outerShdw dist="28398" dir="6993903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endParaRPr lang="vi-VN"/>
          </a:p>
        </p:txBody>
      </p:sp>
      <p:sp>
        <p:nvSpPr>
          <p:cNvPr id="52247" name="Rectangle 57"/>
          <p:cNvSpPr>
            <a:spLocks noChangeArrowheads="1"/>
          </p:cNvSpPr>
          <p:nvPr/>
        </p:nvSpPr>
        <p:spPr bwMode="gray">
          <a:xfrm>
            <a:off x="990600" y="2124075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52248" name="Rectangle 232"/>
          <p:cNvSpPr>
            <a:spLocks noChangeArrowheads="1"/>
          </p:cNvSpPr>
          <p:nvPr/>
        </p:nvSpPr>
        <p:spPr bwMode="gray">
          <a:xfrm>
            <a:off x="5114925" y="2124075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b="1" smtClean="0"/>
              <a:t>Thêm tiêu đề</a:t>
            </a:r>
            <a:endParaRPr lang="en-US" b="1"/>
          </a:p>
        </p:txBody>
      </p:sp>
      <p:sp>
        <p:nvSpPr>
          <p:cNvPr id="52249" name="Text Box 9"/>
          <p:cNvSpPr txBox="1">
            <a:spLocks noChangeArrowheads="1"/>
          </p:cNvSpPr>
          <p:nvPr/>
        </p:nvSpPr>
        <p:spPr bwMode="gray">
          <a:xfrm>
            <a:off x="1400175" y="1447800"/>
            <a:ext cx="6324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600" b="1" smtClean="0"/>
              <a:t>Thêm nội dung bằng văn bản của bạn tại đây.</a:t>
            </a:r>
            <a:endParaRPr lang="en-US" sz="1600" b="1"/>
          </a:p>
        </p:txBody>
      </p:sp>
      <p:sp>
        <p:nvSpPr>
          <p:cNvPr id="11528" name="AutoShape 264"/>
          <p:cNvSpPr>
            <a:spLocks noChangeArrowheads="1"/>
          </p:cNvSpPr>
          <p:nvPr/>
        </p:nvSpPr>
        <p:spPr bwMode="gray">
          <a:xfrm rot="5400000">
            <a:off x="4991894" y="2242344"/>
            <a:ext cx="168275" cy="141287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19050" algn="ctr">
            <a:solidFill>
              <a:srgbClr val="FFFFFF"/>
            </a:solidFill>
            <a:miter lim="800000"/>
            <a:headEnd/>
            <a:tailEnd/>
          </a:ln>
          <a:effectLst>
            <a:outerShdw dist="28398" dir="6993903" algn="ctr" rotWithShape="0">
              <a:schemeClr val="bg2">
                <a:alpha val="50000"/>
              </a:schemeClr>
            </a:outerShdw>
          </a:effectLst>
        </p:spPr>
        <p:txBody>
          <a:bodyPr rot="10800000" vert="eaVert"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endParaRPr lang="vi-VN"/>
          </a:p>
        </p:txBody>
      </p:sp>
      <p:graphicFrame>
        <p:nvGraphicFramePr>
          <p:cNvPr id="52251" name="Object 27"/>
          <p:cNvGraphicFramePr>
            <a:graphicFrameLocks noChangeAspect="1"/>
          </p:cNvGraphicFramePr>
          <p:nvPr/>
        </p:nvGraphicFramePr>
        <p:xfrm>
          <a:off x="4835525" y="2563813"/>
          <a:ext cx="3565525" cy="350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6" name="Chart" r:id="rId3" imgW="2762104" imgH="3400614" progId="MSGraph.Chart.8">
                  <p:embed followColorScheme="full"/>
                </p:oleObj>
              </mc:Choice>
              <mc:Fallback>
                <p:oleObj name="Chart" r:id="rId3" imgW="2762104" imgH="3400614" progId="MSGraph.Chart.8">
                  <p:embed followColorScheme="full"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4835525" y="2563813"/>
                        <a:ext cx="3565525" cy="350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52" name="Line 285"/>
          <p:cNvSpPr>
            <a:spLocks noChangeShapeType="1"/>
          </p:cNvSpPr>
          <p:nvPr/>
        </p:nvSpPr>
        <p:spPr bwMode="gray">
          <a:xfrm flipH="1" flipV="1">
            <a:off x="7215188" y="2928938"/>
            <a:ext cx="7937" cy="2725737"/>
          </a:xfrm>
          <a:prstGeom prst="line">
            <a:avLst/>
          </a:prstGeom>
          <a:noFill/>
          <a:ln w="9525">
            <a:solidFill>
              <a:srgbClr val="08080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2253" name="Line 285"/>
          <p:cNvSpPr>
            <a:spLocks noChangeShapeType="1"/>
          </p:cNvSpPr>
          <p:nvPr/>
        </p:nvSpPr>
        <p:spPr bwMode="gray">
          <a:xfrm flipH="1" flipV="1">
            <a:off x="6354763" y="2928938"/>
            <a:ext cx="7937" cy="2725737"/>
          </a:xfrm>
          <a:prstGeom prst="line">
            <a:avLst/>
          </a:prstGeom>
          <a:noFill/>
          <a:ln w="9525">
            <a:solidFill>
              <a:srgbClr val="080808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2254" name="Rectangle 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ChangeArrowheads="1"/>
          </p:cNvSpPr>
          <p:nvPr/>
        </p:nvSpPr>
        <p:spPr bwMode="gray">
          <a:xfrm>
            <a:off x="731838" y="4708525"/>
            <a:ext cx="4786312" cy="1184275"/>
          </a:xfrm>
          <a:prstGeom prst="roundRect">
            <a:avLst>
              <a:gd name="adj" fmla="val 15014"/>
            </a:avLst>
          </a:prstGeom>
          <a:solidFill>
            <a:schemeClr val="folHlink"/>
          </a:solidFill>
          <a:ln w="28575" algn="ctr">
            <a:solidFill>
              <a:srgbClr val="FFFFFF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3252" name="Freeform 4"/>
          <p:cNvSpPr>
            <a:spLocks/>
          </p:cNvSpPr>
          <p:nvPr/>
        </p:nvSpPr>
        <p:spPr bwMode="gray">
          <a:xfrm>
            <a:off x="1028700" y="3103563"/>
            <a:ext cx="1900238" cy="1376362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53" name="Freeform 5"/>
          <p:cNvSpPr>
            <a:spLocks/>
          </p:cNvSpPr>
          <p:nvPr/>
        </p:nvSpPr>
        <p:spPr bwMode="gray">
          <a:xfrm>
            <a:off x="2947988" y="3038475"/>
            <a:ext cx="366712" cy="1562100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54" name="Freeform 6"/>
          <p:cNvSpPr>
            <a:spLocks/>
          </p:cNvSpPr>
          <p:nvPr/>
        </p:nvSpPr>
        <p:spPr bwMode="gray">
          <a:xfrm flipH="1">
            <a:off x="3348038" y="3103563"/>
            <a:ext cx="1900237" cy="1376362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3255" name="Group 7"/>
          <p:cNvGrpSpPr>
            <a:grpSpLocks/>
          </p:cNvGrpSpPr>
          <p:nvPr/>
        </p:nvGrpSpPr>
        <p:grpSpPr bwMode="auto">
          <a:xfrm>
            <a:off x="666750" y="1905000"/>
            <a:ext cx="1362075" cy="1322388"/>
            <a:chOff x="4320" y="1152"/>
            <a:chExt cx="414" cy="402"/>
          </a:xfrm>
        </p:grpSpPr>
        <p:sp>
          <p:nvSpPr>
            <p:cNvPr id="53256" name="AutoShape 8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solidFill>
              <a:schemeClr val="accent1"/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57" name="Freeform 9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3258" name="Rectangle 10"/>
          <p:cNvSpPr>
            <a:spLocks noChangeArrowheads="1"/>
          </p:cNvSpPr>
          <p:nvPr/>
        </p:nvSpPr>
        <p:spPr bwMode="gray">
          <a:xfrm>
            <a:off x="548968" y="2168525"/>
            <a:ext cx="16722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r>
              <a:rPr lang="en-US" sz="2400" b="1" smtClean="0">
                <a:solidFill>
                  <a:srgbClr val="FFFFFF"/>
                </a:solidFill>
              </a:rPr>
              <a:t>Thêm chữ</a:t>
            </a:r>
            <a:endParaRPr lang="en-US" sz="2400" b="1">
              <a:solidFill>
                <a:srgbClr val="FFFFFF"/>
              </a:solidFill>
            </a:endParaRPr>
          </a:p>
        </p:txBody>
      </p:sp>
      <p:grpSp>
        <p:nvGrpSpPr>
          <p:cNvPr id="53259" name="Group 11"/>
          <p:cNvGrpSpPr>
            <a:grpSpLocks/>
          </p:cNvGrpSpPr>
          <p:nvPr/>
        </p:nvGrpSpPr>
        <p:grpSpPr bwMode="auto">
          <a:xfrm>
            <a:off x="2446338" y="1905000"/>
            <a:ext cx="1362075" cy="1322388"/>
            <a:chOff x="4320" y="1152"/>
            <a:chExt cx="414" cy="402"/>
          </a:xfrm>
        </p:grpSpPr>
        <p:sp>
          <p:nvSpPr>
            <p:cNvPr id="53260" name="AutoShape 12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solidFill>
              <a:schemeClr val="accent2"/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61" name="Freeform 13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53262" name="Group 14"/>
          <p:cNvGrpSpPr>
            <a:grpSpLocks/>
          </p:cNvGrpSpPr>
          <p:nvPr/>
        </p:nvGrpSpPr>
        <p:grpSpPr bwMode="auto">
          <a:xfrm>
            <a:off x="4233863" y="1914525"/>
            <a:ext cx="1362075" cy="1322388"/>
            <a:chOff x="4320" y="1152"/>
            <a:chExt cx="414" cy="402"/>
          </a:xfrm>
        </p:grpSpPr>
        <p:sp>
          <p:nvSpPr>
            <p:cNvPr id="53263" name="AutoShape 15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solidFill>
              <a:schemeClr val="hlink"/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3264" name="Freeform 16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3265" name="Rectangle 17"/>
          <p:cNvSpPr>
            <a:spLocks noChangeArrowheads="1"/>
          </p:cNvSpPr>
          <p:nvPr/>
        </p:nvSpPr>
        <p:spPr bwMode="gray">
          <a:xfrm>
            <a:off x="2284105" y="2168525"/>
            <a:ext cx="16722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r>
              <a:rPr lang="en-US" sz="2400" b="1" smtClean="0">
                <a:solidFill>
                  <a:srgbClr val="FFFFFF"/>
                </a:solidFill>
              </a:rPr>
              <a:t>Thêm chữ</a:t>
            </a:r>
            <a:endParaRPr lang="en-US" sz="2400" b="1">
              <a:solidFill>
                <a:srgbClr val="FFFFFF"/>
              </a:solidFill>
            </a:endParaRPr>
          </a:p>
        </p:txBody>
      </p:sp>
      <p:sp>
        <p:nvSpPr>
          <p:cNvPr id="53266" name="Rectangle 18"/>
          <p:cNvSpPr>
            <a:spLocks noChangeArrowheads="1"/>
          </p:cNvSpPr>
          <p:nvPr/>
        </p:nvSpPr>
        <p:spPr bwMode="gray">
          <a:xfrm>
            <a:off x="4101793" y="2178050"/>
            <a:ext cx="16722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/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r>
              <a:rPr lang="en-US" sz="2400" b="1" smtClean="0">
                <a:solidFill>
                  <a:srgbClr val="FFFFFF"/>
                </a:solidFill>
              </a:rPr>
              <a:t>Thêm chữ</a:t>
            </a:r>
            <a:endParaRPr lang="en-US" sz="2400" b="1">
              <a:solidFill>
                <a:srgbClr val="FFFFFF"/>
              </a:solidFill>
            </a:endParaRPr>
          </a:p>
        </p:txBody>
      </p:sp>
      <p:sp>
        <p:nvSpPr>
          <p:cNvPr id="53267" name="Rectangle 19"/>
          <p:cNvSpPr>
            <a:spLocks noChangeArrowheads="1"/>
          </p:cNvSpPr>
          <p:nvPr/>
        </p:nvSpPr>
        <p:spPr bwMode="gray">
          <a:xfrm>
            <a:off x="1279525" y="4883150"/>
            <a:ext cx="3733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Clr>
                <a:srgbClr val="D7181F"/>
              </a:buClr>
              <a:buFont typeface="Wingdings" panose="05000000000000000000" pitchFamily="2" charset="2"/>
              <a:buNone/>
            </a:pPr>
            <a:r>
              <a:rPr lang="en-US" sz="1600" b="1" smtClean="0">
                <a:solidFill>
                  <a:schemeClr val="bg1"/>
                </a:solidFill>
              </a:rPr>
              <a:t>Thêm nội dung bằng văn bản của bạn tại đây.</a:t>
            </a:r>
            <a:endParaRPr lang="en-US" sz="1600">
              <a:solidFill>
                <a:schemeClr val="bg1"/>
              </a:solidFill>
            </a:endParaRPr>
          </a:p>
        </p:txBody>
      </p:sp>
      <p:sp>
        <p:nvSpPr>
          <p:cNvPr id="53268" name="Rectangle 20"/>
          <p:cNvSpPr>
            <a:spLocks noChangeArrowheads="1"/>
          </p:cNvSpPr>
          <p:nvPr/>
        </p:nvSpPr>
        <p:spPr bwMode="black">
          <a:xfrm>
            <a:off x="5851525" y="2312988"/>
            <a:ext cx="2943225" cy="131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lnSpc>
                <a:spcPct val="110000"/>
              </a:lnSpc>
              <a:buFontTx/>
              <a:buChar char="•"/>
            </a:pPr>
            <a:r>
              <a:rPr lang="en-US" sz="2400" b="1" smtClean="0"/>
              <a:t>Thêm nội dung bằng văn bản của bạn tại đây.</a:t>
            </a:r>
            <a:endParaRPr lang="en-US" sz="1400"/>
          </a:p>
        </p:txBody>
      </p:sp>
      <p:pic>
        <p:nvPicPr>
          <p:cNvPr id="53269" name="Picture 21" descr="Picture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68350" y="4745038"/>
            <a:ext cx="674688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4275" name="Rectangle 40"/>
          <p:cNvSpPr>
            <a:spLocks noChangeArrowheads="1"/>
          </p:cNvSpPr>
          <p:nvPr/>
        </p:nvSpPr>
        <p:spPr bwMode="gray">
          <a:xfrm>
            <a:off x="2514600" y="1371600"/>
            <a:ext cx="5583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  <p:grpSp>
        <p:nvGrpSpPr>
          <p:cNvPr id="54276" name="Group 4"/>
          <p:cNvGrpSpPr>
            <a:grpSpLocks/>
          </p:cNvGrpSpPr>
          <p:nvPr/>
        </p:nvGrpSpPr>
        <p:grpSpPr bwMode="auto">
          <a:xfrm>
            <a:off x="2074863" y="1766888"/>
            <a:ext cx="6116637" cy="1225550"/>
            <a:chOff x="1429" y="1304"/>
            <a:chExt cx="3853" cy="772"/>
          </a:xfrm>
        </p:grpSpPr>
        <p:grpSp>
          <p:nvGrpSpPr>
            <p:cNvPr id="54277" name="Group 5"/>
            <p:cNvGrpSpPr>
              <a:grpSpLocks/>
            </p:cNvGrpSpPr>
            <p:nvPr/>
          </p:nvGrpSpPr>
          <p:grpSpPr bwMode="auto">
            <a:xfrm>
              <a:off x="1429" y="1314"/>
              <a:ext cx="3072" cy="750"/>
              <a:chOff x="316" y="297"/>
              <a:chExt cx="3072" cy="750"/>
            </a:xfrm>
          </p:grpSpPr>
          <p:sp>
            <p:nvSpPr>
              <p:cNvPr id="54278" name="AutoShape 6"/>
              <p:cNvSpPr>
                <a:spLocks noChangeArrowheads="1"/>
              </p:cNvSpPr>
              <p:nvPr/>
            </p:nvSpPr>
            <p:spPr bwMode="gray">
              <a:xfrm flipH="1">
                <a:off x="316" y="297"/>
                <a:ext cx="3072" cy="750"/>
              </a:xfrm>
              <a:prstGeom prst="homePlate">
                <a:avLst>
                  <a:gd name="adj" fmla="val 50271"/>
                </a:avLst>
              </a:prstGeom>
              <a:noFill/>
              <a:ln w="38100" algn="ctr">
                <a:solidFill>
                  <a:schemeClr val="accent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  <p:sp>
            <p:nvSpPr>
              <p:cNvPr id="54279" name="AutoShape 7"/>
              <p:cNvSpPr>
                <a:spLocks noChangeArrowheads="1"/>
              </p:cNvSpPr>
              <p:nvPr/>
            </p:nvSpPr>
            <p:spPr bwMode="gray">
              <a:xfrm>
                <a:off x="316" y="529"/>
                <a:ext cx="314" cy="314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738AC8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</p:grpSp>
        <p:sp>
          <p:nvSpPr>
            <p:cNvPr id="54280" name="Freeform 8"/>
            <p:cNvSpPr>
              <a:spLocks/>
            </p:cNvSpPr>
            <p:nvPr/>
          </p:nvSpPr>
          <p:spPr bwMode="gray">
            <a:xfrm>
              <a:off x="4547" y="1304"/>
              <a:ext cx="735" cy="772"/>
            </a:xfrm>
            <a:custGeom>
              <a:avLst/>
              <a:gdLst>
                <a:gd name="T0" fmla="*/ 0 w 735"/>
                <a:gd name="T1" fmla="*/ 0 h 750"/>
                <a:gd name="T2" fmla="*/ 0 w 735"/>
                <a:gd name="T3" fmla="*/ 750 h 750"/>
                <a:gd name="T4" fmla="*/ 612 w 735"/>
                <a:gd name="T5" fmla="*/ 750 h 750"/>
                <a:gd name="T6" fmla="*/ 735 w 735"/>
                <a:gd name="T7" fmla="*/ 639 h 750"/>
                <a:gd name="T8" fmla="*/ 734 w 735"/>
                <a:gd name="T9" fmla="*/ 121 h 750"/>
                <a:gd name="T10" fmla="*/ 612 w 735"/>
                <a:gd name="T11" fmla="*/ 0 h 750"/>
                <a:gd name="T12" fmla="*/ 0 w 735"/>
                <a:gd name="T1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5" h="750">
                  <a:moveTo>
                    <a:pt x="0" y="0"/>
                  </a:moveTo>
                  <a:lnTo>
                    <a:pt x="0" y="750"/>
                  </a:lnTo>
                  <a:cubicBezTo>
                    <a:pt x="0" y="750"/>
                    <a:pt x="306" y="750"/>
                    <a:pt x="612" y="750"/>
                  </a:cubicBezTo>
                  <a:cubicBezTo>
                    <a:pt x="680" y="746"/>
                    <a:pt x="729" y="714"/>
                    <a:pt x="735" y="639"/>
                  </a:cubicBezTo>
                  <a:lnTo>
                    <a:pt x="734" y="121"/>
                  </a:lnTo>
                  <a:cubicBezTo>
                    <a:pt x="734" y="23"/>
                    <a:pt x="654" y="0"/>
                    <a:pt x="612" y="0"/>
                  </a:cubicBezTo>
                  <a:cubicBezTo>
                    <a:pt x="306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 cap="flat" cmpd="sng">
                  <a:solidFill>
                    <a:srgbClr val="F9B639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</p:grpSp>
      <p:grpSp>
        <p:nvGrpSpPr>
          <p:cNvPr id="54281" name="Group 9"/>
          <p:cNvGrpSpPr>
            <a:grpSpLocks/>
          </p:cNvGrpSpPr>
          <p:nvPr/>
        </p:nvGrpSpPr>
        <p:grpSpPr bwMode="auto">
          <a:xfrm>
            <a:off x="1306513" y="3155950"/>
            <a:ext cx="6884987" cy="1225550"/>
            <a:chOff x="945" y="2179"/>
            <a:chExt cx="4337" cy="772"/>
          </a:xfrm>
        </p:grpSpPr>
        <p:grpSp>
          <p:nvGrpSpPr>
            <p:cNvPr id="54282" name="Group 10"/>
            <p:cNvGrpSpPr>
              <a:grpSpLocks/>
            </p:cNvGrpSpPr>
            <p:nvPr/>
          </p:nvGrpSpPr>
          <p:grpSpPr bwMode="auto">
            <a:xfrm>
              <a:off x="945" y="2189"/>
              <a:ext cx="3556" cy="750"/>
              <a:chOff x="848" y="2092"/>
              <a:chExt cx="3556" cy="750"/>
            </a:xfrm>
          </p:grpSpPr>
          <p:sp>
            <p:nvSpPr>
              <p:cNvPr id="54283" name="AutoShape 11"/>
              <p:cNvSpPr>
                <a:spLocks noChangeArrowheads="1"/>
              </p:cNvSpPr>
              <p:nvPr/>
            </p:nvSpPr>
            <p:spPr bwMode="gray">
              <a:xfrm flipH="1">
                <a:off x="848" y="2092"/>
                <a:ext cx="3556" cy="750"/>
              </a:xfrm>
              <a:prstGeom prst="homePlate">
                <a:avLst>
                  <a:gd name="adj" fmla="val 48006"/>
                </a:avLst>
              </a:prstGeom>
              <a:noFill/>
              <a:ln w="38100" algn="ctr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  <p:sp>
            <p:nvSpPr>
              <p:cNvPr id="54284" name="AutoShape 12"/>
              <p:cNvSpPr>
                <a:spLocks noChangeArrowheads="1"/>
              </p:cNvSpPr>
              <p:nvPr/>
            </p:nvSpPr>
            <p:spPr bwMode="gray">
              <a:xfrm>
                <a:off x="848" y="2310"/>
                <a:ext cx="314" cy="314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FA8D3D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</p:grpSp>
        <p:sp>
          <p:nvSpPr>
            <p:cNvPr id="54285" name="Freeform 13"/>
            <p:cNvSpPr>
              <a:spLocks/>
            </p:cNvSpPr>
            <p:nvPr/>
          </p:nvSpPr>
          <p:spPr bwMode="gray">
            <a:xfrm>
              <a:off x="4547" y="2179"/>
              <a:ext cx="735" cy="772"/>
            </a:xfrm>
            <a:custGeom>
              <a:avLst/>
              <a:gdLst>
                <a:gd name="T0" fmla="*/ 0 w 735"/>
                <a:gd name="T1" fmla="*/ 0 h 750"/>
                <a:gd name="T2" fmla="*/ 0 w 735"/>
                <a:gd name="T3" fmla="*/ 750 h 750"/>
                <a:gd name="T4" fmla="*/ 612 w 735"/>
                <a:gd name="T5" fmla="*/ 750 h 750"/>
                <a:gd name="T6" fmla="*/ 735 w 735"/>
                <a:gd name="T7" fmla="*/ 639 h 750"/>
                <a:gd name="T8" fmla="*/ 734 w 735"/>
                <a:gd name="T9" fmla="*/ 121 h 750"/>
                <a:gd name="T10" fmla="*/ 612 w 735"/>
                <a:gd name="T11" fmla="*/ 0 h 750"/>
                <a:gd name="T12" fmla="*/ 0 w 735"/>
                <a:gd name="T1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5" h="750">
                  <a:moveTo>
                    <a:pt x="0" y="0"/>
                  </a:moveTo>
                  <a:lnTo>
                    <a:pt x="0" y="750"/>
                  </a:lnTo>
                  <a:cubicBezTo>
                    <a:pt x="0" y="750"/>
                    <a:pt x="306" y="750"/>
                    <a:pt x="612" y="750"/>
                  </a:cubicBezTo>
                  <a:cubicBezTo>
                    <a:pt x="680" y="746"/>
                    <a:pt x="729" y="714"/>
                    <a:pt x="735" y="639"/>
                  </a:cubicBezTo>
                  <a:lnTo>
                    <a:pt x="734" y="121"/>
                  </a:lnTo>
                  <a:cubicBezTo>
                    <a:pt x="734" y="23"/>
                    <a:pt x="654" y="0"/>
                    <a:pt x="612" y="0"/>
                  </a:cubicBezTo>
                  <a:cubicBezTo>
                    <a:pt x="306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cap="flat" cmpd="sng">
                  <a:solidFill>
                    <a:srgbClr val="FA8D3D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</p:grpSp>
      <p:grpSp>
        <p:nvGrpSpPr>
          <p:cNvPr id="54286" name="Group 14"/>
          <p:cNvGrpSpPr>
            <a:grpSpLocks/>
          </p:cNvGrpSpPr>
          <p:nvPr/>
        </p:nvGrpSpPr>
        <p:grpSpPr bwMode="auto">
          <a:xfrm>
            <a:off x="846138" y="4565650"/>
            <a:ext cx="7345362" cy="1225550"/>
            <a:chOff x="655" y="3067"/>
            <a:chExt cx="4627" cy="772"/>
          </a:xfrm>
        </p:grpSpPr>
        <p:grpSp>
          <p:nvGrpSpPr>
            <p:cNvPr id="54287" name="Group 15"/>
            <p:cNvGrpSpPr>
              <a:grpSpLocks/>
            </p:cNvGrpSpPr>
            <p:nvPr/>
          </p:nvGrpSpPr>
          <p:grpSpPr bwMode="auto">
            <a:xfrm>
              <a:off x="655" y="3077"/>
              <a:ext cx="3846" cy="750"/>
              <a:chOff x="558" y="2955"/>
              <a:chExt cx="3846" cy="750"/>
            </a:xfrm>
          </p:grpSpPr>
          <p:sp>
            <p:nvSpPr>
              <p:cNvPr id="54288" name="AutoShape 16"/>
              <p:cNvSpPr>
                <a:spLocks noChangeArrowheads="1"/>
              </p:cNvSpPr>
              <p:nvPr/>
            </p:nvSpPr>
            <p:spPr bwMode="gray">
              <a:xfrm flipH="1">
                <a:off x="558" y="2955"/>
                <a:ext cx="3846" cy="750"/>
              </a:xfrm>
              <a:prstGeom prst="homePlate">
                <a:avLst>
                  <a:gd name="adj" fmla="val 50140"/>
                </a:avLst>
              </a:prstGeom>
              <a:noFill/>
              <a:ln w="38100" algn="ctr">
                <a:solidFill>
                  <a:schemeClr val="folHlink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  <p:sp>
            <p:nvSpPr>
              <p:cNvPr id="54289" name="AutoShape 17"/>
              <p:cNvSpPr>
                <a:spLocks noChangeArrowheads="1"/>
              </p:cNvSpPr>
              <p:nvPr/>
            </p:nvSpPr>
            <p:spPr bwMode="gray">
              <a:xfrm>
                <a:off x="558" y="3180"/>
                <a:ext cx="314" cy="314"/>
              </a:xfrm>
              <a:prstGeom prst="diamond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CF6DA4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endParaRPr lang="vi-VN"/>
              </a:p>
            </p:txBody>
          </p:sp>
        </p:grpSp>
        <p:sp>
          <p:nvSpPr>
            <p:cNvPr id="54290" name="Freeform 18"/>
            <p:cNvSpPr>
              <a:spLocks/>
            </p:cNvSpPr>
            <p:nvPr/>
          </p:nvSpPr>
          <p:spPr bwMode="gray">
            <a:xfrm>
              <a:off x="4547" y="3067"/>
              <a:ext cx="735" cy="772"/>
            </a:xfrm>
            <a:custGeom>
              <a:avLst/>
              <a:gdLst>
                <a:gd name="T0" fmla="*/ 0 w 735"/>
                <a:gd name="T1" fmla="*/ 0 h 750"/>
                <a:gd name="T2" fmla="*/ 0 w 735"/>
                <a:gd name="T3" fmla="*/ 750 h 750"/>
                <a:gd name="T4" fmla="*/ 612 w 735"/>
                <a:gd name="T5" fmla="*/ 750 h 750"/>
                <a:gd name="T6" fmla="*/ 735 w 735"/>
                <a:gd name="T7" fmla="*/ 639 h 750"/>
                <a:gd name="T8" fmla="*/ 734 w 735"/>
                <a:gd name="T9" fmla="*/ 121 h 750"/>
                <a:gd name="T10" fmla="*/ 612 w 735"/>
                <a:gd name="T11" fmla="*/ 0 h 750"/>
                <a:gd name="T12" fmla="*/ 0 w 735"/>
                <a:gd name="T13" fmla="*/ 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5" h="750">
                  <a:moveTo>
                    <a:pt x="0" y="0"/>
                  </a:moveTo>
                  <a:lnTo>
                    <a:pt x="0" y="750"/>
                  </a:lnTo>
                  <a:cubicBezTo>
                    <a:pt x="0" y="750"/>
                    <a:pt x="306" y="750"/>
                    <a:pt x="612" y="750"/>
                  </a:cubicBezTo>
                  <a:cubicBezTo>
                    <a:pt x="680" y="746"/>
                    <a:pt x="729" y="714"/>
                    <a:pt x="735" y="639"/>
                  </a:cubicBezTo>
                  <a:lnTo>
                    <a:pt x="734" y="121"/>
                  </a:lnTo>
                  <a:cubicBezTo>
                    <a:pt x="734" y="23"/>
                    <a:pt x="654" y="0"/>
                    <a:pt x="612" y="0"/>
                  </a:cubicBezTo>
                  <a:cubicBezTo>
                    <a:pt x="306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cap="flat" cmpd="sng">
                  <a:solidFill>
                    <a:srgbClr val="CF6DA4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</p:grpSp>
      <p:sp>
        <p:nvSpPr>
          <p:cNvPr id="48" name="Rectangle 47"/>
          <p:cNvSpPr>
            <a:spLocks noChangeArrowheads="1"/>
          </p:cNvSpPr>
          <p:nvPr/>
        </p:nvSpPr>
        <p:spPr bwMode="gray">
          <a:xfrm>
            <a:off x="1960563" y="3262313"/>
            <a:ext cx="162897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2200" b="1" smtClean="0">
                <a:cs typeface="Arial" panose="020B0604020202020204" pitchFamily="34" charset="0"/>
              </a:rPr>
              <a:t>Thêm chữ </a:t>
            </a:r>
            <a:endParaRPr lang="en-US" sz="2200" b="1">
              <a:cs typeface="Arial" panose="020B0604020202020204" pitchFamily="34" charset="0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gray">
          <a:xfrm>
            <a:off x="2759075" y="1871663"/>
            <a:ext cx="162897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2200" b="1" smtClean="0">
                <a:cs typeface="Arial" panose="020B0604020202020204" pitchFamily="34" charset="0"/>
              </a:rPr>
              <a:t>Thêm chữ </a:t>
            </a:r>
            <a:endParaRPr lang="en-US" sz="2200" b="1">
              <a:cs typeface="Arial" panose="020B0604020202020204" pitchFamily="34" charset="0"/>
            </a:endParaRPr>
          </a:p>
        </p:txBody>
      </p:sp>
      <p:sp>
        <p:nvSpPr>
          <p:cNvPr id="50" name="Rectangle 49"/>
          <p:cNvSpPr>
            <a:spLocks noChangeArrowheads="1"/>
          </p:cNvSpPr>
          <p:nvPr/>
        </p:nvSpPr>
        <p:spPr bwMode="gray">
          <a:xfrm>
            <a:off x="1514475" y="4667250"/>
            <a:ext cx="33607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2200" b="1" smtClean="0">
                <a:cs typeface="Arial" panose="020B0604020202020204" pitchFamily="34" charset="0"/>
              </a:rPr>
              <a:t>Thêm chữ </a:t>
            </a:r>
            <a:endParaRPr lang="en-US" sz="2200" b="1">
              <a:cs typeface="Arial" panose="020B0604020202020204" pitchFamily="34" charset="0"/>
            </a:endParaRPr>
          </a:p>
        </p:txBody>
      </p:sp>
      <p:sp>
        <p:nvSpPr>
          <p:cNvPr id="30" name="Rectangle 29"/>
          <p:cNvSpPr>
            <a:spLocks noChangeArrowheads="1"/>
          </p:cNvSpPr>
          <p:nvPr/>
        </p:nvSpPr>
        <p:spPr bwMode="gray">
          <a:xfrm>
            <a:off x="7064375" y="2052638"/>
            <a:ext cx="1066800" cy="701675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gray">
          <a:xfrm>
            <a:off x="7051675" y="3433763"/>
            <a:ext cx="1066800" cy="701675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gray">
          <a:xfrm>
            <a:off x="7064375" y="4824413"/>
            <a:ext cx="1066800" cy="701675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6" name="Rectangle 102"/>
          <p:cNvSpPr>
            <a:spLocks noChangeArrowheads="1"/>
          </p:cNvSpPr>
          <p:nvPr/>
        </p:nvSpPr>
        <p:spPr bwMode="gray">
          <a:xfrm>
            <a:off x="2727325" y="2328863"/>
            <a:ext cx="41052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1400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1" name="Rectangle 102"/>
          <p:cNvSpPr>
            <a:spLocks noChangeArrowheads="1"/>
          </p:cNvSpPr>
          <p:nvPr/>
        </p:nvSpPr>
        <p:spPr bwMode="gray">
          <a:xfrm>
            <a:off x="1938338" y="3690938"/>
            <a:ext cx="41052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1400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33" name="Rectangle 102"/>
          <p:cNvSpPr>
            <a:spLocks noChangeArrowheads="1"/>
          </p:cNvSpPr>
          <p:nvPr/>
        </p:nvSpPr>
        <p:spPr bwMode="gray">
          <a:xfrm>
            <a:off x="1490663" y="5097463"/>
            <a:ext cx="41052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sz="1400" smtClean="0">
                <a:solidFill>
                  <a:srgbClr val="000000"/>
                </a:solidFill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4300" name="TextBox 22"/>
          <p:cNvSpPr txBox="1">
            <a:spLocks noChangeArrowheads="1"/>
          </p:cNvSpPr>
          <p:nvPr/>
        </p:nvSpPr>
        <p:spPr bwMode="gray">
          <a:xfrm>
            <a:off x="2063750" y="2147888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>
                <a:solidFill>
                  <a:srgbClr val="FFFFFF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54301" name="TextBox 22"/>
          <p:cNvSpPr txBox="1">
            <a:spLocks noChangeArrowheads="1"/>
          </p:cNvSpPr>
          <p:nvPr/>
        </p:nvSpPr>
        <p:spPr bwMode="gray">
          <a:xfrm>
            <a:off x="1306513" y="35433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>
                <a:solidFill>
                  <a:srgbClr val="FFFFFF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54302" name="TextBox 22"/>
          <p:cNvSpPr txBox="1">
            <a:spLocks noChangeArrowheads="1"/>
          </p:cNvSpPr>
          <p:nvPr/>
        </p:nvSpPr>
        <p:spPr bwMode="gray">
          <a:xfrm>
            <a:off x="858838" y="49530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>
                <a:solidFill>
                  <a:srgbClr val="FFFFFF"/>
                </a:solidFill>
                <a:cs typeface="Arial" panose="020B0604020202020204" pitchFamily="34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gray">
          <a:xfrm>
            <a:off x="915988" y="2641600"/>
            <a:ext cx="2747962" cy="1063625"/>
          </a:xfrm>
          <a:prstGeom prst="rect">
            <a:avLst/>
          </a:prstGeom>
          <a:solidFill>
            <a:schemeClr val="folHlink">
              <a:alpha val="3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299" name="Text Box 9"/>
          <p:cNvSpPr txBox="1">
            <a:spLocks noChangeArrowheads="1"/>
          </p:cNvSpPr>
          <p:nvPr/>
        </p:nvSpPr>
        <p:spPr bwMode="black">
          <a:xfrm>
            <a:off x="1601788" y="1295400"/>
            <a:ext cx="5943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cs typeface="Arial" panose="020B0604020202020204" pitchFamily="34" charset="0"/>
            </a:endParaRP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invGray">
          <a:xfrm>
            <a:off x="3790950" y="3355975"/>
            <a:ext cx="1520825" cy="1857375"/>
          </a:xfrm>
          <a:prstGeom prst="leftRightArrow">
            <a:avLst>
              <a:gd name="adj1" fmla="val 60037"/>
              <a:gd name="adj2" fmla="val 2380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white">
          <a:xfrm>
            <a:off x="4011613" y="3975100"/>
            <a:ext cx="1066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gray">
          <a:xfrm>
            <a:off x="5468938" y="2641600"/>
            <a:ext cx="2747962" cy="1063625"/>
          </a:xfrm>
          <a:prstGeom prst="rect">
            <a:avLst/>
          </a:prstGeom>
          <a:solidFill>
            <a:schemeClr val="hlink">
              <a:alpha val="3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3" name="AutoShape 7"/>
          <p:cNvSpPr>
            <a:spLocks noChangeArrowheads="1"/>
          </p:cNvSpPr>
          <p:nvPr/>
        </p:nvSpPr>
        <p:spPr bwMode="invGray">
          <a:xfrm>
            <a:off x="5462588" y="2257425"/>
            <a:ext cx="2749550" cy="354013"/>
          </a:xfrm>
          <a:prstGeom prst="roundRect">
            <a:avLst>
              <a:gd name="adj" fmla="val 0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>
              <a:cs typeface="Arial" panose="020B0604020202020204" pitchFamily="34" charset="0"/>
            </a:endParaRPr>
          </a:p>
        </p:txBody>
      </p:sp>
      <p:sp>
        <p:nvSpPr>
          <p:cNvPr id="55304" name="AutoShape 8"/>
          <p:cNvSpPr>
            <a:spLocks noChangeArrowheads="1"/>
          </p:cNvSpPr>
          <p:nvPr/>
        </p:nvSpPr>
        <p:spPr bwMode="invGray">
          <a:xfrm>
            <a:off x="919163" y="2263775"/>
            <a:ext cx="2741612" cy="336550"/>
          </a:xfrm>
          <a:prstGeom prst="roundRect">
            <a:avLst>
              <a:gd name="adj" fmla="val 0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>
              <a:cs typeface="Arial" panose="020B0604020202020204" pitchFamily="34" charset="0"/>
            </a:endParaRP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gray">
          <a:xfrm>
            <a:off x="915988" y="3708400"/>
            <a:ext cx="2747962" cy="1063625"/>
          </a:xfrm>
          <a:prstGeom prst="rect">
            <a:avLst/>
          </a:prstGeom>
          <a:solidFill>
            <a:schemeClr val="folHlink">
              <a:alpha val="20000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gray">
          <a:xfrm>
            <a:off x="5468938" y="3708400"/>
            <a:ext cx="2747962" cy="1063625"/>
          </a:xfrm>
          <a:prstGeom prst="rect">
            <a:avLst/>
          </a:prstGeom>
          <a:solidFill>
            <a:schemeClr val="hlink">
              <a:alpha val="20000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gray">
          <a:xfrm>
            <a:off x="915988" y="4776788"/>
            <a:ext cx="2747962" cy="1063625"/>
          </a:xfrm>
          <a:prstGeom prst="rect">
            <a:avLst/>
          </a:prstGeom>
          <a:solidFill>
            <a:schemeClr val="folHlink">
              <a:alpha val="10001"/>
            </a:schemeClr>
          </a:solidFill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gray">
          <a:xfrm>
            <a:off x="5468938" y="4776788"/>
            <a:ext cx="2747962" cy="1063625"/>
          </a:xfrm>
          <a:prstGeom prst="rect">
            <a:avLst/>
          </a:prstGeom>
          <a:solidFill>
            <a:schemeClr val="hlink">
              <a:alpha val="10001"/>
            </a:schemeClr>
          </a:solidFill>
          <a:ln w="190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black">
          <a:xfrm>
            <a:off x="1263650" y="2835275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black">
          <a:xfrm>
            <a:off x="1263650" y="3937000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black">
          <a:xfrm>
            <a:off x="1263650" y="4957763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black">
          <a:xfrm>
            <a:off x="5868988" y="2816225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3" name="Rectangle 17"/>
          <p:cNvSpPr>
            <a:spLocks noChangeArrowheads="1"/>
          </p:cNvSpPr>
          <p:nvPr/>
        </p:nvSpPr>
        <p:spPr bwMode="black">
          <a:xfrm>
            <a:off x="5868988" y="3917950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4" name="Rectangle 18"/>
          <p:cNvSpPr>
            <a:spLocks noChangeArrowheads="1"/>
          </p:cNvSpPr>
          <p:nvPr/>
        </p:nvSpPr>
        <p:spPr bwMode="black">
          <a:xfrm>
            <a:off x="5868988" y="4938713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cs typeface="Arial" panose="020B0604020202020204" pitchFamily="34" charset="0"/>
              </a:rPr>
              <a:t>Thêm văn bản 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white">
          <a:xfrm>
            <a:off x="6188462" y="2255838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white">
          <a:xfrm>
            <a:off x="1624400" y="2255838"/>
            <a:ext cx="13644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FFFF"/>
                </a:solidFill>
              </a:rPr>
              <a:t>Thêm chữ 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5531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gray">
          <a:xfrm>
            <a:off x="5622925" y="3590925"/>
            <a:ext cx="2362200" cy="131921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vi-VN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gray">
          <a:xfrm>
            <a:off x="3263900" y="3590925"/>
            <a:ext cx="2354263" cy="7747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endParaRPr lang="vi-VN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gray">
          <a:xfrm>
            <a:off x="908050" y="3590925"/>
            <a:ext cx="2354263" cy="6000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1192213" y="1816100"/>
            <a:ext cx="6643687" cy="1074738"/>
          </a:xfrm>
          <a:prstGeom prst="roundRect">
            <a:avLst>
              <a:gd name="adj" fmla="val 50000"/>
            </a:avLst>
          </a:prstGeom>
          <a:noFill/>
          <a:ln w="19050" algn="ctr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26" name="Line 23"/>
          <p:cNvSpPr>
            <a:spLocks noChangeShapeType="1"/>
          </p:cNvSpPr>
          <p:nvPr/>
        </p:nvSpPr>
        <p:spPr bwMode="gray">
          <a:xfrm flipV="1">
            <a:off x="904875" y="3486150"/>
            <a:ext cx="0" cy="22860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27" name="Line 24"/>
          <p:cNvSpPr>
            <a:spLocks noChangeShapeType="1"/>
          </p:cNvSpPr>
          <p:nvPr/>
        </p:nvSpPr>
        <p:spPr bwMode="gray">
          <a:xfrm flipV="1">
            <a:off x="3263900" y="3505200"/>
            <a:ext cx="0" cy="22860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28" name="Line 25"/>
          <p:cNvSpPr>
            <a:spLocks noChangeShapeType="1"/>
          </p:cNvSpPr>
          <p:nvPr/>
        </p:nvSpPr>
        <p:spPr bwMode="gray">
          <a:xfrm flipV="1">
            <a:off x="5619750" y="3495675"/>
            <a:ext cx="0" cy="22860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29" name="Line 26"/>
          <p:cNvSpPr>
            <a:spLocks noChangeShapeType="1"/>
          </p:cNvSpPr>
          <p:nvPr/>
        </p:nvSpPr>
        <p:spPr bwMode="gray">
          <a:xfrm flipV="1">
            <a:off x="7985125" y="3552825"/>
            <a:ext cx="0" cy="22860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6330" name="Rectangle 32"/>
          <p:cNvSpPr>
            <a:spLocks noChangeArrowheads="1"/>
          </p:cNvSpPr>
          <p:nvPr/>
        </p:nvSpPr>
        <p:spPr bwMode="gray">
          <a:xfrm>
            <a:off x="942975" y="4273550"/>
            <a:ext cx="22860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300">
              <a:cs typeface="Arial" panose="020B0604020202020204" pitchFamily="34" charset="0"/>
            </a:endParaRPr>
          </a:p>
        </p:txBody>
      </p:sp>
      <p:sp>
        <p:nvSpPr>
          <p:cNvPr id="56331" name="Rectangle 33"/>
          <p:cNvSpPr>
            <a:spLocks noChangeArrowheads="1"/>
          </p:cNvSpPr>
          <p:nvPr/>
        </p:nvSpPr>
        <p:spPr bwMode="auto">
          <a:xfrm>
            <a:off x="1524000" y="2143125"/>
            <a:ext cx="5943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cs typeface="Arial" panose="020B0604020202020204" pitchFamily="34" charset="0"/>
            </a:endParaRPr>
          </a:p>
        </p:txBody>
      </p:sp>
      <p:sp>
        <p:nvSpPr>
          <p:cNvPr id="56332" name="Rectangle 34"/>
          <p:cNvSpPr>
            <a:spLocks noChangeArrowheads="1"/>
          </p:cNvSpPr>
          <p:nvPr/>
        </p:nvSpPr>
        <p:spPr bwMode="gray">
          <a:xfrm>
            <a:off x="5646738" y="4933950"/>
            <a:ext cx="228600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300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300">
              <a:cs typeface="Arial" panose="020B0604020202020204" pitchFamily="34" charset="0"/>
            </a:endParaRPr>
          </a:p>
        </p:txBody>
      </p:sp>
      <p:sp>
        <p:nvSpPr>
          <p:cNvPr id="161" name="Text Box 35"/>
          <p:cNvSpPr txBox="1">
            <a:spLocks noChangeArrowheads="1"/>
          </p:cNvSpPr>
          <p:nvPr/>
        </p:nvSpPr>
        <p:spPr bwMode="gray">
          <a:xfrm>
            <a:off x="3857625" y="3740150"/>
            <a:ext cx="1143000" cy="427038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2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b="1">
                <a:solidFill>
                  <a:srgbClr val="FEFFFF"/>
                </a:solidFill>
                <a:cs typeface="Arial" panose="020B0604020202020204" pitchFamily="34" charset="0"/>
              </a:rPr>
              <a:t>3,000 $</a:t>
            </a:r>
          </a:p>
        </p:txBody>
      </p:sp>
      <p:sp>
        <p:nvSpPr>
          <p:cNvPr id="115" name="Text Box 35"/>
          <p:cNvSpPr txBox="1">
            <a:spLocks noChangeArrowheads="1"/>
          </p:cNvSpPr>
          <p:nvPr/>
        </p:nvSpPr>
        <p:spPr bwMode="gray">
          <a:xfrm>
            <a:off x="1447800" y="3657600"/>
            <a:ext cx="1143000" cy="427038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2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b="1">
                <a:solidFill>
                  <a:srgbClr val="FEFFFF"/>
                </a:solidFill>
                <a:cs typeface="Arial" panose="020B0604020202020204" pitchFamily="34" charset="0"/>
              </a:rPr>
              <a:t>1,000 $</a:t>
            </a:r>
          </a:p>
        </p:txBody>
      </p:sp>
      <p:sp>
        <p:nvSpPr>
          <p:cNvPr id="56335" name="Rectangle 11"/>
          <p:cNvSpPr>
            <a:spLocks noChangeArrowheads="1"/>
          </p:cNvSpPr>
          <p:nvPr/>
        </p:nvSpPr>
        <p:spPr bwMode="gray">
          <a:xfrm>
            <a:off x="3254375" y="4427538"/>
            <a:ext cx="2459038" cy="572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eaLnBrk="1" hangingPunct="1">
              <a:lnSpc>
                <a:spcPct val="120000"/>
              </a:lnSpc>
              <a:buClr>
                <a:schemeClr val="tx1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300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1300">
              <a:cs typeface="Arial" panose="020B0604020202020204" pitchFamily="34" charset="0"/>
            </a:endParaRPr>
          </a:p>
        </p:txBody>
      </p:sp>
      <p:sp>
        <p:nvSpPr>
          <p:cNvPr id="56336" name="AutoShape 16"/>
          <p:cNvSpPr>
            <a:spLocks noChangeArrowheads="1"/>
          </p:cNvSpPr>
          <p:nvPr/>
        </p:nvSpPr>
        <p:spPr bwMode="gray">
          <a:xfrm>
            <a:off x="1768475" y="1652588"/>
            <a:ext cx="5414963" cy="366712"/>
          </a:xfrm>
          <a:prstGeom prst="roundRect">
            <a:avLst>
              <a:gd name="adj" fmla="val 50000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37" name="Rectangle 949"/>
          <p:cNvSpPr>
            <a:spLocks noChangeArrowheads="1"/>
          </p:cNvSpPr>
          <p:nvPr/>
        </p:nvSpPr>
        <p:spPr bwMode="gray">
          <a:xfrm>
            <a:off x="2133600" y="1600200"/>
            <a:ext cx="4781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smtClean="0">
                <a:solidFill>
                  <a:srgbClr val="FFFFFF"/>
                </a:solidFill>
                <a:cs typeface="Arial" panose="020B0604020202020204" pitchFamily="34" charset="0"/>
              </a:rPr>
              <a:t>Thêm tiêu đề </a:t>
            </a:r>
            <a:endParaRPr lang="en-US" sz="24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6338" name="AutoShape 18"/>
          <p:cNvSpPr>
            <a:spLocks noChangeArrowheads="1"/>
          </p:cNvSpPr>
          <p:nvPr/>
        </p:nvSpPr>
        <p:spPr bwMode="gray">
          <a:xfrm>
            <a:off x="822325" y="2990850"/>
            <a:ext cx="7604125" cy="747713"/>
          </a:xfrm>
          <a:prstGeom prst="rightArrow">
            <a:avLst>
              <a:gd name="adj1" fmla="val 54565"/>
              <a:gd name="adj2" fmla="val 53298"/>
            </a:avLst>
          </a:prstGeom>
          <a:solidFill>
            <a:srgbClr val="BFBFBF"/>
          </a:solidFill>
          <a:ln w="19050" algn="ctr">
            <a:solidFill>
              <a:srgbClr val="FFFFFF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39" name="Text Box 20"/>
          <p:cNvSpPr txBox="1">
            <a:spLocks noChangeArrowheads="1"/>
          </p:cNvSpPr>
          <p:nvPr/>
        </p:nvSpPr>
        <p:spPr bwMode="gray">
          <a:xfrm>
            <a:off x="1203325" y="3186113"/>
            <a:ext cx="1463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smtClean="0">
                <a:solidFill>
                  <a:srgbClr val="000000"/>
                </a:solidFill>
                <a:cs typeface="Arial" panose="020B0604020202020204" pitchFamily="34" charset="0"/>
              </a:rPr>
              <a:t>Thêm tiêu đề</a:t>
            </a:r>
            <a:endParaRPr lang="en-US" sz="16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6340" name="Text Box 20"/>
          <p:cNvSpPr txBox="1">
            <a:spLocks noChangeArrowheads="1"/>
          </p:cNvSpPr>
          <p:nvPr/>
        </p:nvSpPr>
        <p:spPr bwMode="gray">
          <a:xfrm>
            <a:off x="3689350" y="3186113"/>
            <a:ext cx="1463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smtClean="0">
                <a:solidFill>
                  <a:srgbClr val="000000"/>
                </a:solidFill>
                <a:cs typeface="Arial" panose="020B0604020202020204" pitchFamily="34" charset="0"/>
              </a:rPr>
              <a:t>Thêm tiêu đề</a:t>
            </a:r>
            <a:endParaRPr lang="en-US" sz="16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6341" name="Text Box 20"/>
          <p:cNvSpPr txBox="1">
            <a:spLocks noChangeArrowheads="1"/>
          </p:cNvSpPr>
          <p:nvPr/>
        </p:nvSpPr>
        <p:spPr bwMode="gray">
          <a:xfrm>
            <a:off x="6061075" y="3186113"/>
            <a:ext cx="14636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smtClean="0">
                <a:solidFill>
                  <a:srgbClr val="000000"/>
                </a:solidFill>
                <a:cs typeface="Arial" panose="020B0604020202020204" pitchFamily="34" charset="0"/>
              </a:rPr>
              <a:t>Thêm tiêu đề</a:t>
            </a:r>
            <a:endParaRPr lang="en-US" sz="16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56342" name="Group 22"/>
          <p:cNvGrpSpPr>
            <a:grpSpLocks/>
          </p:cNvGrpSpPr>
          <p:nvPr/>
        </p:nvGrpSpPr>
        <p:grpSpPr bwMode="auto">
          <a:xfrm>
            <a:off x="2632075" y="3711575"/>
            <a:ext cx="558800" cy="419100"/>
            <a:chOff x="1890" y="1712"/>
            <a:chExt cx="399" cy="300"/>
          </a:xfrm>
        </p:grpSpPr>
        <p:sp>
          <p:nvSpPr>
            <p:cNvPr id="56343" name="Freeform 23"/>
            <p:cNvSpPr>
              <a:spLocks noEditPoints="1"/>
            </p:cNvSpPr>
            <p:nvPr/>
          </p:nvSpPr>
          <p:spPr bwMode="gray">
            <a:xfrm>
              <a:off x="1890" y="1712"/>
              <a:ext cx="200" cy="300"/>
            </a:xfrm>
            <a:custGeom>
              <a:avLst/>
              <a:gdLst>
                <a:gd name="T0" fmla="*/ 200 w 200"/>
                <a:gd name="T1" fmla="*/ 172 h 300"/>
                <a:gd name="T2" fmla="*/ 195 w 200"/>
                <a:gd name="T3" fmla="*/ 172 h 300"/>
                <a:gd name="T4" fmla="*/ 192 w 200"/>
                <a:gd name="T5" fmla="*/ 169 h 300"/>
                <a:gd name="T6" fmla="*/ 65 w 200"/>
                <a:gd name="T7" fmla="*/ 42 h 300"/>
                <a:gd name="T8" fmla="*/ 200 w 200"/>
                <a:gd name="T9" fmla="*/ 42 h 300"/>
                <a:gd name="T10" fmla="*/ 200 w 200"/>
                <a:gd name="T11" fmla="*/ 0 h 300"/>
                <a:gd name="T12" fmla="*/ 0 w 200"/>
                <a:gd name="T13" fmla="*/ 0 h 300"/>
                <a:gd name="T14" fmla="*/ 0 w 200"/>
                <a:gd name="T15" fmla="*/ 300 h 300"/>
                <a:gd name="T16" fmla="*/ 200 w 200"/>
                <a:gd name="T17" fmla="*/ 300 h 300"/>
                <a:gd name="T18" fmla="*/ 200 w 200"/>
                <a:gd name="T19" fmla="*/ 258 h 300"/>
                <a:gd name="T20" fmla="*/ 65 w 200"/>
                <a:gd name="T21" fmla="*/ 258 h 300"/>
                <a:gd name="T22" fmla="*/ 150 w 200"/>
                <a:gd name="T23" fmla="*/ 174 h 300"/>
                <a:gd name="T24" fmla="*/ 186 w 200"/>
                <a:gd name="T25" fmla="*/ 208 h 300"/>
                <a:gd name="T26" fmla="*/ 189 w 200"/>
                <a:gd name="T27" fmla="*/ 211 h 300"/>
                <a:gd name="T28" fmla="*/ 195 w 200"/>
                <a:gd name="T29" fmla="*/ 214 h 300"/>
                <a:gd name="T30" fmla="*/ 200 w 200"/>
                <a:gd name="T31" fmla="*/ 214 h 300"/>
                <a:gd name="T32" fmla="*/ 200 w 200"/>
                <a:gd name="T33" fmla="*/ 172 h 300"/>
                <a:gd name="T34" fmla="*/ 42 w 200"/>
                <a:gd name="T35" fmla="*/ 64 h 300"/>
                <a:gd name="T36" fmla="*/ 126 w 200"/>
                <a:gd name="T37" fmla="*/ 150 h 300"/>
                <a:gd name="T38" fmla="*/ 42 w 200"/>
                <a:gd name="T39" fmla="*/ 234 h 300"/>
                <a:gd name="T40" fmla="*/ 42 w 200"/>
                <a:gd name="T41" fmla="*/ 6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0" h="300">
                  <a:moveTo>
                    <a:pt x="200" y="172"/>
                  </a:moveTo>
                  <a:lnTo>
                    <a:pt x="195" y="172"/>
                  </a:lnTo>
                  <a:lnTo>
                    <a:pt x="192" y="169"/>
                  </a:lnTo>
                  <a:lnTo>
                    <a:pt x="65" y="42"/>
                  </a:lnTo>
                  <a:lnTo>
                    <a:pt x="200" y="42"/>
                  </a:lnTo>
                  <a:lnTo>
                    <a:pt x="200" y="0"/>
                  </a:lnTo>
                  <a:lnTo>
                    <a:pt x="0" y="0"/>
                  </a:lnTo>
                  <a:lnTo>
                    <a:pt x="0" y="300"/>
                  </a:lnTo>
                  <a:lnTo>
                    <a:pt x="200" y="300"/>
                  </a:lnTo>
                  <a:lnTo>
                    <a:pt x="200" y="258"/>
                  </a:lnTo>
                  <a:lnTo>
                    <a:pt x="65" y="258"/>
                  </a:lnTo>
                  <a:lnTo>
                    <a:pt x="150" y="174"/>
                  </a:lnTo>
                  <a:lnTo>
                    <a:pt x="186" y="208"/>
                  </a:lnTo>
                  <a:lnTo>
                    <a:pt x="189" y="211"/>
                  </a:lnTo>
                  <a:lnTo>
                    <a:pt x="195" y="214"/>
                  </a:lnTo>
                  <a:lnTo>
                    <a:pt x="200" y="214"/>
                  </a:lnTo>
                  <a:lnTo>
                    <a:pt x="200" y="172"/>
                  </a:lnTo>
                  <a:close/>
                  <a:moveTo>
                    <a:pt x="42" y="64"/>
                  </a:moveTo>
                  <a:lnTo>
                    <a:pt x="126" y="150"/>
                  </a:lnTo>
                  <a:lnTo>
                    <a:pt x="42" y="234"/>
                  </a:lnTo>
                  <a:lnTo>
                    <a:pt x="42" y="6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4" name="Freeform 24"/>
            <p:cNvSpPr>
              <a:spLocks noEditPoints="1"/>
            </p:cNvSpPr>
            <p:nvPr/>
          </p:nvSpPr>
          <p:spPr bwMode="gray">
            <a:xfrm>
              <a:off x="2090" y="1712"/>
              <a:ext cx="199" cy="300"/>
            </a:xfrm>
            <a:custGeom>
              <a:avLst/>
              <a:gdLst>
                <a:gd name="T0" fmla="*/ 0 w 199"/>
                <a:gd name="T1" fmla="*/ 214 h 300"/>
                <a:gd name="T2" fmla="*/ 6 w 199"/>
                <a:gd name="T3" fmla="*/ 214 h 300"/>
                <a:gd name="T4" fmla="*/ 10 w 199"/>
                <a:gd name="T5" fmla="*/ 211 h 300"/>
                <a:gd name="T6" fmla="*/ 15 w 199"/>
                <a:gd name="T7" fmla="*/ 208 h 300"/>
                <a:gd name="T8" fmla="*/ 51 w 199"/>
                <a:gd name="T9" fmla="*/ 174 h 300"/>
                <a:gd name="T10" fmla="*/ 135 w 199"/>
                <a:gd name="T11" fmla="*/ 258 h 300"/>
                <a:gd name="T12" fmla="*/ 0 w 199"/>
                <a:gd name="T13" fmla="*/ 258 h 300"/>
                <a:gd name="T14" fmla="*/ 0 w 199"/>
                <a:gd name="T15" fmla="*/ 300 h 300"/>
                <a:gd name="T16" fmla="*/ 199 w 199"/>
                <a:gd name="T17" fmla="*/ 300 h 300"/>
                <a:gd name="T18" fmla="*/ 199 w 199"/>
                <a:gd name="T19" fmla="*/ 0 h 300"/>
                <a:gd name="T20" fmla="*/ 0 w 199"/>
                <a:gd name="T21" fmla="*/ 0 h 300"/>
                <a:gd name="T22" fmla="*/ 0 w 199"/>
                <a:gd name="T23" fmla="*/ 42 h 300"/>
                <a:gd name="T24" fmla="*/ 135 w 199"/>
                <a:gd name="T25" fmla="*/ 42 h 300"/>
                <a:gd name="T26" fmla="*/ 7 w 199"/>
                <a:gd name="T27" fmla="*/ 169 h 300"/>
                <a:gd name="T28" fmla="*/ 4 w 199"/>
                <a:gd name="T29" fmla="*/ 172 h 300"/>
                <a:gd name="T30" fmla="*/ 0 w 199"/>
                <a:gd name="T31" fmla="*/ 172 h 300"/>
                <a:gd name="T32" fmla="*/ 0 w 199"/>
                <a:gd name="T33" fmla="*/ 214 h 300"/>
                <a:gd name="T34" fmla="*/ 157 w 199"/>
                <a:gd name="T35" fmla="*/ 234 h 300"/>
                <a:gd name="T36" fmla="*/ 73 w 199"/>
                <a:gd name="T37" fmla="*/ 150 h 300"/>
                <a:gd name="T38" fmla="*/ 157 w 199"/>
                <a:gd name="T39" fmla="*/ 64 h 300"/>
                <a:gd name="T40" fmla="*/ 157 w 199"/>
                <a:gd name="T41" fmla="*/ 23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9" h="300">
                  <a:moveTo>
                    <a:pt x="0" y="214"/>
                  </a:moveTo>
                  <a:lnTo>
                    <a:pt x="6" y="214"/>
                  </a:lnTo>
                  <a:lnTo>
                    <a:pt x="10" y="211"/>
                  </a:lnTo>
                  <a:lnTo>
                    <a:pt x="15" y="208"/>
                  </a:lnTo>
                  <a:lnTo>
                    <a:pt x="51" y="174"/>
                  </a:lnTo>
                  <a:lnTo>
                    <a:pt x="135" y="258"/>
                  </a:lnTo>
                  <a:lnTo>
                    <a:pt x="0" y="258"/>
                  </a:lnTo>
                  <a:lnTo>
                    <a:pt x="0" y="300"/>
                  </a:lnTo>
                  <a:lnTo>
                    <a:pt x="199" y="300"/>
                  </a:lnTo>
                  <a:lnTo>
                    <a:pt x="199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135" y="42"/>
                  </a:lnTo>
                  <a:lnTo>
                    <a:pt x="7" y="169"/>
                  </a:lnTo>
                  <a:lnTo>
                    <a:pt x="4" y="172"/>
                  </a:lnTo>
                  <a:lnTo>
                    <a:pt x="0" y="172"/>
                  </a:lnTo>
                  <a:lnTo>
                    <a:pt x="0" y="214"/>
                  </a:lnTo>
                  <a:close/>
                  <a:moveTo>
                    <a:pt x="157" y="234"/>
                  </a:moveTo>
                  <a:lnTo>
                    <a:pt x="73" y="150"/>
                  </a:lnTo>
                  <a:lnTo>
                    <a:pt x="157" y="64"/>
                  </a:lnTo>
                  <a:lnTo>
                    <a:pt x="157" y="234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56345" name="Group 25"/>
          <p:cNvGrpSpPr>
            <a:grpSpLocks/>
          </p:cNvGrpSpPr>
          <p:nvPr/>
        </p:nvGrpSpPr>
        <p:grpSpPr bwMode="auto">
          <a:xfrm>
            <a:off x="4991100" y="3684588"/>
            <a:ext cx="571500" cy="574675"/>
            <a:chOff x="1919" y="2690"/>
            <a:chExt cx="342" cy="384"/>
          </a:xfrm>
        </p:grpSpPr>
        <p:sp>
          <p:nvSpPr>
            <p:cNvPr id="56346" name="Freeform 26"/>
            <p:cNvSpPr>
              <a:spLocks/>
            </p:cNvSpPr>
            <p:nvPr/>
          </p:nvSpPr>
          <p:spPr bwMode="gray">
            <a:xfrm>
              <a:off x="1919" y="2724"/>
              <a:ext cx="127" cy="350"/>
            </a:xfrm>
            <a:custGeom>
              <a:avLst/>
              <a:gdLst>
                <a:gd name="T0" fmla="*/ 34 w 127"/>
                <a:gd name="T1" fmla="*/ 0 h 350"/>
                <a:gd name="T2" fmla="*/ 21 w 127"/>
                <a:gd name="T3" fmla="*/ 2 h 350"/>
                <a:gd name="T4" fmla="*/ 10 w 127"/>
                <a:gd name="T5" fmla="*/ 9 h 350"/>
                <a:gd name="T6" fmla="*/ 3 w 127"/>
                <a:gd name="T7" fmla="*/ 21 h 350"/>
                <a:gd name="T8" fmla="*/ 0 w 127"/>
                <a:gd name="T9" fmla="*/ 35 h 350"/>
                <a:gd name="T10" fmla="*/ 0 w 127"/>
                <a:gd name="T11" fmla="*/ 315 h 350"/>
                <a:gd name="T12" fmla="*/ 3 w 127"/>
                <a:gd name="T13" fmla="*/ 329 h 350"/>
                <a:gd name="T14" fmla="*/ 10 w 127"/>
                <a:gd name="T15" fmla="*/ 341 h 350"/>
                <a:gd name="T16" fmla="*/ 21 w 127"/>
                <a:gd name="T17" fmla="*/ 348 h 350"/>
                <a:gd name="T18" fmla="*/ 34 w 127"/>
                <a:gd name="T19" fmla="*/ 350 h 350"/>
                <a:gd name="T20" fmla="*/ 127 w 127"/>
                <a:gd name="T21" fmla="*/ 350 h 350"/>
                <a:gd name="T22" fmla="*/ 127 w 127"/>
                <a:gd name="T23" fmla="*/ 314 h 350"/>
                <a:gd name="T24" fmla="*/ 36 w 127"/>
                <a:gd name="T25" fmla="*/ 314 h 350"/>
                <a:gd name="T26" fmla="*/ 36 w 127"/>
                <a:gd name="T27" fmla="*/ 0 h 350"/>
                <a:gd name="T28" fmla="*/ 34 w 127"/>
                <a:gd name="T29" fmla="*/ 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7" h="350">
                  <a:moveTo>
                    <a:pt x="34" y="0"/>
                  </a:moveTo>
                  <a:lnTo>
                    <a:pt x="21" y="2"/>
                  </a:lnTo>
                  <a:lnTo>
                    <a:pt x="10" y="9"/>
                  </a:lnTo>
                  <a:lnTo>
                    <a:pt x="3" y="21"/>
                  </a:lnTo>
                  <a:lnTo>
                    <a:pt x="0" y="35"/>
                  </a:lnTo>
                  <a:lnTo>
                    <a:pt x="0" y="315"/>
                  </a:lnTo>
                  <a:lnTo>
                    <a:pt x="3" y="329"/>
                  </a:lnTo>
                  <a:lnTo>
                    <a:pt x="10" y="341"/>
                  </a:lnTo>
                  <a:lnTo>
                    <a:pt x="21" y="348"/>
                  </a:lnTo>
                  <a:lnTo>
                    <a:pt x="34" y="350"/>
                  </a:lnTo>
                  <a:lnTo>
                    <a:pt x="127" y="350"/>
                  </a:lnTo>
                  <a:lnTo>
                    <a:pt x="127" y="314"/>
                  </a:lnTo>
                  <a:lnTo>
                    <a:pt x="36" y="314"/>
                  </a:lnTo>
                  <a:lnTo>
                    <a:pt x="36" y="0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7" name="Freeform 27"/>
            <p:cNvSpPr>
              <a:spLocks noEditPoints="1"/>
            </p:cNvSpPr>
            <p:nvPr/>
          </p:nvSpPr>
          <p:spPr bwMode="gray">
            <a:xfrm>
              <a:off x="2001" y="2690"/>
              <a:ext cx="260" cy="384"/>
            </a:xfrm>
            <a:custGeom>
              <a:avLst/>
              <a:gdLst>
                <a:gd name="T0" fmla="*/ 239 w 260"/>
                <a:gd name="T1" fmla="*/ 382 h 384"/>
                <a:gd name="T2" fmla="*/ 257 w 260"/>
                <a:gd name="T3" fmla="*/ 363 h 384"/>
                <a:gd name="T4" fmla="*/ 260 w 260"/>
                <a:gd name="T5" fmla="*/ 34 h 384"/>
                <a:gd name="T6" fmla="*/ 249 w 260"/>
                <a:gd name="T7" fmla="*/ 10 h 384"/>
                <a:gd name="T8" fmla="*/ 225 w 260"/>
                <a:gd name="T9" fmla="*/ 0 h 384"/>
                <a:gd name="T10" fmla="*/ 57 w 260"/>
                <a:gd name="T11" fmla="*/ 1 h 384"/>
                <a:gd name="T12" fmla="*/ 48 w 260"/>
                <a:gd name="T13" fmla="*/ 7 h 384"/>
                <a:gd name="T14" fmla="*/ 45 w 260"/>
                <a:gd name="T15" fmla="*/ 18 h 384"/>
                <a:gd name="T16" fmla="*/ 44 w 260"/>
                <a:gd name="T17" fmla="*/ 123 h 384"/>
                <a:gd name="T18" fmla="*/ 33 w 260"/>
                <a:gd name="T19" fmla="*/ 145 h 384"/>
                <a:gd name="T20" fmla="*/ 18 w 260"/>
                <a:gd name="T21" fmla="*/ 175 h 384"/>
                <a:gd name="T22" fmla="*/ 6 w 260"/>
                <a:gd name="T23" fmla="*/ 202 h 384"/>
                <a:gd name="T24" fmla="*/ 2 w 260"/>
                <a:gd name="T25" fmla="*/ 213 h 384"/>
                <a:gd name="T26" fmla="*/ 0 w 260"/>
                <a:gd name="T27" fmla="*/ 220 h 384"/>
                <a:gd name="T28" fmla="*/ 2 w 260"/>
                <a:gd name="T29" fmla="*/ 231 h 384"/>
                <a:gd name="T30" fmla="*/ 12 w 260"/>
                <a:gd name="T31" fmla="*/ 238 h 384"/>
                <a:gd name="T32" fmla="*/ 21 w 260"/>
                <a:gd name="T33" fmla="*/ 238 h 384"/>
                <a:gd name="T34" fmla="*/ 45 w 260"/>
                <a:gd name="T35" fmla="*/ 238 h 384"/>
                <a:gd name="T36" fmla="*/ 225 w 260"/>
                <a:gd name="T37" fmla="*/ 384 h 384"/>
                <a:gd name="T38" fmla="*/ 81 w 260"/>
                <a:gd name="T39" fmla="*/ 348 h 384"/>
                <a:gd name="T40" fmla="*/ 81 w 260"/>
                <a:gd name="T41" fmla="*/ 316 h 384"/>
                <a:gd name="T42" fmla="*/ 81 w 260"/>
                <a:gd name="T43" fmla="*/ 274 h 384"/>
                <a:gd name="T44" fmla="*/ 81 w 260"/>
                <a:gd name="T45" fmla="*/ 237 h 384"/>
                <a:gd name="T46" fmla="*/ 81 w 260"/>
                <a:gd name="T47" fmla="*/ 220 h 384"/>
                <a:gd name="T48" fmla="*/ 78 w 260"/>
                <a:gd name="T49" fmla="*/ 211 h 384"/>
                <a:gd name="T50" fmla="*/ 72 w 260"/>
                <a:gd name="T51" fmla="*/ 205 h 384"/>
                <a:gd name="T52" fmla="*/ 63 w 260"/>
                <a:gd name="T53" fmla="*/ 202 h 384"/>
                <a:gd name="T54" fmla="*/ 60 w 260"/>
                <a:gd name="T55" fmla="*/ 202 h 384"/>
                <a:gd name="T56" fmla="*/ 51 w 260"/>
                <a:gd name="T57" fmla="*/ 202 h 384"/>
                <a:gd name="T58" fmla="*/ 53 w 260"/>
                <a:gd name="T59" fmla="*/ 187 h 384"/>
                <a:gd name="T60" fmla="*/ 68 w 260"/>
                <a:gd name="T61" fmla="*/ 156 h 384"/>
                <a:gd name="T62" fmla="*/ 78 w 260"/>
                <a:gd name="T63" fmla="*/ 133 h 384"/>
                <a:gd name="T64" fmla="*/ 81 w 260"/>
                <a:gd name="T65" fmla="*/ 126 h 384"/>
                <a:gd name="T66" fmla="*/ 81 w 260"/>
                <a:gd name="T67" fmla="*/ 118 h 384"/>
                <a:gd name="T68" fmla="*/ 81 w 260"/>
                <a:gd name="T69" fmla="*/ 88 h 384"/>
                <a:gd name="T70" fmla="*/ 81 w 260"/>
                <a:gd name="T71" fmla="*/ 52 h 384"/>
                <a:gd name="T72" fmla="*/ 224 w 260"/>
                <a:gd name="T73" fmla="*/ 36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0" h="384">
                  <a:moveTo>
                    <a:pt x="225" y="384"/>
                  </a:moveTo>
                  <a:lnTo>
                    <a:pt x="239" y="382"/>
                  </a:lnTo>
                  <a:lnTo>
                    <a:pt x="249" y="375"/>
                  </a:lnTo>
                  <a:lnTo>
                    <a:pt x="257" y="363"/>
                  </a:lnTo>
                  <a:lnTo>
                    <a:pt x="260" y="349"/>
                  </a:lnTo>
                  <a:lnTo>
                    <a:pt x="260" y="34"/>
                  </a:lnTo>
                  <a:lnTo>
                    <a:pt x="257" y="21"/>
                  </a:lnTo>
                  <a:lnTo>
                    <a:pt x="249" y="10"/>
                  </a:lnTo>
                  <a:lnTo>
                    <a:pt x="239" y="3"/>
                  </a:lnTo>
                  <a:lnTo>
                    <a:pt x="225" y="0"/>
                  </a:lnTo>
                  <a:lnTo>
                    <a:pt x="63" y="0"/>
                  </a:lnTo>
                  <a:lnTo>
                    <a:pt x="57" y="1"/>
                  </a:lnTo>
                  <a:lnTo>
                    <a:pt x="53" y="3"/>
                  </a:lnTo>
                  <a:lnTo>
                    <a:pt x="48" y="7"/>
                  </a:lnTo>
                  <a:lnTo>
                    <a:pt x="47" y="12"/>
                  </a:lnTo>
                  <a:lnTo>
                    <a:pt x="45" y="18"/>
                  </a:lnTo>
                  <a:lnTo>
                    <a:pt x="45" y="118"/>
                  </a:lnTo>
                  <a:lnTo>
                    <a:pt x="44" y="123"/>
                  </a:lnTo>
                  <a:lnTo>
                    <a:pt x="39" y="133"/>
                  </a:lnTo>
                  <a:lnTo>
                    <a:pt x="33" y="145"/>
                  </a:lnTo>
                  <a:lnTo>
                    <a:pt x="26" y="160"/>
                  </a:lnTo>
                  <a:lnTo>
                    <a:pt x="18" y="175"/>
                  </a:lnTo>
                  <a:lnTo>
                    <a:pt x="12" y="190"/>
                  </a:lnTo>
                  <a:lnTo>
                    <a:pt x="6" y="202"/>
                  </a:lnTo>
                  <a:lnTo>
                    <a:pt x="3" y="210"/>
                  </a:lnTo>
                  <a:lnTo>
                    <a:pt x="2" y="213"/>
                  </a:lnTo>
                  <a:lnTo>
                    <a:pt x="0" y="217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2" y="231"/>
                  </a:lnTo>
                  <a:lnTo>
                    <a:pt x="6" y="235"/>
                  </a:lnTo>
                  <a:lnTo>
                    <a:pt x="12" y="238"/>
                  </a:lnTo>
                  <a:lnTo>
                    <a:pt x="18" y="238"/>
                  </a:lnTo>
                  <a:lnTo>
                    <a:pt x="21" y="238"/>
                  </a:lnTo>
                  <a:lnTo>
                    <a:pt x="32" y="238"/>
                  </a:lnTo>
                  <a:lnTo>
                    <a:pt x="45" y="238"/>
                  </a:lnTo>
                  <a:lnTo>
                    <a:pt x="45" y="384"/>
                  </a:lnTo>
                  <a:lnTo>
                    <a:pt x="225" y="384"/>
                  </a:lnTo>
                  <a:close/>
                  <a:moveTo>
                    <a:pt x="224" y="348"/>
                  </a:moveTo>
                  <a:lnTo>
                    <a:pt x="81" y="348"/>
                  </a:lnTo>
                  <a:lnTo>
                    <a:pt x="81" y="334"/>
                  </a:lnTo>
                  <a:lnTo>
                    <a:pt x="81" y="316"/>
                  </a:lnTo>
                  <a:lnTo>
                    <a:pt x="81" y="295"/>
                  </a:lnTo>
                  <a:lnTo>
                    <a:pt x="81" y="274"/>
                  </a:lnTo>
                  <a:lnTo>
                    <a:pt x="81" y="253"/>
                  </a:lnTo>
                  <a:lnTo>
                    <a:pt x="81" y="237"/>
                  </a:lnTo>
                  <a:lnTo>
                    <a:pt x="81" y="225"/>
                  </a:lnTo>
                  <a:lnTo>
                    <a:pt x="81" y="220"/>
                  </a:lnTo>
                  <a:lnTo>
                    <a:pt x="81" y="216"/>
                  </a:lnTo>
                  <a:lnTo>
                    <a:pt x="78" y="211"/>
                  </a:lnTo>
                  <a:lnTo>
                    <a:pt x="77" y="208"/>
                  </a:lnTo>
                  <a:lnTo>
                    <a:pt x="72" y="205"/>
                  </a:lnTo>
                  <a:lnTo>
                    <a:pt x="68" y="204"/>
                  </a:lnTo>
                  <a:lnTo>
                    <a:pt x="63" y="202"/>
                  </a:lnTo>
                  <a:lnTo>
                    <a:pt x="62" y="202"/>
                  </a:lnTo>
                  <a:lnTo>
                    <a:pt x="60" y="202"/>
                  </a:lnTo>
                  <a:lnTo>
                    <a:pt x="56" y="202"/>
                  </a:lnTo>
                  <a:lnTo>
                    <a:pt x="51" y="202"/>
                  </a:lnTo>
                  <a:lnTo>
                    <a:pt x="45" y="202"/>
                  </a:lnTo>
                  <a:lnTo>
                    <a:pt x="53" y="187"/>
                  </a:lnTo>
                  <a:lnTo>
                    <a:pt x="60" y="171"/>
                  </a:lnTo>
                  <a:lnTo>
                    <a:pt x="68" y="156"/>
                  </a:lnTo>
                  <a:lnTo>
                    <a:pt x="74" y="142"/>
                  </a:lnTo>
                  <a:lnTo>
                    <a:pt x="78" y="133"/>
                  </a:lnTo>
                  <a:lnTo>
                    <a:pt x="80" y="130"/>
                  </a:lnTo>
                  <a:lnTo>
                    <a:pt x="81" y="126"/>
                  </a:lnTo>
                  <a:lnTo>
                    <a:pt x="81" y="123"/>
                  </a:lnTo>
                  <a:lnTo>
                    <a:pt x="81" y="118"/>
                  </a:lnTo>
                  <a:lnTo>
                    <a:pt x="81" y="106"/>
                  </a:lnTo>
                  <a:lnTo>
                    <a:pt x="81" y="88"/>
                  </a:lnTo>
                  <a:lnTo>
                    <a:pt x="81" y="70"/>
                  </a:lnTo>
                  <a:lnTo>
                    <a:pt x="81" y="52"/>
                  </a:lnTo>
                  <a:lnTo>
                    <a:pt x="81" y="36"/>
                  </a:lnTo>
                  <a:lnTo>
                    <a:pt x="224" y="36"/>
                  </a:lnTo>
                  <a:lnTo>
                    <a:pt x="224" y="348"/>
                  </a:lnTo>
                  <a:close/>
                </a:path>
              </a:pathLst>
            </a:cu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8" name="Rectangle 28"/>
            <p:cNvSpPr>
              <a:spLocks noChangeArrowheads="1"/>
            </p:cNvSpPr>
            <p:nvPr/>
          </p:nvSpPr>
          <p:spPr bwMode="gray">
            <a:xfrm>
              <a:off x="2099" y="2792"/>
              <a:ext cx="27" cy="40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6349" name="Rectangle 29"/>
            <p:cNvSpPr>
              <a:spLocks noChangeArrowheads="1"/>
            </p:cNvSpPr>
            <p:nvPr/>
          </p:nvSpPr>
          <p:spPr bwMode="gray">
            <a:xfrm>
              <a:off x="1955" y="2724"/>
              <a:ext cx="91" cy="36"/>
            </a:xfrm>
            <a:prstGeom prst="rect">
              <a:avLst/>
            </a:prstGeom>
            <a:solidFill>
              <a:srgbClr val="FFFFFF">
                <a:alpha val="14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6350" name="Freeform 30"/>
          <p:cNvSpPr>
            <a:spLocks noEditPoints="1"/>
          </p:cNvSpPr>
          <p:nvPr/>
        </p:nvSpPr>
        <p:spPr bwMode="gray">
          <a:xfrm>
            <a:off x="6838950" y="3813175"/>
            <a:ext cx="1041400" cy="1049338"/>
          </a:xfrm>
          <a:custGeom>
            <a:avLst/>
            <a:gdLst>
              <a:gd name="T0" fmla="*/ 306 w 366"/>
              <a:gd name="T1" fmla="*/ 290 h 377"/>
              <a:gd name="T2" fmla="*/ 250 w 366"/>
              <a:gd name="T3" fmla="*/ 318 h 377"/>
              <a:gd name="T4" fmla="*/ 163 w 366"/>
              <a:gd name="T5" fmla="*/ 326 h 377"/>
              <a:gd name="T6" fmla="*/ 91 w 366"/>
              <a:gd name="T7" fmla="*/ 291 h 377"/>
              <a:gd name="T8" fmla="*/ 55 w 366"/>
              <a:gd name="T9" fmla="*/ 222 h 377"/>
              <a:gd name="T10" fmla="*/ 63 w 366"/>
              <a:gd name="T11" fmla="*/ 134 h 377"/>
              <a:gd name="T12" fmla="*/ 114 w 366"/>
              <a:gd name="T13" fmla="*/ 71 h 377"/>
              <a:gd name="T14" fmla="*/ 196 w 366"/>
              <a:gd name="T15" fmla="*/ 50 h 377"/>
              <a:gd name="T16" fmla="*/ 271 w 366"/>
              <a:gd name="T17" fmla="*/ 72 h 377"/>
              <a:gd name="T18" fmla="*/ 243 w 366"/>
              <a:gd name="T19" fmla="*/ 72 h 377"/>
              <a:gd name="T20" fmla="*/ 226 w 366"/>
              <a:gd name="T21" fmla="*/ 72 h 377"/>
              <a:gd name="T22" fmla="*/ 220 w 366"/>
              <a:gd name="T23" fmla="*/ 80 h 377"/>
              <a:gd name="T24" fmla="*/ 214 w 366"/>
              <a:gd name="T25" fmla="*/ 78 h 377"/>
              <a:gd name="T26" fmla="*/ 174 w 366"/>
              <a:gd name="T27" fmla="*/ 65 h 377"/>
              <a:gd name="T28" fmla="*/ 112 w 366"/>
              <a:gd name="T29" fmla="*/ 90 h 377"/>
              <a:gd name="T30" fmla="*/ 69 w 366"/>
              <a:gd name="T31" fmla="*/ 171 h 377"/>
              <a:gd name="T32" fmla="*/ 75 w 366"/>
              <a:gd name="T33" fmla="*/ 257 h 377"/>
              <a:gd name="T34" fmla="*/ 126 w 366"/>
              <a:gd name="T35" fmla="*/ 302 h 377"/>
              <a:gd name="T36" fmla="*/ 180 w 366"/>
              <a:gd name="T37" fmla="*/ 299 h 377"/>
              <a:gd name="T38" fmla="*/ 201 w 366"/>
              <a:gd name="T39" fmla="*/ 285 h 377"/>
              <a:gd name="T40" fmla="*/ 225 w 366"/>
              <a:gd name="T41" fmla="*/ 303 h 377"/>
              <a:gd name="T42" fmla="*/ 297 w 366"/>
              <a:gd name="T43" fmla="*/ 287 h 377"/>
              <a:gd name="T44" fmla="*/ 355 w 366"/>
              <a:gd name="T45" fmla="*/ 219 h 377"/>
              <a:gd name="T46" fmla="*/ 364 w 366"/>
              <a:gd name="T47" fmla="*/ 126 h 377"/>
              <a:gd name="T48" fmla="*/ 325 w 366"/>
              <a:gd name="T49" fmla="*/ 51 h 377"/>
              <a:gd name="T50" fmla="*/ 259 w 366"/>
              <a:gd name="T51" fmla="*/ 9 h 377"/>
              <a:gd name="T52" fmla="*/ 160 w 366"/>
              <a:gd name="T53" fmla="*/ 3 h 377"/>
              <a:gd name="T54" fmla="*/ 75 w 366"/>
              <a:gd name="T55" fmla="*/ 36 h 377"/>
              <a:gd name="T56" fmla="*/ 13 w 366"/>
              <a:gd name="T57" fmla="*/ 119 h 377"/>
              <a:gd name="T58" fmla="*/ 4 w 366"/>
              <a:gd name="T59" fmla="*/ 233 h 377"/>
              <a:gd name="T60" fmla="*/ 55 w 366"/>
              <a:gd name="T61" fmla="*/ 326 h 377"/>
              <a:gd name="T62" fmla="*/ 154 w 366"/>
              <a:gd name="T63" fmla="*/ 374 h 377"/>
              <a:gd name="T64" fmla="*/ 286 w 366"/>
              <a:gd name="T65" fmla="*/ 359 h 377"/>
              <a:gd name="T66" fmla="*/ 363 w 366"/>
              <a:gd name="T67" fmla="*/ 303 h 377"/>
              <a:gd name="T68" fmla="*/ 364 w 366"/>
              <a:gd name="T69" fmla="*/ 294 h 377"/>
              <a:gd name="T70" fmla="*/ 357 w 366"/>
              <a:gd name="T71" fmla="*/ 288 h 377"/>
              <a:gd name="T72" fmla="*/ 253 w 366"/>
              <a:gd name="T73" fmla="*/ 251 h 377"/>
              <a:gd name="T74" fmla="*/ 255 w 366"/>
              <a:gd name="T75" fmla="*/ 246 h 377"/>
              <a:gd name="T76" fmla="*/ 283 w 366"/>
              <a:gd name="T77" fmla="*/ 81 h 377"/>
              <a:gd name="T78" fmla="*/ 315 w 366"/>
              <a:gd name="T79" fmla="*/ 159 h 377"/>
              <a:gd name="T80" fmla="*/ 292 w 366"/>
              <a:gd name="T81" fmla="*/ 228 h 377"/>
              <a:gd name="T82" fmla="*/ 135 w 366"/>
              <a:gd name="T83" fmla="*/ 182 h 377"/>
              <a:gd name="T84" fmla="*/ 166 w 366"/>
              <a:gd name="T85" fmla="*/ 119 h 377"/>
              <a:gd name="T86" fmla="*/ 192 w 366"/>
              <a:gd name="T87" fmla="*/ 119 h 377"/>
              <a:gd name="T88" fmla="*/ 204 w 366"/>
              <a:gd name="T89" fmla="*/ 149 h 377"/>
              <a:gd name="T90" fmla="*/ 187 w 366"/>
              <a:gd name="T91" fmla="*/ 230 h 377"/>
              <a:gd name="T92" fmla="*/ 169 w 366"/>
              <a:gd name="T93" fmla="*/ 252 h 377"/>
              <a:gd name="T94" fmla="*/ 150 w 366"/>
              <a:gd name="T95" fmla="*/ 255 h 377"/>
              <a:gd name="T96" fmla="*/ 138 w 366"/>
              <a:gd name="T97" fmla="*/ 246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6" h="377">
                <a:moveTo>
                  <a:pt x="357" y="288"/>
                </a:moveTo>
                <a:lnTo>
                  <a:pt x="309" y="288"/>
                </a:lnTo>
                <a:lnTo>
                  <a:pt x="306" y="290"/>
                </a:lnTo>
                <a:lnTo>
                  <a:pt x="303" y="291"/>
                </a:lnTo>
                <a:lnTo>
                  <a:pt x="277" y="306"/>
                </a:lnTo>
                <a:lnTo>
                  <a:pt x="250" y="318"/>
                </a:lnTo>
                <a:lnTo>
                  <a:pt x="223" y="326"/>
                </a:lnTo>
                <a:lnTo>
                  <a:pt x="193" y="327"/>
                </a:lnTo>
                <a:lnTo>
                  <a:pt x="163" y="326"/>
                </a:lnTo>
                <a:lnTo>
                  <a:pt x="136" y="318"/>
                </a:lnTo>
                <a:lnTo>
                  <a:pt x="112" y="306"/>
                </a:lnTo>
                <a:lnTo>
                  <a:pt x="91" y="291"/>
                </a:lnTo>
                <a:lnTo>
                  <a:pt x="75" y="270"/>
                </a:lnTo>
                <a:lnTo>
                  <a:pt x="61" y="248"/>
                </a:lnTo>
                <a:lnTo>
                  <a:pt x="55" y="222"/>
                </a:lnTo>
                <a:lnTo>
                  <a:pt x="52" y="192"/>
                </a:lnTo>
                <a:lnTo>
                  <a:pt x="55" y="161"/>
                </a:lnTo>
                <a:lnTo>
                  <a:pt x="63" y="134"/>
                </a:lnTo>
                <a:lnTo>
                  <a:pt x="75" y="110"/>
                </a:lnTo>
                <a:lnTo>
                  <a:pt x="93" y="89"/>
                </a:lnTo>
                <a:lnTo>
                  <a:pt x="114" y="71"/>
                </a:lnTo>
                <a:lnTo>
                  <a:pt x="139" y="59"/>
                </a:lnTo>
                <a:lnTo>
                  <a:pt x="166" y="53"/>
                </a:lnTo>
                <a:lnTo>
                  <a:pt x="196" y="50"/>
                </a:lnTo>
                <a:lnTo>
                  <a:pt x="225" y="53"/>
                </a:lnTo>
                <a:lnTo>
                  <a:pt x="249" y="60"/>
                </a:lnTo>
                <a:lnTo>
                  <a:pt x="271" y="72"/>
                </a:lnTo>
                <a:lnTo>
                  <a:pt x="264" y="72"/>
                </a:lnTo>
                <a:lnTo>
                  <a:pt x="253" y="72"/>
                </a:lnTo>
                <a:lnTo>
                  <a:pt x="243" y="72"/>
                </a:lnTo>
                <a:lnTo>
                  <a:pt x="234" y="72"/>
                </a:lnTo>
                <a:lnTo>
                  <a:pt x="229" y="72"/>
                </a:lnTo>
                <a:lnTo>
                  <a:pt x="226" y="72"/>
                </a:lnTo>
                <a:lnTo>
                  <a:pt x="223" y="75"/>
                </a:lnTo>
                <a:lnTo>
                  <a:pt x="220" y="80"/>
                </a:lnTo>
                <a:lnTo>
                  <a:pt x="220" y="80"/>
                </a:lnTo>
                <a:lnTo>
                  <a:pt x="220" y="81"/>
                </a:lnTo>
                <a:lnTo>
                  <a:pt x="220" y="84"/>
                </a:lnTo>
                <a:lnTo>
                  <a:pt x="214" y="78"/>
                </a:lnTo>
                <a:lnTo>
                  <a:pt x="207" y="74"/>
                </a:lnTo>
                <a:lnTo>
                  <a:pt x="192" y="68"/>
                </a:lnTo>
                <a:lnTo>
                  <a:pt x="174" y="65"/>
                </a:lnTo>
                <a:lnTo>
                  <a:pt x="151" y="68"/>
                </a:lnTo>
                <a:lnTo>
                  <a:pt x="130" y="77"/>
                </a:lnTo>
                <a:lnTo>
                  <a:pt x="112" y="90"/>
                </a:lnTo>
                <a:lnTo>
                  <a:pt x="96" y="110"/>
                </a:lnTo>
                <a:lnTo>
                  <a:pt x="78" y="140"/>
                </a:lnTo>
                <a:lnTo>
                  <a:pt x="69" y="171"/>
                </a:lnTo>
                <a:lnTo>
                  <a:pt x="64" y="207"/>
                </a:lnTo>
                <a:lnTo>
                  <a:pt x="67" y="234"/>
                </a:lnTo>
                <a:lnTo>
                  <a:pt x="75" y="257"/>
                </a:lnTo>
                <a:lnTo>
                  <a:pt x="88" y="276"/>
                </a:lnTo>
                <a:lnTo>
                  <a:pt x="105" y="291"/>
                </a:lnTo>
                <a:lnTo>
                  <a:pt x="126" y="302"/>
                </a:lnTo>
                <a:lnTo>
                  <a:pt x="150" y="305"/>
                </a:lnTo>
                <a:lnTo>
                  <a:pt x="166" y="303"/>
                </a:lnTo>
                <a:lnTo>
                  <a:pt x="180" y="299"/>
                </a:lnTo>
                <a:lnTo>
                  <a:pt x="187" y="294"/>
                </a:lnTo>
                <a:lnTo>
                  <a:pt x="193" y="290"/>
                </a:lnTo>
                <a:lnTo>
                  <a:pt x="201" y="285"/>
                </a:lnTo>
                <a:lnTo>
                  <a:pt x="205" y="293"/>
                </a:lnTo>
                <a:lnTo>
                  <a:pt x="214" y="299"/>
                </a:lnTo>
                <a:lnTo>
                  <a:pt x="225" y="303"/>
                </a:lnTo>
                <a:lnTo>
                  <a:pt x="240" y="305"/>
                </a:lnTo>
                <a:lnTo>
                  <a:pt x="268" y="300"/>
                </a:lnTo>
                <a:lnTo>
                  <a:pt x="297" y="287"/>
                </a:lnTo>
                <a:lnTo>
                  <a:pt x="324" y="266"/>
                </a:lnTo>
                <a:lnTo>
                  <a:pt x="343" y="243"/>
                </a:lnTo>
                <a:lnTo>
                  <a:pt x="355" y="219"/>
                </a:lnTo>
                <a:lnTo>
                  <a:pt x="364" y="191"/>
                </a:lnTo>
                <a:lnTo>
                  <a:pt x="366" y="158"/>
                </a:lnTo>
                <a:lnTo>
                  <a:pt x="364" y="126"/>
                </a:lnTo>
                <a:lnTo>
                  <a:pt x="355" y="98"/>
                </a:lnTo>
                <a:lnTo>
                  <a:pt x="343" y="74"/>
                </a:lnTo>
                <a:lnTo>
                  <a:pt x="325" y="51"/>
                </a:lnTo>
                <a:lnTo>
                  <a:pt x="306" y="35"/>
                </a:lnTo>
                <a:lnTo>
                  <a:pt x="285" y="20"/>
                </a:lnTo>
                <a:lnTo>
                  <a:pt x="259" y="9"/>
                </a:lnTo>
                <a:lnTo>
                  <a:pt x="229" y="3"/>
                </a:lnTo>
                <a:lnTo>
                  <a:pt x="195" y="0"/>
                </a:lnTo>
                <a:lnTo>
                  <a:pt x="160" y="3"/>
                </a:lnTo>
                <a:lnTo>
                  <a:pt x="129" y="9"/>
                </a:lnTo>
                <a:lnTo>
                  <a:pt x="100" y="21"/>
                </a:lnTo>
                <a:lnTo>
                  <a:pt x="75" y="36"/>
                </a:lnTo>
                <a:lnTo>
                  <a:pt x="52" y="57"/>
                </a:lnTo>
                <a:lnTo>
                  <a:pt x="30" y="86"/>
                </a:lnTo>
                <a:lnTo>
                  <a:pt x="13" y="119"/>
                </a:lnTo>
                <a:lnTo>
                  <a:pt x="4" y="155"/>
                </a:lnTo>
                <a:lnTo>
                  <a:pt x="0" y="194"/>
                </a:lnTo>
                <a:lnTo>
                  <a:pt x="4" y="233"/>
                </a:lnTo>
                <a:lnTo>
                  <a:pt x="15" y="269"/>
                </a:lnTo>
                <a:lnTo>
                  <a:pt x="31" y="299"/>
                </a:lnTo>
                <a:lnTo>
                  <a:pt x="55" y="326"/>
                </a:lnTo>
                <a:lnTo>
                  <a:pt x="85" y="348"/>
                </a:lnTo>
                <a:lnTo>
                  <a:pt x="118" y="363"/>
                </a:lnTo>
                <a:lnTo>
                  <a:pt x="154" y="374"/>
                </a:lnTo>
                <a:lnTo>
                  <a:pt x="193" y="377"/>
                </a:lnTo>
                <a:lnTo>
                  <a:pt x="240" y="372"/>
                </a:lnTo>
                <a:lnTo>
                  <a:pt x="286" y="359"/>
                </a:lnTo>
                <a:lnTo>
                  <a:pt x="315" y="344"/>
                </a:lnTo>
                <a:lnTo>
                  <a:pt x="340" y="326"/>
                </a:lnTo>
                <a:lnTo>
                  <a:pt x="363" y="303"/>
                </a:lnTo>
                <a:lnTo>
                  <a:pt x="366" y="300"/>
                </a:lnTo>
                <a:lnTo>
                  <a:pt x="366" y="297"/>
                </a:lnTo>
                <a:lnTo>
                  <a:pt x="364" y="294"/>
                </a:lnTo>
                <a:lnTo>
                  <a:pt x="363" y="291"/>
                </a:lnTo>
                <a:lnTo>
                  <a:pt x="360" y="290"/>
                </a:lnTo>
                <a:lnTo>
                  <a:pt x="357" y="288"/>
                </a:lnTo>
                <a:close/>
                <a:moveTo>
                  <a:pt x="277" y="242"/>
                </a:moveTo>
                <a:lnTo>
                  <a:pt x="265" y="249"/>
                </a:lnTo>
                <a:lnTo>
                  <a:pt x="253" y="251"/>
                </a:lnTo>
                <a:lnTo>
                  <a:pt x="255" y="249"/>
                </a:lnTo>
                <a:lnTo>
                  <a:pt x="255" y="248"/>
                </a:lnTo>
                <a:lnTo>
                  <a:pt x="255" y="246"/>
                </a:lnTo>
                <a:lnTo>
                  <a:pt x="283" y="83"/>
                </a:lnTo>
                <a:lnTo>
                  <a:pt x="283" y="81"/>
                </a:lnTo>
                <a:lnTo>
                  <a:pt x="283" y="81"/>
                </a:lnTo>
                <a:lnTo>
                  <a:pt x="301" y="104"/>
                </a:lnTo>
                <a:lnTo>
                  <a:pt x="312" y="129"/>
                </a:lnTo>
                <a:lnTo>
                  <a:pt x="315" y="159"/>
                </a:lnTo>
                <a:lnTo>
                  <a:pt x="312" y="186"/>
                </a:lnTo>
                <a:lnTo>
                  <a:pt x="304" y="209"/>
                </a:lnTo>
                <a:lnTo>
                  <a:pt x="292" y="228"/>
                </a:lnTo>
                <a:lnTo>
                  <a:pt x="277" y="242"/>
                </a:lnTo>
                <a:close/>
                <a:moveTo>
                  <a:pt x="130" y="219"/>
                </a:moveTo>
                <a:lnTo>
                  <a:pt x="135" y="182"/>
                </a:lnTo>
                <a:lnTo>
                  <a:pt x="145" y="146"/>
                </a:lnTo>
                <a:lnTo>
                  <a:pt x="154" y="129"/>
                </a:lnTo>
                <a:lnTo>
                  <a:pt x="166" y="119"/>
                </a:lnTo>
                <a:lnTo>
                  <a:pt x="180" y="116"/>
                </a:lnTo>
                <a:lnTo>
                  <a:pt x="187" y="117"/>
                </a:lnTo>
                <a:lnTo>
                  <a:pt x="192" y="119"/>
                </a:lnTo>
                <a:lnTo>
                  <a:pt x="196" y="123"/>
                </a:lnTo>
                <a:lnTo>
                  <a:pt x="202" y="135"/>
                </a:lnTo>
                <a:lnTo>
                  <a:pt x="204" y="149"/>
                </a:lnTo>
                <a:lnTo>
                  <a:pt x="201" y="177"/>
                </a:lnTo>
                <a:lnTo>
                  <a:pt x="195" y="209"/>
                </a:lnTo>
                <a:lnTo>
                  <a:pt x="187" y="230"/>
                </a:lnTo>
                <a:lnTo>
                  <a:pt x="181" y="242"/>
                </a:lnTo>
                <a:lnTo>
                  <a:pt x="175" y="248"/>
                </a:lnTo>
                <a:lnTo>
                  <a:pt x="169" y="252"/>
                </a:lnTo>
                <a:lnTo>
                  <a:pt x="163" y="255"/>
                </a:lnTo>
                <a:lnTo>
                  <a:pt x="156" y="257"/>
                </a:lnTo>
                <a:lnTo>
                  <a:pt x="150" y="255"/>
                </a:lnTo>
                <a:lnTo>
                  <a:pt x="145" y="254"/>
                </a:lnTo>
                <a:lnTo>
                  <a:pt x="142" y="251"/>
                </a:lnTo>
                <a:lnTo>
                  <a:pt x="138" y="246"/>
                </a:lnTo>
                <a:lnTo>
                  <a:pt x="133" y="234"/>
                </a:lnTo>
                <a:lnTo>
                  <a:pt x="130" y="219"/>
                </a:lnTo>
                <a:close/>
              </a:path>
            </a:pathLst>
          </a:custGeom>
          <a:solidFill>
            <a:srgbClr val="FFFFFF">
              <a:alpha val="14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7" name="Text Box 37"/>
          <p:cNvSpPr txBox="1">
            <a:spLocks noChangeArrowheads="1"/>
          </p:cNvSpPr>
          <p:nvPr/>
        </p:nvSpPr>
        <p:spPr bwMode="gray">
          <a:xfrm>
            <a:off x="6172200" y="3962400"/>
            <a:ext cx="1295400" cy="427038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000000">
                <a:alpha val="2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b="1">
                <a:solidFill>
                  <a:srgbClr val="FEFFFF"/>
                </a:solidFill>
                <a:cs typeface="Arial" panose="020B0604020202020204" pitchFamily="34" charset="0"/>
              </a:rPr>
              <a:t>15,000 $</a:t>
            </a:r>
          </a:p>
        </p:txBody>
      </p:sp>
      <p:sp>
        <p:nvSpPr>
          <p:cNvPr id="56352" name="Rectangle 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9"/>
          <p:cNvSpPr txBox="1">
            <a:spLocks noChangeArrowheads="1"/>
          </p:cNvSpPr>
          <p:nvPr/>
        </p:nvSpPr>
        <p:spPr bwMode="black">
          <a:xfrm>
            <a:off x="827088" y="14605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smtClean="0"/>
              <a:t>Thêm tiêu đề</a:t>
            </a:r>
            <a:endParaRPr lang="en-US"/>
          </a:p>
        </p:txBody>
      </p:sp>
      <p:sp>
        <p:nvSpPr>
          <p:cNvPr id="57347" name="Freeform 3"/>
          <p:cNvSpPr>
            <a:spLocks/>
          </p:cNvSpPr>
          <p:nvPr/>
        </p:nvSpPr>
        <p:spPr bwMode="gray">
          <a:xfrm>
            <a:off x="2192338" y="2892425"/>
            <a:ext cx="6442075" cy="2365375"/>
          </a:xfrm>
          <a:custGeom>
            <a:avLst/>
            <a:gdLst>
              <a:gd name="T0" fmla="*/ 229 w 4058"/>
              <a:gd name="T1" fmla="*/ 1493 h 1493"/>
              <a:gd name="T2" fmla="*/ 582 w 4058"/>
              <a:gd name="T3" fmla="*/ 1322 h 1493"/>
              <a:gd name="T4" fmla="*/ 812 w 4058"/>
              <a:gd name="T5" fmla="*/ 1329 h 1493"/>
              <a:gd name="T6" fmla="*/ 1158 w 4058"/>
              <a:gd name="T7" fmla="*/ 1316 h 1493"/>
              <a:gd name="T8" fmla="*/ 1394 w 4058"/>
              <a:gd name="T9" fmla="*/ 1316 h 1493"/>
              <a:gd name="T10" fmla="*/ 1734 w 4058"/>
              <a:gd name="T11" fmla="*/ 1074 h 1493"/>
              <a:gd name="T12" fmla="*/ 1970 w 4058"/>
              <a:gd name="T13" fmla="*/ 1074 h 1493"/>
              <a:gd name="T14" fmla="*/ 2317 w 4058"/>
              <a:gd name="T15" fmla="*/ 989 h 1493"/>
              <a:gd name="T16" fmla="*/ 2553 w 4058"/>
              <a:gd name="T17" fmla="*/ 989 h 1493"/>
              <a:gd name="T18" fmla="*/ 4058 w 4058"/>
              <a:gd name="T19" fmla="*/ 989 h 1493"/>
              <a:gd name="T20" fmla="*/ 4052 w 4058"/>
              <a:gd name="T21" fmla="*/ 0 h 1493"/>
              <a:gd name="T22" fmla="*/ 2310 w 4058"/>
              <a:gd name="T23" fmla="*/ 0 h 1493"/>
              <a:gd name="T24" fmla="*/ 1970 w 4058"/>
              <a:gd name="T25" fmla="*/ 373 h 1493"/>
              <a:gd name="T26" fmla="*/ 1741 w 4058"/>
              <a:gd name="T27" fmla="*/ 373 h 1493"/>
              <a:gd name="T28" fmla="*/ 1394 w 4058"/>
              <a:gd name="T29" fmla="*/ 668 h 1493"/>
              <a:gd name="T30" fmla="*/ 1158 w 4058"/>
              <a:gd name="T31" fmla="*/ 668 h 1493"/>
              <a:gd name="T32" fmla="*/ 812 w 4058"/>
              <a:gd name="T33" fmla="*/ 930 h 1493"/>
              <a:gd name="T34" fmla="*/ 582 w 4058"/>
              <a:gd name="T35" fmla="*/ 930 h 1493"/>
              <a:gd name="T36" fmla="*/ 229 w 4058"/>
              <a:gd name="T37" fmla="*/ 1316 h 1493"/>
              <a:gd name="T38" fmla="*/ 0 w 4058"/>
              <a:gd name="T39" fmla="*/ 1486 h 1493"/>
              <a:gd name="T40" fmla="*/ 229 w 4058"/>
              <a:gd name="T41" fmla="*/ 149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058" h="1493">
                <a:moveTo>
                  <a:pt x="229" y="1493"/>
                </a:moveTo>
                <a:lnTo>
                  <a:pt x="582" y="1322"/>
                </a:lnTo>
                <a:lnTo>
                  <a:pt x="812" y="1329"/>
                </a:lnTo>
                <a:lnTo>
                  <a:pt x="1158" y="1316"/>
                </a:lnTo>
                <a:lnTo>
                  <a:pt x="1394" y="1316"/>
                </a:lnTo>
                <a:lnTo>
                  <a:pt x="1734" y="1074"/>
                </a:lnTo>
                <a:lnTo>
                  <a:pt x="1970" y="1074"/>
                </a:lnTo>
                <a:lnTo>
                  <a:pt x="2317" y="989"/>
                </a:lnTo>
                <a:lnTo>
                  <a:pt x="2553" y="989"/>
                </a:lnTo>
                <a:lnTo>
                  <a:pt x="4058" y="989"/>
                </a:lnTo>
                <a:lnTo>
                  <a:pt x="4052" y="0"/>
                </a:lnTo>
                <a:lnTo>
                  <a:pt x="2310" y="0"/>
                </a:lnTo>
                <a:lnTo>
                  <a:pt x="1970" y="373"/>
                </a:lnTo>
                <a:lnTo>
                  <a:pt x="1741" y="373"/>
                </a:lnTo>
                <a:lnTo>
                  <a:pt x="1394" y="668"/>
                </a:lnTo>
                <a:lnTo>
                  <a:pt x="1158" y="668"/>
                </a:lnTo>
                <a:lnTo>
                  <a:pt x="812" y="930"/>
                </a:lnTo>
                <a:lnTo>
                  <a:pt x="582" y="930"/>
                </a:lnTo>
                <a:lnTo>
                  <a:pt x="229" y="1316"/>
                </a:lnTo>
                <a:lnTo>
                  <a:pt x="0" y="1486"/>
                </a:lnTo>
                <a:lnTo>
                  <a:pt x="229" y="1493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15686"/>
                  <a:invGamma/>
                  <a:alpha val="80000"/>
                </a:schemeClr>
              </a:gs>
              <a:gs pos="100000">
                <a:schemeClr val="folHlink">
                  <a:alpha val="44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7348" name="Freeform 4"/>
          <p:cNvSpPr>
            <a:spLocks/>
          </p:cNvSpPr>
          <p:nvPr/>
        </p:nvSpPr>
        <p:spPr bwMode="gray">
          <a:xfrm>
            <a:off x="1319213" y="4457700"/>
            <a:ext cx="7315200" cy="1309688"/>
          </a:xfrm>
          <a:custGeom>
            <a:avLst/>
            <a:gdLst>
              <a:gd name="T0" fmla="*/ 0 w 4608"/>
              <a:gd name="T1" fmla="*/ 825 h 825"/>
              <a:gd name="T2" fmla="*/ 210 w 4608"/>
              <a:gd name="T3" fmla="*/ 661 h 825"/>
              <a:gd name="T4" fmla="*/ 550 w 4608"/>
              <a:gd name="T5" fmla="*/ 491 h 825"/>
              <a:gd name="T6" fmla="*/ 786 w 4608"/>
              <a:gd name="T7" fmla="*/ 491 h 825"/>
              <a:gd name="T8" fmla="*/ 1132 w 4608"/>
              <a:gd name="T9" fmla="*/ 334 h 825"/>
              <a:gd name="T10" fmla="*/ 1355 w 4608"/>
              <a:gd name="T11" fmla="*/ 334 h 825"/>
              <a:gd name="T12" fmla="*/ 1715 w 4608"/>
              <a:gd name="T13" fmla="*/ 321 h 825"/>
              <a:gd name="T14" fmla="*/ 1944 w 4608"/>
              <a:gd name="T15" fmla="*/ 321 h 825"/>
              <a:gd name="T16" fmla="*/ 2278 w 4608"/>
              <a:gd name="T17" fmla="*/ 85 h 825"/>
              <a:gd name="T18" fmla="*/ 2520 w 4608"/>
              <a:gd name="T19" fmla="*/ 85 h 825"/>
              <a:gd name="T20" fmla="*/ 2860 w 4608"/>
              <a:gd name="T21" fmla="*/ 0 h 825"/>
              <a:gd name="T22" fmla="*/ 3103 w 4608"/>
              <a:gd name="T23" fmla="*/ 0 h 825"/>
              <a:gd name="T24" fmla="*/ 4608 w 4608"/>
              <a:gd name="T25" fmla="*/ 0 h 825"/>
              <a:gd name="T26" fmla="*/ 4608 w 4608"/>
              <a:gd name="T27" fmla="*/ 818 h 825"/>
              <a:gd name="T28" fmla="*/ 0 w 4608"/>
              <a:gd name="T29" fmla="*/ 825 h 8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608" h="825">
                <a:moveTo>
                  <a:pt x="0" y="825"/>
                </a:moveTo>
                <a:lnTo>
                  <a:pt x="210" y="661"/>
                </a:lnTo>
                <a:lnTo>
                  <a:pt x="550" y="491"/>
                </a:lnTo>
                <a:lnTo>
                  <a:pt x="786" y="491"/>
                </a:lnTo>
                <a:lnTo>
                  <a:pt x="1132" y="334"/>
                </a:lnTo>
                <a:lnTo>
                  <a:pt x="1355" y="334"/>
                </a:lnTo>
                <a:lnTo>
                  <a:pt x="1715" y="321"/>
                </a:lnTo>
                <a:lnTo>
                  <a:pt x="1944" y="321"/>
                </a:lnTo>
                <a:lnTo>
                  <a:pt x="2278" y="85"/>
                </a:lnTo>
                <a:lnTo>
                  <a:pt x="2520" y="85"/>
                </a:lnTo>
                <a:lnTo>
                  <a:pt x="2860" y="0"/>
                </a:lnTo>
                <a:lnTo>
                  <a:pt x="3103" y="0"/>
                </a:lnTo>
                <a:lnTo>
                  <a:pt x="4608" y="0"/>
                </a:lnTo>
                <a:lnTo>
                  <a:pt x="4608" y="818"/>
                </a:lnTo>
                <a:lnTo>
                  <a:pt x="0" y="825"/>
                </a:lnTo>
                <a:close/>
              </a:path>
            </a:pathLst>
          </a:custGeom>
          <a:solidFill>
            <a:schemeClr val="accent2">
              <a:alpha val="3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558800" y="2146300"/>
          <a:ext cx="6091238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8" name="Chart" r:id="rId3" imgW="6096000" imgH="4067251" progId="MSGraph.Chart.8">
                  <p:embed followColorScheme="full"/>
                </p:oleObj>
              </mc:Choice>
              <mc:Fallback>
                <p:oleObj name="Chart" r:id="rId3" imgW="6096000" imgH="4067251" progId="MSGraph.Chart.8">
                  <p:embed followColorScheme="full"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558800" y="2146300"/>
                        <a:ext cx="6091238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0" name="Freeform 6"/>
          <p:cNvSpPr>
            <a:spLocks/>
          </p:cNvSpPr>
          <p:nvPr/>
        </p:nvSpPr>
        <p:spPr bwMode="gray">
          <a:xfrm>
            <a:off x="1576388" y="2722563"/>
            <a:ext cx="3665537" cy="2643187"/>
          </a:xfrm>
          <a:custGeom>
            <a:avLst/>
            <a:gdLst>
              <a:gd name="T0" fmla="*/ 35 w 2309"/>
              <a:gd name="T1" fmla="*/ 1665 h 1665"/>
              <a:gd name="T2" fmla="*/ 1979 w 2309"/>
              <a:gd name="T3" fmla="*/ 107 h 1665"/>
              <a:gd name="T4" fmla="*/ 1906 w 2309"/>
              <a:gd name="T5" fmla="*/ 0 h 1665"/>
              <a:gd name="T6" fmla="*/ 2309 w 2309"/>
              <a:gd name="T7" fmla="*/ 99 h 1665"/>
              <a:gd name="T8" fmla="*/ 2083 w 2309"/>
              <a:gd name="T9" fmla="*/ 426 h 1665"/>
              <a:gd name="T10" fmla="*/ 2074 w 2309"/>
              <a:gd name="T11" fmla="*/ 279 h 1665"/>
              <a:gd name="T12" fmla="*/ 35 w 2309"/>
              <a:gd name="T13" fmla="*/ 1665 h 1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09" h="1665">
                <a:moveTo>
                  <a:pt x="35" y="1665"/>
                </a:moveTo>
                <a:cubicBezTo>
                  <a:pt x="0" y="1635"/>
                  <a:pt x="667" y="691"/>
                  <a:pt x="1979" y="107"/>
                </a:cubicBezTo>
                <a:lnTo>
                  <a:pt x="1906" y="0"/>
                </a:lnTo>
                <a:lnTo>
                  <a:pt x="2309" y="99"/>
                </a:lnTo>
                <a:lnTo>
                  <a:pt x="2083" y="426"/>
                </a:lnTo>
                <a:lnTo>
                  <a:pt x="2074" y="279"/>
                </a:lnTo>
                <a:cubicBezTo>
                  <a:pt x="1062" y="619"/>
                  <a:pt x="305" y="1286"/>
                  <a:pt x="35" y="1665"/>
                </a:cubicBezTo>
                <a:close/>
              </a:path>
            </a:pathLst>
          </a:custGeom>
          <a:gradFill rotWithShape="1">
            <a:gsLst>
              <a:gs pos="0">
                <a:srgbClr val="969696"/>
              </a:gs>
              <a:gs pos="100000">
                <a:srgbClr val="969696">
                  <a:gamma/>
                  <a:tint val="12549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2497138" y="2784475"/>
            <a:ext cx="2038350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/>
              <a:t>Thêm văn bản </a:t>
            </a:r>
            <a:endParaRPr lang="en-US" sz="1400" b="1"/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gray">
          <a:xfrm>
            <a:off x="6373813" y="4525963"/>
            <a:ext cx="2016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gray">
          <a:xfrm>
            <a:off x="6327775" y="2968625"/>
            <a:ext cx="2120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smtClean="0"/>
              <a:t>Thêm chữ </a:t>
            </a:r>
            <a:endParaRPr lang="en-US" sz="1600"/>
          </a:p>
        </p:txBody>
      </p:sp>
      <p:sp>
        <p:nvSpPr>
          <p:cNvPr id="57354" name="Text Box 10"/>
          <p:cNvSpPr txBox="1">
            <a:spLocks noChangeArrowheads="1"/>
          </p:cNvSpPr>
          <p:nvPr/>
        </p:nvSpPr>
        <p:spPr bwMode="black">
          <a:xfrm>
            <a:off x="6338888" y="3357563"/>
            <a:ext cx="214312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sz="1300" smtClean="0"/>
              <a:t>Thêm nội dung bằng văn bản của bạn tại đây.</a:t>
            </a:r>
            <a:endParaRPr lang="en-US" sz="1300"/>
          </a:p>
        </p:txBody>
      </p:sp>
      <p:sp>
        <p:nvSpPr>
          <p:cNvPr id="57355" name="Rectangle 11"/>
          <p:cNvSpPr>
            <a:spLocks noChangeArrowheads="1"/>
          </p:cNvSpPr>
          <p:nvPr/>
        </p:nvSpPr>
        <p:spPr bwMode="auto">
          <a:xfrm>
            <a:off x="6407150" y="4922838"/>
            <a:ext cx="1946275" cy="212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300" smtClean="0"/>
              <a:t>Thêm văn bản </a:t>
            </a:r>
            <a:endParaRPr lang="en-US" sz="1300">
              <a:solidFill>
                <a:srgbClr val="000000"/>
              </a:solidFill>
            </a:endParaRPr>
          </a:p>
        </p:txBody>
      </p:sp>
      <p:sp>
        <p:nvSpPr>
          <p:cNvPr id="57356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5829300" y="2663825"/>
            <a:ext cx="1711325" cy="536575"/>
            <a:chOff x="3964" y="2071"/>
            <a:chExt cx="1484" cy="330"/>
          </a:xfrm>
        </p:grpSpPr>
        <p:sp>
          <p:nvSpPr>
            <p:cNvPr id="58371" name="AutoShape 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72" name="AutoShape 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8373" name="Rectangle 5"/>
          <p:cNvSpPr>
            <a:spLocks noChangeArrowheads="1"/>
          </p:cNvSpPr>
          <p:nvPr/>
        </p:nvSpPr>
        <p:spPr bwMode="gray">
          <a:xfrm>
            <a:off x="7080250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gray">
          <a:xfrm>
            <a:off x="5916613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8375" name="Group 7"/>
          <p:cNvGrpSpPr>
            <a:grpSpLocks/>
          </p:cNvGrpSpPr>
          <p:nvPr/>
        </p:nvGrpSpPr>
        <p:grpSpPr bwMode="auto">
          <a:xfrm>
            <a:off x="854075" y="3908425"/>
            <a:ext cx="2273300" cy="536575"/>
            <a:chOff x="3964" y="2071"/>
            <a:chExt cx="1484" cy="330"/>
          </a:xfrm>
        </p:grpSpPr>
        <p:sp>
          <p:nvSpPr>
            <p:cNvPr id="58376" name="AutoShape 8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77" name="AutoShape 9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8378" name="Group 10"/>
          <p:cNvGrpSpPr>
            <a:grpSpLocks/>
          </p:cNvGrpSpPr>
          <p:nvPr/>
        </p:nvGrpSpPr>
        <p:grpSpPr bwMode="auto">
          <a:xfrm>
            <a:off x="5899150" y="3908425"/>
            <a:ext cx="2273300" cy="536575"/>
            <a:chOff x="3964" y="2071"/>
            <a:chExt cx="1484" cy="330"/>
          </a:xfrm>
        </p:grpSpPr>
        <p:sp>
          <p:nvSpPr>
            <p:cNvPr id="58379" name="AutoShape 11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80" name="AutoShape 12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8381" name="Group 13"/>
          <p:cNvGrpSpPr>
            <a:grpSpLocks/>
          </p:cNvGrpSpPr>
          <p:nvPr/>
        </p:nvGrpSpPr>
        <p:grpSpPr bwMode="auto">
          <a:xfrm>
            <a:off x="3373438" y="3917950"/>
            <a:ext cx="2273300" cy="536575"/>
            <a:chOff x="3964" y="2071"/>
            <a:chExt cx="1484" cy="330"/>
          </a:xfrm>
        </p:grpSpPr>
        <p:sp>
          <p:nvSpPr>
            <p:cNvPr id="58382" name="AutoShape 14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83" name="AutoShape 15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1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8384" name="Group 16"/>
          <p:cNvGrpSpPr>
            <a:grpSpLocks/>
          </p:cNvGrpSpPr>
          <p:nvPr/>
        </p:nvGrpSpPr>
        <p:grpSpPr bwMode="auto">
          <a:xfrm>
            <a:off x="3656013" y="2663825"/>
            <a:ext cx="1711325" cy="536575"/>
            <a:chOff x="3964" y="2071"/>
            <a:chExt cx="1484" cy="330"/>
          </a:xfrm>
        </p:grpSpPr>
        <p:sp>
          <p:nvSpPr>
            <p:cNvPr id="58385" name="AutoShape 17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86" name="AutoShape 18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58387" name="Group 19"/>
          <p:cNvGrpSpPr>
            <a:grpSpLocks/>
          </p:cNvGrpSpPr>
          <p:nvPr/>
        </p:nvGrpSpPr>
        <p:grpSpPr bwMode="auto">
          <a:xfrm>
            <a:off x="3714750" y="1649413"/>
            <a:ext cx="1597025" cy="536575"/>
            <a:chOff x="3964" y="2071"/>
            <a:chExt cx="1484" cy="330"/>
          </a:xfrm>
        </p:grpSpPr>
        <p:sp>
          <p:nvSpPr>
            <p:cNvPr id="58388" name="AutoShape 2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8389" name="AutoShape 2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8390" name="Rectangle 22"/>
          <p:cNvSpPr>
            <a:spLocks noChangeArrowheads="1"/>
          </p:cNvSpPr>
          <p:nvPr/>
        </p:nvSpPr>
        <p:spPr bwMode="gray">
          <a:xfrm>
            <a:off x="873125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8391" name="Rectangle 23"/>
          <p:cNvSpPr>
            <a:spLocks noChangeArrowheads="1"/>
          </p:cNvSpPr>
          <p:nvPr/>
        </p:nvSpPr>
        <p:spPr bwMode="gray">
          <a:xfrm>
            <a:off x="2036763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cxnSp>
        <p:nvCxnSpPr>
          <p:cNvPr id="58392" name="AutoShape 24"/>
          <p:cNvCxnSpPr>
            <a:cxnSpLocks noChangeShapeType="1"/>
          </p:cNvCxnSpPr>
          <p:nvPr/>
        </p:nvCxnSpPr>
        <p:spPr bwMode="black">
          <a:xfrm flipH="1">
            <a:off x="5386388" y="2905125"/>
            <a:ext cx="4302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393" name="AutoShape 25"/>
          <p:cNvCxnSpPr>
            <a:cxnSpLocks noChangeShapeType="1"/>
            <a:stCxn id="58376" idx="0"/>
            <a:endCxn id="58385" idx="2"/>
          </p:cNvCxnSpPr>
          <p:nvPr/>
        </p:nvCxnSpPr>
        <p:spPr bwMode="black">
          <a:xfrm rot="16200000">
            <a:off x="2897187" y="2293938"/>
            <a:ext cx="708025" cy="25209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394" name="AutoShape 26"/>
          <p:cNvCxnSpPr>
            <a:cxnSpLocks noChangeShapeType="1"/>
            <a:stCxn id="58379" idx="0"/>
            <a:endCxn id="58385" idx="2"/>
          </p:cNvCxnSpPr>
          <p:nvPr/>
        </p:nvCxnSpPr>
        <p:spPr bwMode="black">
          <a:xfrm rot="5400000" flipH="1">
            <a:off x="5419725" y="2292350"/>
            <a:ext cx="708025" cy="252412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8395" name="Text Box 27"/>
          <p:cNvSpPr txBox="1">
            <a:spLocks noChangeArrowheads="1"/>
          </p:cNvSpPr>
          <p:nvPr/>
        </p:nvSpPr>
        <p:spPr bwMode="black">
          <a:xfrm>
            <a:off x="4010025" y="1730375"/>
            <a:ext cx="10001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172E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CC0000"/>
                </a:solidFill>
              </a:rPr>
              <a:t>Thêm chữ</a:t>
            </a:r>
            <a:endParaRPr lang="en-US" b="1">
              <a:solidFill>
                <a:srgbClr val="CC0000"/>
              </a:solidFill>
            </a:endParaRPr>
          </a:p>
        </p:txBody>
      </p:sp>
      <p:sp>
        <p:nvSpPr>
          <p:cNvPr id="58396" name="Text Box 28"/>
          <p:cNvSpPr txBox="1">
            <a:spLocks noChangeArrowheads="1"/>
          </p:cNvSpPr>
          <p:nvPr/>
        </p:nvSpPr>
        <p:spPr bwMode="black">
          <a:xfrm>
            <a:off x="5838825" y="2763838"/>
            <a:ext cx="16891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</a:rPr>
              <a:t>Thêm văn bản 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58397" name="Text Box 29"/>
          <p:cNvSpPr txBox="1">
            <a:spLocks noChangeArrowheads="1"/>
          </p:cNvSpPr>
          <p:nvPr/>
        </p:nvSpPr>
        <p:spPr bwMode="white">
          <a:xfrm>
            <a:off x="5940425" y="3998913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Thêm văn bản 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8398" name="Text Box 30"/>
          <p:cNvSpPr txBox="1">
            <a:spLocks noChangeArrowheads="1"/>
          </p:cNvSpPr>
          <p:nvPr/>
        </p:nvSpPr>
        <p:spPr bwMode="white">
          <a:xfrm>
            <a:off x="881063" y="3989388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Thêm văn bản 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8399" name="Text Box 31"/>
          <p:cNvSpPr txBox="1">
            <a:spLocks noChangeArrowheads="1"/>
          </p:cNvSpPr>
          <p:nvPr/>
        </p:nvSpPr>
        <p:spPr bwMode="gray">
          <a:xfrm>
            <a:off x="773113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0" name="Text Box 32"/>
          <p:cNvSpPr txBox="1">
            <a:spLocks noChangeArrowheads="1"/>
          </p:cNvSpPr>
          <p:nvPr/>
        </p:nvSpPr>
        <p:spPr bwMode="gray">
          <a:xfrm>
            <a:off x="1931988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1" name="Text Box 33"/>
          <p:cNvSpPr txBox="1">
            <a:spLocks noChangeArrowheads="1"/>
          </p:cNvSpPr>
          <p:nvPr/>
        </p:nvSpPr>
        <p:spPr bwMode="white">
          <a:xfrm>
            <a:off x="3403600" y="3995738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</a:rPr>
              <a:t>Thêm văn bản </a:t>
            </a:r>
            <a:endParaRPr lang="en-US" b="1">
              <a:solidFill>
                <a:srgbClr val="F8F8F8"/>
              </a:solidFill>
            </a:endParaRPr>
          </a:p>
        </p:txBody>
      </p:sp>
      <p:sp>
        <p:nvSpPr>
          <p:cNvPr id="58402" name="Rectangle 34"/>
          <p:cNvSpPr>
            <a:spLocks noChangeArrowheads="1"/>
          </p:cNvSpPr>
          <p:nvPr/>
        </p:nvSpPr>
        <p:spPr bwMode="gray">
          <a:xfrm>
            <a:off x="3390900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8403" name="Rectangle 35"/>
          <p:cNvSpPr>
            <a:spLocks noChangeArrowheads="1"/>
          </p:cNvSpPr>
          <p:nvPr/>
        </p:nvSpPr>
        <p:spPr bwMode="gray">
          <a:xfrm>
            <a:off x="4554538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8404" name="Text Box 36"/>
          <p:cNvSpPr txBox="1">
            <a:spLocks noChangeArrowheads="1"/>
          </p:cNvSpPr>
          <p:nvPr/>
        </p:nvSpPr>
        <p:spPr bwMode="gray">
          <a:xfrm>
            <a:off x="3290888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gray">
          <a:xfrm>
            <a:off x="4449763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gray">
          <a:xfrm>
            <a:off x="5816600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gray">
          <a:xfrm>
            <a:off x="6975475" y="4930775"/>
            <a:ext cx="1308100" cy="30777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</a:rPr>
              <a:t>Thêm tiêu đề</a:t>
            </a:r>
            <a:endParaRPr lang="en-US" sz="1400" b="1">
              <a:solidFill>
                <a:srgbClr val="FFFFFF"/>
              </a:solidFill>
            </a:endParaRPr>
          </a:p>
        </p:txBody>
      </p:sp>
      <p:sp>
        <p:nvSpPr>
          <p:cNvPr id="58408" name="Text Box 40"/>
          <p:cNvSpPr txBox="1">
            <a:spLocks noChangeArrowheads="1"/>
          </p:cNvSpPr>
          <p:nvPr/>
        </p:nvSpPr>
        <p:spPr bwMode="black">
          <a:xfrm>
            <a:off x="3786188" y="2740025"/>
            <a:ext cx="1460500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Thêm tiêu đề</a:t>
            </a:r>
            <a:endParaRPr lang="en-US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58409" name="AutoShape 41"/>
          <p:cNvCxnSpPr>
            <a:cxnSpLocks noChangeShapeType="1"/>
            <a:stCxn id="58388" idx="2"/>
            <a:endCxn id="58385" idx="0"/>
          </p:cNvCxnSpPr>
          <p:nvPr/>
        </p:nvCxnSpPr>
        <p:spPr bwMode="black">
          <a:xfrm flipH="1">
            <a:off x="4511675" y="2185988"/>
            <a:ext cx="1588" cy="4778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410" name="AutoShape 42"/>
          <p:cNvCxnSpPr>
            <a:cxnSpLocks noChangeShapeType="1"/>
            <a:stCxn id="58385" idx="2"/>
            <a:endCxn id="58382" idx="0"/>
          </p:cNvCxnSpPr>
          <p:nvPr/>
        </p:nvCxnSpPr>
        <p:spPr bwMode="black">
          <a:xfrm rot="5400000">
            <a:off x="4152107" y="3558381"/>
            <a:ext cx="717550" cy="158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8411" name="Rectangle 4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7200" y="1765300"/>
            <a:ext cx="5791200" cy="1228725"/>
          </a:xfrm>
        </p:spPr>
        <p:txBody>
          <a:bodyPr/>
          <a:lstStyle/>
          <a:p>
            <a:r>
              <a:rPr lang="vi-VN" sz="6000" smtClean="0"/>
              <a:t>Cảm ơn</a:t>
            </a:r>
            <a:endParaRPr lang="en-US" sz="6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128">
      <a:dk1>
        <a:srgbClr val="000000"/>
      </a:dk1>
      <a:lt1>
        <a:srgbClr val="FFFFFF"/>
      </a:lt1>
      <a:dk2>
        <a:srgbClr val="834C1F"/>
      </a:dk2>
      <a:lt2>
        <a:srgbClr val="C0C0C0"/>
      </a:lt2>
      <a:accent1>
        <a:srgbClr val="96C62C"/>
      </a:accent1>
      <a:accent2>
        <a:srgbClr val="E7A707"/>
      </a:accent2>
      <a:accent3>
        <a:srgbClr val="D890B1"/>
      </a:accent3>
      <a:accent4>
        <a:srgbClr val="8F8BC3"/>
      </a:accent4>
      <a:accent5>
        <a:srgbClr val="31BCCF"/>
      </a:accent5>
      <a:accent6>
        <a:srgbClr val="B9AF31"/>
      </a:accent6>
      <a:hlink>
        <a:srgbClr val="5EB5E0"/>
      </a:hlink>
      <a:folHlink>
        <a:srgbClr val="9B90DC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8F354A"/>
        </a:dk2>
        <a:lt2>
          <a:srgbClr val="C0C0C0"/>
        </a:lt2>
        <a:accent1>
          <a:srgbClr val="F6A32A"/>
        </a:accent1>
        <a:accent2>
          <a:srgbClr val="EF8585"/>
        </a:accent2>
        <a:accent3>
          <a:srgbClr val="FFFFFF"/>
        </a:accent3>
        <a:accent4>
          <a:srgbClr val="000000"/>
        </a:accent4>
        <a:accent5>
          <a:srgbClr val="FACEAC"/>
        </a:accent5>
        <a:accent6>
          <a:srgbClr val="D97878"/>
        </a:accent6>
        <a:hlink>
          <a:srgbClr val="CB88D8"/>
        </a:hlink>
        <a:folHlink>
          <a:srgbClr val="8B80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336699"/>
        </a:dk2>
        <a:lt2>
          <a:srgbClr val="C0C0C0"/>
        </a:lt2>
        <a:accent1>
          <a:srgbClr val="E692B2"/>
        </a:accent1>
        <a:accent2>
          <a:srgbClr val="6EBACC"/>
        </a:accent2>
        <a:accent3>
          <a:srgbClr val="FFFFFF"/>
        </a:accent3>
        <a:accent4>
          <a:srgbClr val="000000"/>
        </a:accent4>
        <a:accent5>
          <a:srgbClr val="F0C7D5"/>
        </a:accent5>
        <a:accent6>
          <a:srgbClr val="63A8B9"/>
        </a:accent6>
        <a:hlink>
          <a:srgbClr val="85B931"/>
        </a:hlink>
        <a:folHlink>
          <a:srgbClr val="DCB73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834C1F"/>
        </a:dk2>
        <a:lt2>
          <a:srgbClr val="C0C0C0"/>
        </a:lt2>
        <a:accent1>
          <a:srgbClr val="96C62C"/>
        </a:accent1>
        <a:accent2>
          <a:srgbClr val="E7A707"/>
        </a:accent2>
        <a:accent3>
          <a:srgbClr val="FFFFFF"/>
        </a:accent3>
        <a:accent4>
          <a:srgbClr val="000000"/>
        </a:accent4>
        <a:accent5>
          <a:srgbClr val="C9DFAC"/>
        </a:accent5>
        <a:accent6>
          <a:srgbClr val="D19706"/>
        </a:accent6>
        <a:hlink>
          <a:srgbClr val="5EB5E0"/>
        </a:hlink>
        <a:folHlink>
          <a:srgbClr val="9B90D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</TotalTime>
  <Words>894</Words>
  <Application>Microsoft Office PowerPoint</Application>
  <PresentationFormat>On-screen Show (4:3)</PresentationFormat>
  <Paragraphs>238</Paragraphs>
  <Slides>20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Corbel</vt:lpstr>
      <vt:lpstr>Wingdings</vt:lpstr>
      <vt:lpstr>Default Design</vt:lpstr>
      <vt:lpstr>Chart</vt:lpstr>
      <vt:lpstr>Mẫu Powerpoint</vt:lpstr>
      <vt:lpstr>Thêm tiêu đề</vt:lpstr>
      <vt:lpstr>Thêm tiêu đề</vt:lpstr>
      <vt:lpstr>Thêm văn bản </vt:lpstr>
      <vt:lpstr>Thêm văn bản </vt:lpstr>
      <vt:lpstr>Thêm văn bản </vt:lpstr>
      <vt:lpstr>Thêm tiêu đề</vt:lpstr>
      <vt:lpstr>Thêm tiêu đề</vt:lpstr>
      <vt:lpstr>Thêm văn bản </vt:lpstr>
      <vt:lpstr>Thêm văn bản </vt:lpstr>
      <vt:lpstr>Thêm văn bản </vt:lpstr>
      <vt:lpstr>Thêm tiêu đề</vt:lpstr>
      <vt:lpstr>Thêm văn bản </vt:lpstr>
      <vt:lpstr>Thêm văn bản </vt:lpstr>
      <vt:lpstr>Thêm tiêu đề</vt:lpstr>
      <vt:lpstr>Thêm văn bản </vt:lpstr>
      <vt:lpstr>Thêm văn bản </vt:lpstr>
      <vt:lpstr>Thêm văn bản </vt:lpstr>
      <vt:lpstr>Thêm văn bản </vt:lpstr>
      <vt:lpstr>Cảm ơn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33</cp:revision>
  <dcterms:created xsi:type="dcterms:W3CDTF">2009-09-03T06:53:26Z</dcterms:created>
  <dcterms:modified xsi:type="dcterms:W3CDTF">2016-03-14T05:45:39Z</dcterms:modified>
</cp:coreProperties>
</file>