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22"/>
  </p:notesMasterIdLst>
  <p:handoutMasterIdLst>
    <p:handoutMasterId r:id="rId23"/>
  </p:handoutMasterIdLst>
  <p:sldIdLst>
    <p:sldId id="586" r:id="rId2"/>
    <p:sldId id="572" r:id="rId3"/>
    <p:sldId id="591" r:id="rId4"/>
    <p:sldId id="574" r:id="rId5"/>
    <p:sldId id="571" r:id="rId6"/>
    <p:sldId id="596" r:id="rId7"/>
    <p:sldId id="597" r:id="rId8"/>
    <p:sldId id="599" r:id="rId9"/>
    <p:sldId id="600" r:id="rId10"/>
    <p:sldId id="601" r:id="rId11"/>
    <p:sldId id="604" r:id="rId12"/>
    <p:sldId id="609" r:id="rId13"/>
    <p:sldId id="606" r:id="rId14"/>
    <p:sldId id="612" r:id="rId15"/>
    <p:sldId id="613" r:id="rId16"/>
    <p:sldId id="615" r:id="rId17"/>
    <p:sldId id="618" r:id="rId18"/>
    <p:sldId id="517" r:id="rId19"/>
    <p:sldId id="582" r:id="rId20"/>
    <p:sldId id="276" r:id="rId21"/>
  </p:sldIdLst>
  <p:sldSz cx="9144000" cy="6858000" type="screen4x3"/>
  <p:notesSz cx="9723438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ymbol" panose="05050102010706020507" pitchFamily="18" charset="2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ymbol" panose="05050102010706020507" pitchFamily="18" charset="2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ymbol" panose="05050102010706020507" pitchFamily="18" charset="2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ymbol" panose="05050102010706020507" pitchFamily="18" charset="2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ymbol" panose="05050102010706020507" pitchFamily="18" charset="2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ymbol" panose="05050102010706020507" pitchFamily="18" charset="2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ymbol" panose="05050102010706020507" pitchFamily="18" charset="2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ymbol" panose="05050102010706020507" pitchFamily="18" charset="2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ymbol" panose="05050102010706020507" pitchFamily="18" charset="2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0C00"/>
    <a:srgbClr val="013329"/>
    <a:srgbClr val="100430"/>
    <a:srgbClr val="142015"/>
    <a:srgbClr val="5E3F02"/>
    <a:srgbClr val="A50021"/>
    <a:srgbClr val="000000"/>
    <a:srgbClr val="271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AAE60E23-DFF5-455F-B1CD-6D7B89FB35F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4702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1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48013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1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1550" y="3257550"/>
            <a:ext cx="7780338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61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1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04595ED0-14FA-469E-94F6-6046D5C62D6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3229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1AEE00-B79C-4998-974C-FA59E29ACA3B}" type="slidenum">
              <a:rPr lang="en-US"/>
              <a:pPr/>
              <a:t>5</a:t>
            </a:fld>
            <a:endParaRPr lang="en-US"/>
          </a:p>
        </p:txBody>
      </p:sp>
      <p:sp>
        <p:nvSpPr>
          <p:cNvPr id="1107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149600" y="514350"/>
            <a:ext cx="3429000" cy="2571750"/>
          </a:xfrm>
          <a:ln/>
        </p:spPr>
      </p:sp>
      <p:sp>
        <p:nvSpPr>
          <p:cNvPr id="1107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3138" y="3257550"/>
            <a:ext cx="7777162" cy="3086100"/>
          </a:xfrm>
        </p:spPr>
        <p:txBody>
          <a:bodyPr/>
          <a:lstStyle/>
          <a:p>
            <a:r>
              <a:rPr lang="en-US"/>
              <a:t>Content Layouts</a:t>
            </a:r>
          </a:p>
        </p:txBody>
      </p:sp>
    </p:spTree>
    <p:extLst>
      <p:ext uri="{BB962C8B-B14F-4D97-AF65-F5344CB8AC3E}">
        <p14:creationId xmlns:p14="http://schemas.microsoft.com/office/powerpoint/2010/main" val="1601778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1901" name="Group 141"/>
          <p:cNvGrpSpPr>
            <a:grpSpLocks/>
          </p:cNvGrpSpPr>
          <p:nvPr/>
        </p:nvGrpSpPr>
        <p:grpSpPr bwMode="auto">
          <a:xfrm>
            <a:off x="-11113" y="273050"/>
            <a:ext cx="9028113" cy="6608763"/>
            <a:chOff x="-7" y="172"/>
            <a:chExt cx="5687" cy="4163"/>
          </a:xfrm>
        </p:grpSpPr>
        <p:sp>
          <p:nvSpPr>
            <p:cNvPr id="1141898" name="Freeform 138"/>
            <p:cNvSpPr>
              <a:spLocks/>
            </p:cNvSpPr>
            <p:nvPr/>
          </p:nvSpPr>
          <p:spPr bwMode="gray">
            <a:xfrm>
              <a:off x="100" y="415"/>
              <a:ext cx="5580" cy="3831"/>
            </a:xfrm>
            <a:custGeom>
              <a:avLst/>
              <a:gdLst>
                <a:gd name="T0" fmla="*/ 0 w 5580"/>
                <a:gd name="T1" fmla="*/ 0 h 3831"/>
                <a:gd name="T2" fmla="*/ 121 w 5580"/>
                <a:gd name="T3" fmla="*/ 2217 h 3831"/>
                <a:gd name="T4" fmla="*/ 221 w 5580"/>
                <a:gd name="T5" fmla="*/ 3831 h 3831"/>
                <a:gd name="T6" fmla="*/ 5580 w 5580"/>
                <a:gd name="T7" fmla="*/ 3416 h 3831"/>
                <a:gd name="T8" fmla="*/ 463 w 5580"/>
                <a:gd name="T9" fmla="*/ 3476 h 3831"/>
                <a:gd name="T10" fmla="*/ 0 w 5580"/>
                <a:gd name="T11" fmla="*/ 0 h 3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80" h="3831">
                  <a:moveTo>
                    <a:pt x="0" y="0"/>
                  </a:moveTo>
                  <a:lnTo>
                    <a:pt x="121" y="2217"/>
                  </a:lnTo>
                  <a:lnTo>
                    <a:pt x="221" y="3831"/>
                  </a:lnTo>
                  <a:lnTo>
                    <a:pt x="5580" y="3416"/>
                  </a:lnTo>
                  <a:lnTo>
                    <a:pt x="463" y="3476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50999"/>
                  </a:srgbClr>
                </a:gs>
                <a:gs pos="100000">
                  <a:srgbClr val="000000">
                    <a:gamma/>
                    <a:tint val="0"/>
                    <a:invGamma/>
                    <a:alpha val="0"/>
                  </a:srgbClr>
                </a:gs>
              </a:gsLst>
              <a:path path="rect">
                <a:fillToRect t="100000" r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grpSp>
          <p:nvGrpSpPr>
            <p:cNvPr id="1141900" name="Group 140"/>
            <p:cNvGrpSpPr>
              <a:grpSpLocks/>
            </p:cNvGrpSpPr>
            <p:nvPr userDrawn="1"/>
          </p:nvGrpSpPr>
          <p:grpSpPr bwMode="auto">
            <a:xfrm>
              <a:off x="-7" y="172"/>
              <a:ext cx="5687" cy="4163"/>
              <a:chOff x="-7" y="172"/>
              <a:chExt cx="5687" cy="4163"/>
            </a:xfrm>
          </p:grpSpPr>
          <p:sp>
            <p:nvSpPr>
              <p:cNvPr id="1141897" name="Freeform 137"/>
              <p:cNvSpPr>
                <a:spLocks/>
              </p:cNvSpPr>
              <p:nvPr userDrawn="1"/>
            </p:nvSpPr>
            <p:spPr bwMode="gray">
              <a:xfrm>
                <a:off x="107" y="208"/>
                <a:ext cx="5573" cy="3878"/>
              </a:xfrm>
              <a:custGeom>
                <a:avLst/>
                <a:gdLst>
                  <a:gd name="T0" fmla="*/ 0 w 5573"/>
                  <a:gd name="T1" fmla="*/ 194 h 3878"/>
                  <a:gd name="T2" fmla="*/ 107 w 5573"/>
                  <a:gd name="T3" fmla="*/ 1895 h 3878"/>
                  <a:gd name="T4" fmla="*/ 328 w 5573"/>
                  <a:gd name="T5" fmla="*/ 3878 h 3878"/>
                  <a:gd name="T6" fmla="*/ 5573 w 5573"/>
                  <a:gd name="T7" fmla="*/ 3630 h 3878"/>
                  <a:gd name="T8" fmla="*/ 5332 w 5573"/>
                  <a:gd name="T9" fmla="*/ 1781 h 3878"/>
                  <a:gd name="T10" fmla="*/ 5231 w 5573"/>
                  <a:gd name="T11" fmla="*/ 0 h 3878"/>
                  <a:gd name="T12" fmla="*/ 0 w 5573"/>
                  <a:gd name="T13" fmla="*/ 194 h 38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73" h="3878">
                    <a:moveTo>
                      <a:pt x="0" y="194"/>
                    </a:moveTo>
                    <a:cubicBezTo>
                      <a:pt x="34" y="844"/>
                      <a:pt x="67" y="1332"/>
                      <a:pt x="107" y="1895"/>
                    </a:cubicBezTo>
                    <a:cubicBezTo>
                      <a:pt x="147" y="2458"/>
                      <a:pt x="235" y="3328"/>
                      <a:pt x="328" y="3878"/>
                    </a:cubicBezTo>
                    <a:lnTo>
                      <a:pt x="5573" y="3630"/>
                    </a:lnTo>
                    <a:cubicBezTo>
                      <a:pt x="5406" y="2543"/>
                      <a:pt x="5372" y="2190"/>
                      <a:pt x="5332" y="1781"/>
                    </a:cubicBezTo>
                    <a:cubicBezTo>
                      <a:pt x="5292" y="1372"/>
                      <a:pt x="5204" y="209"/>
                      <a:pt x="5231" y="0"/>
                    </a:cubicBezTo>
                    <a:lnTo>
                      <a:pt x="0" y="19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>
                      <a:gamma/>
                      <a:tint val="0"/>
                      <a:invGamma/>
                    </a:schemeClr>
                  </a:gs>
                  <a:gs pos="100000">
                    <a:schemeClr val="bg2"/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pic>
            <p:nvPicPr>
              <p:cNvPr id="1141892" name="Picture 132" descr="artplus_event_memo02_a"/>
              <p:cNvPicPr>
                <a:picLocks noChangeAspect="1" noChangeArrowheads="1"/>
              </p:cNvPicPr>
              <p:nvPr userDrawn="1"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590" y="172"/>
                <a:ext cx="371" cy="5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41899" name="Picture 139" descr="pen"/>
              <p:cNvPicPr>
                <a:picLocks noChangeAspect="1" noChangeArrowheads="1"/>
              </p:cNvPicPr>
              <p:nvPr userDrawn="1"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711" b="18271"/>
              <a:stretch>
                <a:fillRect/>
              </a:stretch>
            </p:blipFill>
            <p:spPr bwMode="gray">
              <a:xfrm>
                <a:off x="-7" y="2964"/>
                <a:ext cx="2278" cy="137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141777" name="Rectangle 17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908050" y="3751263"/>
            <a:ext cx="7161213" cy="515937"/>
          </a:xfrm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>
              <a:buFontTx/>
              <a:buNone/>
              <a:defRPr sz="24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141776" name="Rectangle 16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35000" y="2257425"/>
            <a:ext cx="7708900" cy="12477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4400" b="1" i="1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1141787" name="Text Box 27"/>
          <p:cNvSpPr txBox="1">
            <a:spLocks noChangeArrowheads="1"/>
          </p:cNvSpPr>
          <p:nvPr/>
        </p:nvSpPr>
        <p:spPr bwMode="gray">
          <a:xfrm>
            <a:off x="2997200" y="4889500"/>
            <a:ext cx="3127375" cy="519113"/>
          </a:xfrm>
          <a:prstGeom prst="rect">
            <a:avLst/>
          </a:prstGeom>
          <a:noFill/>
          <a:ln>
            <a:noFill/>
          </a:ln>
          <a:effectLst>
            <a:prstShdw prst="shdw13" dist="53882" dir="2700000">
              <a:srgbClr val="080808">
                <a:alpha val="50000"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FFFFFF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latin typeface="Verdana" panose="020B0604030504040204" pitchFamily="34" charset="0"/>
              </a:rPr>
              <a:t>LOGO</a:t>
            </a:r>
          </a:p>
        </p:txBody>
      </p:sp>
      <p:sp>
        <p:nvSpPr>
          <p:cNvPr id="1141785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567363" y="6335713"/>
            <a:ext cx="3490912" cy="3175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141784" name="Rectangle 2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201613" y="174625"/>
            <a:ext cx="2728912" cy="303213"/>
          </a:xfrm>
        </p:spPr>
        <p:txBody>
          <a:bodyPr/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41786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72488" y="5802313"/>
            <a:ext cx="431800" cy="271462"/>
          </a:xfrm>
        </p:spPr>
        <p:txBody>
          <a:bodyPr/>
          <a:lstStyle>
            <a:lvl1pPr algn="l">
              <a:defRPr sz="1200"/>
            </a:lvl1pPr>
          </a:lstStyle>
          <a:p>
            <a:fld id="{E29B17A3-9552-4CA0-B708-9AA990187DD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1D06EC-2FE1-41AE-8456-7BC17DCF29B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740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B5D39-A12E-4783-AFBF-20ABD0A2427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093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7688" y="1447800"/>
            <a:ext cx="4025900" cy="47990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5988" y="1447800"/>
            <a:ext cx="4027487" cy="47990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C2BAE-4766-44A0-96F2-96AE959B45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090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1C24C3-1438-4563-A851-6028D94E258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269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36F70-1B71-4918-88F8-529B2310368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647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E4C6D-3729-4509-B8C8-9FD795AD813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711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D334C0-A5A4-4A13-A255-7DC7A7E8F4F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34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C0B88-0EA1-4232-BA57-BD0F7D2B65E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070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D8649-1A7C-41A1-91D4-0CD778EEE8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93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2425" y="439738"/>
            <a:ext cx="2051050" cy="58070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7688" y="439738"/>
            <a:ext cx="6002337" cy="58070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2CA27B-BAD3-4671-9FEF-FAF933A44E8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9225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813" y="439738"/>
            <a:ext cx="7280275" cy="7572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47688" y="1447800"/>
            <a:ext cx="4025900" cy="47990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5988" y="1447800"/>
            <a:ext cx="4027487" cy="47990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16425" y="6573838"/>
            <a:ext cx="2133600" cy="2190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551613" y="6511925"/>
            <a:ext cx="2427287" cy="2809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61375" y="6170613"/>
            <a:ext cx="442913" cy="288925"/>
          </a:xfrm>
        </p:spPr>
        <p:txBody>
          <a:bodyPr/>
          <a:lstStyle>
            <a:lvl1pPr>
              <a:defRPr/>
            </a:lvl1pPr>
          </a:lstStyle>
          <a:p>
            <a:fld id="{591D4416-FBF9-49EB-9489-C219D6C5116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8010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813" y="439738"/>
            <a:ext cx="7280275" cy="7572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47688" y="1447800"/>
            <a:ext cx="8205787" cy="2322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7688" y="3922713"/>
            <a:ext cx="8205787" cy="23241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16425" y="6573838"/>
            <a:ext cx="2133600" cy="2190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551613" y="6511925"/>
            <a:ext cx="2427287" cy="2809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61375" y="6170613"/>
            <a:ext cx="442913" cy="288925"/>
          </a:xfrm>
        </p:spPr>
        <p:txBody>
          <a:bodyPr/>
          <a:lstStyle>
            <a:lvl1pPr>
              <a:defRPr/>
            </a:lvl1pPr>
          </a:lstStyle>
          <a:p>
            <a:fld id="{F380AF34-AEF8-4A58-9A0E-5A9DEC59848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538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813" y="439738"/>
            <a:ext cx="7280275" cy="7572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47688" y="1447800"/>
            <a:ext cx="8205787" cy="4799013"/>
          </a:xfrm>
        </p:spPr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416425" y="6573838"/>
            <a:ext cx="2133600" cy="2190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51613" y="6511925"/>
            <a:ext cx="2427287" cy="2809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61375" y="6170613"/>
            <a:ext cx="442913" cy="288925"/>
          </a:xfrm>
        </p:spPr>
        <p:txBody>
          <a:bodyPr/>
          <a:lstStyle>
            <a:lvl1pPr>
              <a:defRPr/>
            </a:lvl1pPr>
          </a:lstStyle>
          <a:p>
            <a:fld id="{E439765C-B813-44DE-8ECF-7426C5F9847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609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813" y="439738"/>
            <a:ext cx="7280275" cy="7572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547688" y="1447800"/>
            <a:ext cx="8205787" cy="4799013"/>
          </a:xfrm>
        </p:spPr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416425" y="6573838"/>
            <a:ext cx="2133600" cy="2190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51613" y="6511925"/>
            <a:ext cx="2427287" cy="2809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61375" y="6170613"/>
            <a:ext cx="442913" cy="288925"/>
          </a:xfrm>
        </p:spPr>
        <p:txBody>
          <a:bodyPr/>
          <a:lstStyle>
            <a:lvl1pPr>
              <a:defRPr/>
            </a:lvl1pPr>
          </a:lstStyle>
          <a:p>
            <a:fld id="{B7FB30E0-B62E-4E55-A13D-7FCAA116677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2927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9813" y="439738"/>
            <a:ext cx="7280275" cy="7572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547688" y="1447800"/>
            <a:ext cx="8205787" cy="4799013"/>
          </a:xfrm>
        </p:spPr>
        <p:txBody>
          <a:bodyPr/>
          <a:lstStyle/>
          <a:p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416425" y="6573838"/>
            <a:ext cx="2133600" cy="2190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51613" y="6511925"/>
            <a:ext cx="2427287" cy="2809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61375" y="6170613"/>
            <a:ext cx="442913" cy="288925"/>
          </a:xfrm>
        </p:spPr>
        <p:txBody>
          <a:bodyPr/>
          <a:lstStyle>
            <a:lvl1pPr>
              <a:defRPr/>
            </a:lvl1pPr>
          </a:lstStyle>
          <a:p>
            <a:fld id="{801D4464-8745-4EF8-9CD3-14417E4AEED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447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rotWithShape="0">
          <a:gsLst>
            <a:gs pos="0">
              <a:schemeClr val="bg1">
                <a:gamma/>
                <a:tint val="12157"/>
                <a:invGamma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0860" name="Group 124"/>
          <p:cNvGrpSpPr>
            <a:grpSpLocks/>
          </p:cNvGrpSpPr>
          <p:nvPr/>
        </p:nvGrpSpPr>
        <p:grpSpPr bwMode="auto">
          <a:xfrm>
            <a:off x="149225" y="115888"/>
            <a:ext cx="8867775" cy="6604000"/>
            <a:chOff x="94" y="73"/>
            <a:chExt cx="5586" cy="4160"/>
          </a:xfrm>
        </p:grpSpPr>
        <p:sp>
          <p:nvSpPr>
            <p:cNvPr id="1140853" name="Freeform 117"/>
            <p:cNvSpPr>
              <a:spLocks/>
            </p:cNvSpPr>
            <p:nvPr/>
          </p:nvSpPr>
          <p:spPr bwMode="gray">
            <a:xfrm>
              <a:off x="94" y="107"/>
              <a:ext cx="5586" cy="4126"/>
            </a:xfrm>
            <a:custGeom>
              <a:avLst/>
              <a:gdLst>
                <a:gd name="T0" fmla="*/ 0 w 5586"/>
                <a:gd name="T1" fmla="*/ 87 h 4126"/>
                <a:gd name="T2" fmla="*/ 140 w 5586"/>
                <a:gd name="T3" fmla="*/ 4126 h 4126"/>
                <a:gd name="T4" fmla="*/ 5586 w 5586"/>
                <a:gd name="T5" fmla="*/ 3972 h 4126"/>
                <a:gd name="T6" fmla="*/ 5411 w 5586"/>
                <a:gd name="T7" fmla="*/ 0 h 4126"/>
                <a:gd name="T8" fmla="*/ 0 w 5586"/>
                <a:gd name="T9" fmla="*/ 87 h 4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86" h="4126">
                  <a:moveTo>
                    <a:pt x="0" y="87"/>
                  </a:moveTo>
                  <a:lnTo>
                    <a:pt x="140" y="4126"/>
                  </a:lnTo>
                  <a:lnTo>
                    <a:pt x="5586" y="3972"/>
                  </a:lnTo>
                  <a:lnTo>
                    <a:pt x="5411" y="0"/>
                  </a:lnTo>
                  <a:lnTo>
                    <a:pt x="0" y="87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0"/>
                    <a:invGamma/>
                  </a:schemeClr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pic>
          <p:nvPicPr>
            <p:cNvPr id="1140849" name="Picture 113" descr="artplus_event_memo02_a"/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272" y="73"/>
              <a:ext cx="371" cy="5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40740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416425" y="6573838"/>
            <a:ext cx="213360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140741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6551613" y="6511925"/>
            <a:ext cx="2427287" cy="280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n-lt"/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140765" name="Rectangle 29"/>
          <p:cNvSpPr>
            <a:spLocks noGrp="1" noChangeArrowheads="1"/>
          </p:cNvSpPr>
          <p:nvPr>
            <p:ph type="body" idx="1"/>
          </p:nvPr>
        </p:nvSpPr>
        <p:spPr bwMode="black">
          <a:xfrm>
            <a:off x="547688" y="1447800"/>
            <a:ext cx="8205787" cy="479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40764" name="Rectangle 28"/>
          <p:cNvSpPr>
            <a:spLocks noGrp="1" noChangeArrowheads="1"/>
          </p:cNvSpPr>
          <p:nvPr>
            <p:ph type="title"/>
          </p:nvPr>
        </p:nvSpPr>
        <p:spPr bwMode="black">
          <a:xfrm>
            <a:off x="1039813" y="439738"/>
            <a:ext cx="7280275" cy="757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40854" name="Line 118"/>
          <p:cNvSpPr>
            <a:spLocks noChangeShapeType="1"/>
          </p:cNvSpPr>
          <p:nvPr/>
        </p:nvSpPr>
        <p:spPr bwMode="auto">
          <a:xfrm>
            <a:off x="617538" y="1244600"/>
            <a:ext cx="7783512" cy="0"/>
          </a:xfrm>
          <a:prstGeom prst="line">
            <a:avLst/>
          </a:prstGeom>
          <a:noFill/>
          <a:ln w="9525" cap="rnd">
            <a:solidFill>
              <a:schemeClr val="bg1"/>
            </a:solidFill>
            <a:prstDash val="sysDot"/>
            <a:round/>
            <a:headEnd/>
            <a:tailEnd/>
          </a:ln>
          <a:effectLst>
            <a:outerShdw dist="108509" dir="1233363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1140744" name="Rectangle 8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8461375" y="6170613"/>
            <a:ext cx="442913" cy="2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+mn-lt"/>
              </a:defRPr>
            </a:lvl1pPr>
          </a:lstStyle>
          <a:p>
            <a:fld id="{61B9486E-0FDC-45C2-AFBD-EAC95AE85D4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fontAlgn="ctr"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ctr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anose="020B0604030504040204" pitchFamily="34" charset="0"/>
        </a:defRPr>
      </a:lvl2pPr>
      <a:lvl3pPr algn="ctr" rtl="0" fontAlgn="ctr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anose="020B0604030504040204" pitchFamily="34" charset="0"/>
        </a:defRPr>
      </a:lvl3pPr>
      <a:lvl4pPr algn="ctr" rtl="0" fontAlgn="ctr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anose="020B0604030504040204" pitchFamily="34" charset="0"/>
        </a:defRPr>
      </a:lvl4pPr>
      <a:lvl5pPr algn="ctr" rtl="0" fontAlgn="ctr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anose="020B0604030504040204" pitchFamily="34" charset="0"/>
        </a:defRPr>
      </a:lvl5pPr>
      <a:lvl6pPr marL="457200" algn="ctr" rtl="0" fontAlgn="ctr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anose="020B0604030504040204" pitchFamily="34" charset="0"/>
        </a:defRPr>
      </a:lvl6pPr>
      <a:lvl7pPr marL="914400" algn="ctr" rtl="0" fontAlgn="ctr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anose="020B0604030504040204" pitchFamily="34" charset="0"/>
        </a:defRPr>
      </a:lvl7pPr>
      <a:lvl8pPr marL="1371600" algn="ctr" rtl="0" fontAlgn="ctr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anose="020B0604030504040204" pitchFamily="34" charset="0"/>
        </a:defRPr>
      </a:lvl8pPr>
      <a:lvl9pPr marL="1828800" algn="ctr" rtl="0" fontAlgn="ctr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35620" name="Rectangle 4"/>
          <p:cNvSpPr>
            <a:spLocks noGrp="1" noChangeArrowheads="1"/>
          </p:cNvSpPr>
          <p:nvPr>
            <p:ph type="ctrTitle"/>
          </p:nvPr>
        </p:nvSpPr>
        <p:spPr bwMode="black">
          <a:xfrm>
            <a:off x="703263" y="1727200"/>
            <a:ext cx="7334250" cy="1538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28575" cmpd="sng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FFFFFF">
                      <a:alpha val="2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400" b="0" i="0" smtClean="0">
                <a:solidFill>
                  <a:schemeClr val="tx1"/>
                </a:solidFill>
              </a:rPr>
              <a:t>Tiêu đề</a:t>
            </a:r>
            <a:r>
              <a:rPr lang="en-US" sz="1800" b="0" i="0" smtClean="0">
                <a:solidFill>
                  <a:schemeClr val="tx1"/>
                </a:solidFill>
              </a:rPr>
              <a:t> </a:t>
            </a:r>
            <a:r>
              <a:rPr lang="en-US" sz="1800" b="0" i="0">
                <a:solidFill>
                  <a:schemeClr val="tx1"/>
                </a:solidFill>
              </a:rPr>
              <a:t/>
            </a:r>
            <a:br>
              <a:rPr lang="en-US" sz="1800" b="0" i="0">
                <a:solidFill>
                  <a:schemeClr val="tx1"/>
                </a:solidFill>
              </a:rPr>
            </a:br>
            <a:r>
              <a:rPr lang="en-US" sz="4800" i="0" smtClean="0"/>
              <a:t>Mẫu Powerpoint</a:t>
            </a:r>
            <a:r>
              <a:rPr lang="en-US" sz="4000" b="0" i="0" smtClean="0"/>
              <a:t> </a:t>
            </a:r>
            <a:endParaRPr lang="en-US" sz="4000" b="0" i="0"/>
          </a:p>
        </p:txBody>
      </p:sp>
      <p:sp>
        <p:nvSpPr>
          <p:cNvPr id="1135663" name="Text Box 47"/>
          <p:cNvSpPr txBox="1">
            <a:spLocks noChangeArrowheads="1"/>
          </p:cNvSpPr>
          <p:nvPr/>
        </p:nvSpPr>
        <p:spPr bwMode="black">
          <a:xfrm>
            <a:off x="1535113" y="3521075"/>
            <a:ext cx="55959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</a:pPr>
            <a:r>
              <a:rPr lang="en-US" sz="2000" smtClean="0">
                <a:solidFill>
                  <a:schemeClr val="accent2"/>
                </a:solidFill>
                <a:latin typeface="Verdana" panose="020B0604030504040204" pitchFamily="34" charset="0"/>
              </a:rPr>
              <a:t>Click để </a:t>
            </a:r>
            <a:r>
              <a:rPr lang="en-US" sz="2000">
                <a:solidFill>
                  <a:schemeClr val="accent2"/>
                </a:solidFill>
                <a:latin typeface="Verdana" panose="020B0604030504040204" pitchFamily="34" charset="0"/>
              </a:rPr>
              <a:t>edit Master </a:t>
            </a:r>
            <a:r>
              <a:rPr lang="en-US" sz="2000" smtClean="0">
                <a:solidFill>
                  <a:schemeClr val="accent2"/>
                </a:solidFill>
                <a:latin typeface="Verdana" panose="020B0604030504040204" pitchFamily="34" charset="0"/>
              </a:rPr>
              <a:t>Thêm chữTiêu đề </a:t>
            </a:r>
            <a:r>
              <a:rPr lang="en-US" sz="2000">
                <a:solidFill>
                  <a:schemeClr val="accent2"/>
                </a:solidFill>
                <a:latin typeface="Verdana" panose="020B0604030504040204" pitchFamily="34" charset="0"/>
              </a:rPr>
              <a:t>style</a:t>
            </a:r>
          </a:p>
        </p:txBody>
      </p:sp>
      <p:sp>
        <p:nvSpPr>
          <p:cNvPr id="1135678" name="Line 62"/>
          <p:cNvSpPr>
            <a:spLocks noChangeShapeType="1"/>
          </p:cNvSpPr>
          <p:nvPr/>
        </p:nvSpPr>
        <p:spPr bwMode="auto">
          <a:xfrm>
            <a:off x="1584325" y="3338513"/>
            <a:ext cx="5805488" cy="0"/>
          </a:xfrm>
          <a:prstGeom prst="line">
            <a:avLst/>
          </a:prstGeom>
          <a:noFill/>
          <a:ln w="9525" cap="rnd">
            <a:solidFill>
              <a:schemeClr val="bg1"/>
            </a:solidFill>
            <a:prstDash val="sysDot"/>
            <a:round/>
            <a:headEnd/>
            <a:tailEnd/>
          </a:ln>
          <a:effectLst>
            <a:outerShdw dist="108509" dir="1233363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08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Nội dung</a:t>
            </a:r>
            <a:endParaRPr lang="en-US">
              <a:solidFill>
                <a:schemeClr val="accent1"/>
              </a:solidFill>
            </a:endParaRPr>
          </a:p>
        </p:txBody>
      </p:sp>
      <p:sp>
        <p:nvSpPr>
          <p:cNvPr id="1109002" name="AutoShape 10"/>
          <p:cNvSpPr>
            <a:spLocks noChangeArrowheads="1"/>
          </p:cNvSpPr>
          <p:nvPr/>
        </p:nvSpPr>
        <p:spPr bwMode="auto">
          <a:xfrm>
            <a:off x="1273175" y="1314450"/>
            <a:ext cx="6553200" cy="866775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 cap="rnd">
                <a:solidFill>
                  <a:srgbClr val="C0C0C0"/>
                </a:solidFill>
                <a:prstDash val="sysDot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 </a:t>
            </a:r>
            <a:endParaRPr lang="en-US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en-US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09066" name="AutoShape 74"/>
          <p:cNvSpPr>
            <a:spLocks noChangeArrowheads="1"/>
          </p:cNvSpPr>
          <p:nvPr/>
        </p:nvSpPr>
        <p:spPr bwMode="gray">
          <a:xfrm>
            <a:off x="3516313" y="2470150"/>
            <a:ext cx="4237037" cy="4365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1109067" name="Rectangle 75"/>
          <p:cNvSpPr>
            <a:spLocks noChangeArrowheads="1"/>
          </p:cNvSpPr>
          <p:nvPr/>
        </p:nvSpPr>
        <p:spPr bwMode="auto">
          <a:xfrm>
            <a:off x="4038600" y="2546350"/>
            <a:ext cx="3451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09068" name="AutoShape 76"/>
          <p:cNvSpPr>
            <a:spLocks noChangeArrowheads="1"/>
          </p:cNvSpPr>
          <p:nvPr/>
        </p:nvSpPr>
        <p:spPr bwMode="gray">
          <a:xfrm>
            <a:off x="3516313" y="3219450"/>
            <a:ext cx="4237037" cy="4365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1109069" name="Rectangle 77"/>
          <p:cNvSpPr>
            <a:spLocks noChangeArrowheads="1"/>
          </p:cNvSpPr>
          <p:nvPr/>
        </p:nvSpPr>
        <p:spPr bwMode="auto">
          <a:xfrm>
            <a:off x="4038600" y="3295650"/>
            <a:ext cx="3451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09070" name="AutoShape 78"/>
          <p:cNvSpPr>
            <a:spLocks noChangeArrowheads="1"/>
          </p:cNvSpPr>
          <p:nvPr/>
        </p:nvSpPr>
        <p:spPr bwMode="gray">
          <a:xfrm>
            <a:off x="3513138" y="3962400"/>
            <a:ext cx="4237037" cy="4365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1109071" name="Rectangle 79"/>
          <p:cNvSpPr>
            <a:spLocks noChangeArrowheads="1"/>
          </p:cNvSpPr>
          <p:nvPr/>
        </p:nvSpPr>
        <p:spPr bwMode="auto">
          <a:xfrm>
            <a:off x="4035425" y="4038600"/>
            <a:ext cx="3451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09075" name="AutoShape 83"/>
          <p:cNvSpPr>
            <a:spLocks noChangeArrowheads="1"/>
          </p:cNvSpPr>
          <p:nvPr/>
        </p:nvSpPr>
        <p:spPr bwMode="gray">
          <a:xfrm>
            <a:off x="3516313" y="4694238"/>
            <a:ext cx="4237037" cy="4365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1109076" name="Rectangle 84"/>
          <p:cNvSpPr>
            <a:spLocks noChangeArrowheads="1"/>
          </p:cNvSpPr>
          <p:nvPr/>
        </p:nvSpPr>
        <p:spPr bwMode="auto">
          <a:xfrm>
            <a:off x="4038600" y="4770438"/>
            <a:ext cx="3451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09078" name="AutoShape 86"/>
          <p:cNvSpPr>
            <a:spLocks noChangeArrowheads="1"/>
          </p:cNvSpPr>
          <p:nvPr/>
        </p:nvSpPr>
        <p:spPr bwMode="gray">
          <a:xfrm>
            <a:off x="3516313" y="5483225"/>
            <a:ext cx="4237037" cy="4365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1109079" name="Rectangle 87"/>
          <p:cNvSpPr>
            <a:spLocks noChangeArrowheads="1"/>
          </p:cNvSpPr>
          <p:nvPr/>
        </p:nvSpPr>
        <p:spPr bwMode="auto">
          <a:xfrm>
            <a:off x="4038600" y="5559425"/>
            <a:ext cx="3451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109092" name="Group 100"/>
          <p:cNvGrpSpPr>
            <a:grpSpLocks/>
          </p:cNvGrpSpPr>
          <p:nvPr/>
        </p:nvGrpSpPr>
        <p:grpSpPr bwMode="auto">
          <a:xfrm>
            <a:off x="588963" y="2587625"/>
            <a:ext cx="3063875" cy="3167063"/>
            <a:chOff x="371" y="1630"/>
            <a:chExt cx="1930" cy="1995"/>
          </a:xfrm>
        </p:grpSpPr>
        <p:grpSp>
          <p:nvGrpSpPr>
            <p:cNvPr id="1109091" name="Group 99"/>
            <p:cNvGrpSpPr>
              <a:grpSpLocks/>
            </p:cNvGrpSpPr>
            <p:nvPr/>
          </p:nvGrpSpPr>
          <p:grpSpPr bwMode="auto">
            <a:xfrm>
              <a:off x="371" y="1700"/>
              <a:ext cx="1863" cy="1851"/>
              <a:chOff x="371" y="1700"/>
              <a:chExt cx="1863" cy="1851"/>
            </a:xfrm>
          </p:grpSpPr>
          <p:sp>
            <p:nvSpPr>
              <p:cNvPr id="1109057" name="Line 65"/>
              <p:cNvSpPr>
                <a:spLocks noChangeShapeType="1"/>
              </p:cNvSpPr>
              <p:nvPr/>
            </p:nvSpPr>
            <p:spPr bwMode="auto">
              <a:xfrm flipV="1">
                <a:off x="1729" y="2187"/>
                <a:ext cx="485" cy="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1109058" name="Line 66"/>
              <p:cNvSpPr>
                <a:spLocks noChangeShapeType="1"/>
              </p:cNvSpPr>
              <p:nvPr/>
            </p:nvSpPr>
            <p:spPr bwMode="auto">
              <a:xfrm>
                <a:off x="1829" y="2660"/>
                <a:ext cx="389" cy="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1109059" name="Line 67"/>
              <p:cNvSpPr>
                <a:spLocks noChangeShapeType="1"/>
              </p:cNvSpPr>
              <p:nvPr/>
            </p:nvSpPr>
            <p:spPr bwMode="auto">
              <a:xfrm>
                <a:off x="1569" y="3079"/>
                <a:ext cx="665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grpSp>
            <p:nvGrpSpPr>
              <p:cNvPr id="1109060" name="Group 68"/>
              <p:cNvGrpSpPr>
                <a:grpSpLocks/>
              </p:cNvGrpSpPr>
              <p:nvPr/>
            </p:nvGrpSpPr>
            <p:grpSpPr bwMode="auto">
              <a:xfrm>
                <a:off x="1576" y="1700"/>
                <a:ext cx="617" cy="282"/>
                <a:chOff x="1492" y="1538"/>
                <a:chExt cx="624" cy="240"/>
              </a:xfrm>
            </p:grpSpPr>
            <p:sp>
              <p:nvSpPr>
                <p:cNvPr id="1109061" name="Line 69"/>
                <p:cNvSpPr>
                  <a:spLocks noChangeShapeType="1"/>
                </p:cNvSpPr>
                <p:nvPr/>
              </p:nvSpPr>
              <p:spPr bwMode="auto">
                <a:xfrm>
                  <a:off x="1732" y="1538"/>
                  <a:ext cx="38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1109062" name="Line 70"/>
                <p:cNvSpPr>
                  <a:spLocks noChangeShapeType="1"/>
                </p:cNvSpPr>
                <p:nvPr/>
              </p:nvSpPr>
              <p:spPr bwMode="auto">
                <a:xfrm flipV="1">
                  <a:off x="1492" y="1538"/>
                  <a:ext cx="240" cy="24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1109063" name="Group 71"/>
              <p:cNvGrpSpPr>
                <a:grpSpLocks/>
              </p:cNvGrpSpPr>
              <p:nvPr/>
            </p:nvGrpSpPr>
            <p:grpSpPr bwMode="auto">
              <a:xfrm>
                <a:off x="1484" y="3199"/>
                <a:ext cx="705" cy="352"/>
                <a:chOff x="1444" y="3218"/>
                <a:chExt cx="672" cy="192"/>
              </a:xfrm>
            </p:grpSpPr>
            <p:sp>
              <p:nvSpPr>
                <p:cNvPr id="1109064" name="Line 72"/>
                <p:cNvSpPr>
                  <a:spLocks noChangeShapeType="1"/>
                </p:cNvSpPr>
                <p:nvPr/>
              </p:nvSpPr>
              <p:spPr bwMode="auto">
                <a:xfrm>
                  <a:off x="1732" y="3410"/>
                  <a:ext cx="38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  <p:sp>
              <p:nvSpPr>
                <p:cNvPr id="1109065" name="Line 73"/>
                <p:cNvSpPr>
                  <a:spLocks noChangeShapeType="1"/>
                </p:cNvSpPr>
                <p:nvPr/>
              </p:nvSpPr>
              <p:spPr bwMode="auto">
                <a:xfrm>
                  <a:off x="1444" y="3218"/>
                  <a:ext cx="288" cy="19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vi-VN"/>
                </a:p>
              </p:txBody>
            </p:sp>
          </p:grpSp>
          <p:grpSp>
            <p:nvGrpSpPr>
              <p:cNvPr id="1109081" name="Group 89"/>
              <p:cNvGrpSpPr>
                <a:grpSpLocks/>
              </p:cNvGrpSpPr>
              <p:nvPr/>
            </p:nvGrpSpPr>
            <p:grpSpPr bwMode="auto">
              <a:xfrm>
                <a:off x="371" y="1793"/>
                <a:ext cx="1500" cy="1503"/>
                <a:chOff x="192" y="1631"/>
                <a:chExt cx="1684" cy="1683"/>
              </a:xfrm>
            </p:grpSpPr>
            <p:sp>
              <p:nvSpPr>
                <p:cNvPr id="1109082" name="Oval 90"/>
                <p:cNvSpPr>
                  <a:spLocks noChangeArrowheads="1"/>
                </p:cNvSpPr>
                <p:nvPr/>
              </p:nvSpPr>
              <p:spPr bwMode="gray">
                <a:xfrm>
                  <a:off x="192" y="1631"/>
                  <a:ext cx="1684" cy="1683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1109083" name="Oval 91"/>
                <p:cNvSpPr>
                  <a:spLocks noChangeArrowheads="1"/>
                </p:cNvSpPr>
                <p:nvPr/>
              </p:nvSpPr>
              <p:spPr bwMode="gray">
                <a:xfrm>
                  <a:off x="303" y="1740"/>
                  <a:ext cx="1461" cy="1463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54118"/>
                        <a:invGamma/>
                      </a:schemeClr>
                    </a:gs>
                    <a:gs pos="50000">
                      <a:schemeClr val="hlink"/>
                    </a:gs>
                    <a:gs pos="100000">
                      <a:schemeClr val="hlink">
                        <a:gamma/>
                        <a:shade val="54118"/>
                        <a:invGamma/>
                      </a:scheme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1109084" name="Oval 92"/>
                <p:cNvSpPr>
                  <a:spLocks noChangeArrowheads="1"/>
                </p:cNvSpPr>
                <p:nvPr/>
              </p:nvSpPr>
              <p:spPr bwMode="gray">
                <a:xfrm>
                  <a:off x="288" y="1754"/>
                  <a:ext cx="1461" cy="1462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shade val="63529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27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1109085" name="Oval 93"/>
                <p:cNvSpPr>
                  <a:spLocks noChangeArrowheads="1"/>
                </p:cNvSpPr>
                <p:nvPr/>
              </p:nvSpPr>
              <p:spPr bwMode="gray">
                <a:xfrm>
                  <a:off x="375" y="1814"/>
                  <a:ext cx="1317" cy="1316"/>
                </a:xfrm>
                <a:prstGeom prst="ellipse">
                  <a:avLst/>
                </a:pr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vi-VN"/>
                </a:p>
              </p:txBody>
            </p:sp>
            <p:sp>
              <p:nvSpPr>
                <p:cNvPr id="1109086" name="Oval 94"/>
                <p:cNvSpPr>
                  <a:spLocks noChangeArrowheads="1"/>
                </p:cNvSpPr>
                <p:nvPr/>
              </p:nvSpPr>
              <p:spPr bwMode="gray">
                <a:xfrm>
                  <a:off x="396" y="1835"/>
                  <a:ext cx="1276" cy="127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1109087" name="Oval 95"/>
                <p:cNvSpPr>
                  <a:spLocks noChangeArrowheads="1"/>
                </p:cNvSpPr>
                <p:nvPr/>
              </p:nvSpPr>
              <p:spPr bwMode="gray">
                <a:xfrm>
                  <a:off x="412" y="1842"/>
                  <a:ext cx="1246" cy="124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1109088" name="Oval 96"/>
                <p:cNvSpPr>
                  <a:spLocks noChangeArrowheads="1"/>
                </p:cNvSpPr>
                <p:nvPr/>
              </p:nvSpPr>
              <p:spPr bwMode="gray">
                <a:xfrm>
                  <a:off x="426" y="1854"/>
                  <a:ext cx="1184" cy="116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1109089" name="Oval 97"/>
                <p:cNvSpPr>
                  <a:spLocks noChangeArrowheads="1"/>
                </p:cNvSpPr>
                <p:nvPr/>
              </p:nvSpPr>
              <p:spPr bwMode="gray">
                <a:xfrm>
                  <a:off x="480" y="1872"/>
                  <a:ext cx="1053" cy="94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tint val="0"/>
                        <a:invGamma/>
                      </a:srgbClr>
                    </a:gs>
                    <a:gs pos="100000">
                      <a:srgbClr val="D6E1E2">
                        <a:alpha val="3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vi-VN"/>
                </a:p>
              </p:txBody>
            </p:sp>
            <p:sp>
              <p:nvSpPr>
                <p:cNvPr id="1109090" name="Text Box 98"/>
                <p:cNvSpPr txBox="1">
                  <a:spLocks noChangeArrowheads="1"/>
                </p:cNvSpPr>
                <p:nvPr/>
              </p:nvSpPr>
              <p:spPr bwMode="gray">
                <a:xfrm>
                  <a:off x="384" y="2160"/>
                  <a:ext cx="1296" cy="66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CC3300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/>
                  <a:r>
                    <a:rPr lang="en-US" sz="2400" b="1" i="1" smtClean="0">
                      <a:solidFill>
                        <a:srgbClr val="000000"/>
                      </a:solidFill>
                      <a:latin typeface="Arial" panose="020B0604020202020204" pitchFamily="34" charset="0"/>
                    </a:rPr>
                    <a:t>Công ty</a:t>
                  </a:r>
                  <a:r>
                    <a:rPr lang="en-US" sz="2800" b="1" i="1" smtClean="0">
                      <a:solidFill>
                        <a:srgbClr val="000000"/>
                      </a:solidFill>
                      <a:latin typeface="Arial" panose="020B0604020202020204" pitchFamily="34" charset="0"/>
                    </a:rPr>
                    <a:t> </a:t>
                  </a:r>
                  <a:endParaRPr lang="en-US" sz="2800" b="1" i="1">
                    <a:solidFill>
                      <a:srgbClr val="000000"/>
                    </a:solidFill>
                    <a:latin typeface="Arial" panose="020B0604020202020204" pitchFamily="34" charset="0"/>
                  </a:endParaRPr>
                </a:p>
                <a:p>
                  <a:pPr algn="ctr"/>
                  <a:r>
                    <a:rPr lang="en-US" sz="2800" b="1" i="1">
                      <a:solidFill>
                        <a:srgbClr val="000000"/>
                      </a:solidFill>
                      <a:latin typeface="Arial" panose="020B0604020202020204" pitchFamily="34" charset="0"/>
                    </a:rPr>
                    <a:t>L/O/G/O</a:t>
                  </a:r>
                </a:p>
              </p:txBody>
            </p:sp>
          </p:grpSp>
        </p:grpSp>
        <p:sp>
          <p:nvSpPr>
            <p:cNvPr id="1109072" name="Oval 80"/>
            <p:cNvSpPr>
              <a:spLocks noChangeArrowheads="1"/>
            </p:cNvSpPr>
            <p:nvPr/>
          </p:nvSpPr>
          <p:spPr bwMode="gray">
            <a:xfrm>
              <a:off x="2165" y="1630"/>
              <a:ext cx="128" cy="12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6667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190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2212194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09073" name="Oval 81"/>
            <p:cNvSpPr>
              <a:spLocks noChangeArrowheads="1"/>
            </p:cNvSpPr>
            <p:nvPr/>
          </p:nvSpPr>
          <p:spPr bwMode="gray">
            <a:xfrm>
              <a:off x="2173" y="2112"/>
              <a:ext cx="128" cy="12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6667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190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2212194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09074" name="Oval 82"/>
            <p:cNvSpPr>
              <a:spLocks noChangeArrowheads="1"/>
            </p:cNvSpPr>
            <p:nvPr/>
          </p:nvSpPr>
          <p:spPr bwMode="gray">
            <a:xfrm>
              <a:off x="2173" y="2588"/>
              <a:ext cx="128" cy="12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6667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190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2212194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09077" name="Oval 85"/>
            <p:cNvSpPr>
              <a:spLocks noChangeArrowheads="1"/>
            </p:cNvSpPr>
            <p:nvPr/>
          </p:nvSpPr>
          <p:spPr bwMode="gray">
            <a:xfrm>
              <a:off x="2165" y="3023"/>
              <a:ext cx="128" cy="129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6667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190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2212194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09080" name="Oval 88"/>
            <p:cNvSpPr>
              <a:spLocks noChangeArrowheads="1"/>
            </p:cNvSpPr>
            <p:nvPr/>
          </p:nvSpPr>
          <p:spPr bwMode="gray">
            <a:xfrm>
              <a:off x="2173" y="3496"/>
              <a:ext cx="128" cy="129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6667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19050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63500" dir="2212194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49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Gợi ý</a:t>
            </a:r>
            <a:endParaRPr lang="en-US"/>
          </a:p>
        </p:txBody>
      </p:sp>
      <p:sp>
        <p:nvSpPr>
          <p:cNvPr id="11499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01713" y="1782763"/>
            <a:ext cx="7356475" cy="2700337"/>
          </a:xfrm>
        </p:spPr>
        <p:txBody>
          <a:bodyPr/>
          <a:lstStyle/>
          <a:p>
            <a:pPr>
              <a:buSzPct val="90000"/>
            </a:pPr>
            <a:r>
              <a:rPr lang="vi-VN" sz="2800" b="1" smtClean="0"/>
              <a:t>Làm thế nào để sửa LOGO hoặc chữ chìm không click chuột vào được?</a:t>
            </a:r>
            <a:r>
              <a:rPr lang="en-US" sz="2800" b="1" smtClean="0"/>
              <a:t> </a:t>
            </a:r>
            <a:endParaRPr lang="en-US" sz="2800" b="1"/>
          </a:p>
          <a:p>
            <a:pPr>
              <a:buSzPct val="90000"/>
            </a:pPr>
            <a:endParaRPr lang="en-US" sz="2800" b="1"/>
          </a:p>
          <a:p>
            <a:pPr lvl="1"/>
            <a:r>
              <a:rPr lang="en-US" sz="2000" smtClean="0"/>
              <a:t>Vào thẻ [View], ngăn lệnh [Master], Chọn [Slide Master]. Thay đổi hình ảnh hoặc văn bản trong này sẽ áp dụng cho tất cả slide còn lại. [Close slide Master] Sau khi thao tác xong </a:t>
            </a:r>
            <a:endParaRPr lang="en-US" sz="2000"/>
          </a:p>
        </p:txBody>
      </p:sp>
      <p:sp>
        <p:nvSpPr>
          <p:cNvPr id="1149956" name="Rectangle 4"/>
          <p:cNvSpPr>
            <a:spLocks noChangeArrowheads="1"/>
          </p:cNvSpPr>
          <p:nvPr/>
        </p:nvSpPr>
        <p:spPr bwMode="auto">
          <a:xfrm>
            <a:off x="1731963" y="4867275"/>
            <a:ext cx="6324600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000" b="1" smtClean="0">
                <a:latin typeface="Arial" panose="020B0604020202020204" pitchFamily="34" charset="0"/>
              </a:rPr>
              <a:t>thêm văn bản </a:t>
            </a:r>
            <a:endParaRPr lang="en-US" sz="1000" b="1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sz="1000">
                <a:latin typeface="Arial" panose="020B0604020202020204" pitchFamily="34" charset="0"/>
              </a:rPr>
              <a:t> Image : </a:t>
            </a:r>
            <a:r>
              <a:rPr lang="en-US" sz="1000" smtClean="0">
                <a:latin typeface="Arial" panose="020B0604020202020204" pitchFamily="34" charset="0"/>
              </a:rPr>
              <a:t>Thêm tiêu đề</a:t>
            </a:r>
            <a:endParaRPr lang="en-US" sz="1000"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sz="1000">
                <a:latin typeface="Arial" panose="020B0604020202020204" pitchFamily="34" charset="0"/>
              </a:rPr>
              <a:t> </a:t>
            </a:r>
            <a:r>
              <a:rPr lang="en-US" sz="1000" smtClean="0">
                <a:latin typeface="Arial" panose="020B0604020202020204" pitchFamily="34" charset="0"/>
              </a:rPr>
              <a:t>thêm văn bản  thêm văn bản  </a:t>
            </a:r>
            <a:endParaRPr lang="en-US" sz="1000">
              <a:latin typeface="Arial" panose="020B0604020202020204" pitchFamily="34" charset="0"/>
            </a:endParaRPr>
          </a:p>
          <a:p>
            <a:r>
              <a:rPr lang="en-US" sz="1000">
                <a:latin typeface="Arial" panose="020B0604020202020204" pitchFamily="34" charset="0"/>
              </a:rPr>
              <a:t>                                   </a:t>
            </a:r>
            <a:r>
              <a:rPr lang="en-US" sz="1000" smtClean="0">
                <a:latin typeface="Arial" panose="020B0604020202020204" pitchFamily="34" charset="0"/>
              </a:rPr>
              <a:t>thêm văn bản  </a:t>
            </a:r>
            <a:endParaRPr lang="en-US" sz="10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13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  <p:sp>
        <p:nvSpPr>
          <p:cNvPr id="1113091" name="Rectangle 3"/>
          <p:cNvSpPr>
            <a:spLocks noChangeArrowheads="1"/>
          </p:cNvSpPr>
          <p:nvPr/>
        </p:nvSpPr>
        <p:spPr bwMode="black">
          <a:xfrm>
            <a:off x="4754563" y="2041525"/>
            <a:ext cx="3508375" cy="938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sz="2400" b="1" smtClean="0">
                <a:solidFill>
                  <a:srgbClr val="B10303"/>
                </a:solidFill>
                <a:latin typeface="Arial" panose="020B0604020202020204" pitchFamily="34" charset="0"/>
              </a:rPr>
              <a:t>Nội dung</a:t>
            </a:r>
            <a:endParaRPr lang="en-US" sz="2400" b="1">
              <a:solidFill>
                <a:srgbClr val="B10303"/>
              </a:solidFill>
              <a:latin typeface="Arial" panose="020B0604020202020204" pitchFamily="34" charset="0"/>
            </a:endParaRPr>
          </a:p>
          <a:p>
            <a:pPr eaLnBrk="0" hangingPunct="0">
              <a:lnSpc>
                <a:spcPct val="110000"/>
              </a:lnSpc>
            </a:pPr>
            <a:endParaRPr lang="en-US" sz="1000" b="1">
              <a:solidFill>
                <a:srgbClr val="B10303"/>
              </a:solidFill>
              <a:latin typeface="Arial" panose="020B0604020202020204" pitchFamily="3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sz="1600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 sz="16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13092" name="Line 4"/>
          <p:cNvSpPr>
            <a:spLocks noChangeShapeType="1"/>
          </p:cNvSpPr>
          <p:nvPr/>
        </p:nvSpPr>
        <p:spPr bwMode="auto">
          <a:xfrm flipH="1">
            <a:off x="4605338" y="1881188"/>
            <a:ext cx="4762" cy="30956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13093" name="AutoShape 5"/>
          <p:cNvSpPr>
            <a:spLocks noChangeArrowheads="1"/>
          </p:cNvSpPr>
          <p:nvPr/>
        </p:nvSpPr>
        <p:spPr bwMode="gray">
          <a:xfrm rot="2692993">
            <a:off x="823913" y="1714500"/>
            <a:ext cx="3449637" cy="3463925"/>
          </a:xfrm>
          <a:custGeom>
            <a:avLst/>
            <a:gdLst>
              <a:gd name="G0" fmla="+- 6950 0 0"/>
              <a:gd name="G1" fmla="+- -8829789 0 0"/>
              <a:gd name="G2" fmla="+- 0 0 -8829789"/>
              <a:gd name="T0" fmla="*/ 0 256 1"/>
              <a:gd name="T1" fmla="*/ 180 256 1"/>
              <a:gd name="G3" fmla="+- -8829789 T0 T1"/>
              <a:gd name="T2" fmla="*/ 0 256 1"/>
              <a:gd name="T3" fmla="*/ 90 256 1"/>
              <a:gd name="G4" fmla="+- -8829789 T2 T3"/>
              <a:gd name="G5" fmla="*/ G4 2 1"/>
              <a:gd name="T4" fmla="*/ 90 256 1"/>
              <a:gd name="T5" fmla="*/ 0 256 1"/>
              <a:gd name="G6" fmla="+- -8829789 T4 T5"/>
              <a:gd name="G7" fmla="*/ G6 2 1"/>
              <a:gd name="G8" fmla="abs -8829789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950"/>
              <a:gd name="G18" fmla="*/ 6950 1 2"/>
              <a:gd name="G19" fmla="+- G18 5400 0"/>
              <a:gd name="G20" fmla="cos G19 -8829789"/>
              <a:gd name="G21" fmla="sin G19 -8829789"/>
              <a:gd name="G22" fmla="+- G20 10800 0"/>
              <a:gd name="G23" fmla="+- G21 10800 0"/>
              <a:gd name="G24" fmla="+- 10800 0 G20"/>
              <a:gd name="G25" fmla="+- 6950 10800 0"/>
              <a:gd name="G26" fmla="?: G9 G17 G25"/>
              <a:gd name="G27" fmla="?: G9 0 21600"/>
              <a:gd name="G28" fmla="cos 10800 -8829789"/>
              <a:gd name="G29" fmla="sin 10800 -8829789"/>
              <a:gd name="G30" fmla="sin 6950 -8829789"/>
              <a:gd name="G31" fmla="+- G28 10800 0"/>
              <a:gd name="G32" fmla="+- G29 10800 0"/>
              <a:gd name="G33" fmla="+- G30 10800 0"/>
              <a:gd name="G34" fmla="?: G4 0 G31"/>
              <a:gd name="G35" fmla="?: -8829789 G34 0"/>
              <a:gd name="G36" fmla="?: G6 G35 G31"/>
              <a:gd name="G37" fmla="+- 21600 0 G36"/>
              <a:gd name="G38" fmla="?: G4 0 G33"/>
              <a:gd name="G39" fmla="?: -8829789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553 w 21600"/>
              <a:gd name="T15" fmla="*/ 4495 h 21600"/>
              <a:gd name="T16" fmla="*/ 10800 w 21600"/>
              <a:gd name="T17" fmla="*/ 3850 h 21600"/>
              <a:gd name="T18" fmla="*/ 17047 w 21600"/>
              <a:gd name="T19" fmla="*/ 4495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908" y="5862"/>
                </a:moveTo>
                <a:cubicBezTo>
                  <a:pt x="7210" y="4573"/>
                  <a:pt x="8968" y="3849"/>
                  <a:pt x="10800" y="3850"/>
                </a:cubicBezTo>
                <a:cubicBezTo>
                  <a:pt x="12631" y="3850"/>
                  <a:pt x="14389" y="4573"/>
                  <a:pt x="15691" y="5862"/>
                </a:cubicBezTo>
                <a:lnTo>
                  <a:pt x="18400" y="3127"/>
                </a:lnTo>
                <a:cubicBezTo>
                  <a:pt x="16378" y="1124"/>
                  <a:pt x="13646" y="-1"/>
                  <a:pt x="10799" y="0"/>
                </a:cubicBezTo>
                <a:cubicBezTo>
                  <a:pt x="7953" y="0"/>
                  <a:pt x="5221" y="1124"/>
                  <a:pt x="3199" y="3127"/>
                </a:cubicBez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7372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ObliqueBottom"/>
            <a:lightRig rig="legacyFlat3" dir="t"/>
          </a:scene3d>
          <a:sp3d extrusionH="1000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13094" name="AutoShape 6"/>
          <p:cNvSpPr>
            <a:spLocks noChangeArrowheads="1"/>
          </p:cNvSpPr>
          <p:nvPr/>
        </p:nvSpPr>
        <p:spPr bwMode="gray">
          <a:xfrm rot="-2707007">
            <a:off x="850107" y="1713706"/>
            <a:ext cx="3449638" cy="3463925"/>
          </a:xfrm>
          <a:custGeom>
            <a:avLst/>
            <a:gdLst>
              <a:gd name="G0" fmla="+- 6950 0 0"/>
              <a:gd name="G1" fmla="+- -8829789 0 0"/>
              <a:gd name="G2" fmla="+- 0 0 -8829789"/>
              <a:gd name="T0" fmla="*/ 0 256 1"/>
              <a:gd name="T1" fmla="*/ 180 256 1"/>
              <a:gd name="G3" fmla="+- -8829789 T0 T1"/>
              <a:gd name="T2" fmla="*/ 0 256 1"/>
              <a:gd name="T3" fmla="*/ 90 256 1"/>
              <a:gd name="G4" fmla="+- -8829789 T2 T3"/>
              <a:gd name="G5" fmla="*/ G4 2 1"/>
              <a:gd name="T4" fmla="*/ 90 256 1"/>
              <a:gd name="T5" fmla="*/ 0 256 1"/>
              <a:gd name="G6" fmla="+- -8829789 T4 T5"/>
              <a:gd name="G7" fmla="*/ G6 2 1"/>
              <a:gd name="G8" fmla="abs -8829789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950"/>
              <a:gd name="G18" fmla="*/ 6950 1 2"/>
              <a:gd name="G19" fmla="+- G18 5400 0"/>
              <a:gd name="G20" fmla="cos G19 -8829789"/>
              <a:gd name="G21" fmla="sin G19 -8829789"/>
              <a:gd name="G22" fmla="+- G20 10800 0"/>
              <a:gd name="G23" fmla="+- G21 10800 0"/>
              <a:gd name="G24" fmla="+- 10800 0 G20"/>
              <a:gd name="G25" fmla="+- 6950 10800 0"/>
              <a:gd name="G26" fmla="?: G9 G17 G25"/>
              <a:gd name="G27" fmla="?: G9 0 21600"/>
              <a:gd name="G28" fmla="cos 10800 -8829789"/>
              <a:gd name="G29" fmla="sin 10800 -8829789"/>
              <a:gd name="G30" fmla="sin 6950 -8829789"/>
              <a:gd name="G31" fmla="+- G28 10800 0"/>
              <a:gd name="G32" fmla="+- G29 10800 0"/>
              <a:gd name="G33" fmla="+- G30 10800 0"/>
              <a:gd name="G34" fmla="?: G4 0 G31"/>
              <a:gd name="G35" fmla="?: -8829789 G34 0"/>
              <a:gd name="G36" fmla="?: G6 G35 G31"/>
              <a:gd name="G37" fmla="+- 21600 0 G36"/>
              <a:gd name="G38" fmla="?: G4 0 G33"/>
              <a:gd name="G39" fmla="?: -8829789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553 w 21600"/>
              <a:gd name="T15" fmla="*/ 4495 h 21600"/>
              <a:gd name="T16" fmla="*/ 10800 w 21600"/>
              <a:gd name="T17" fmla="*/ 3850 h 21600"/>
              <a:gd name="T18" fmla="*/ 17047 w 21600"/>
              <a:gd name="T19" fmla="*/ 4495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908" y="5862"/>
                </a:moveTo>
                <a:cubicBezTo>
                  <a:pt x="7210" y="4573"/>
                  <a:pt x="8968" y="3849"/>
                  <a:pt x="10800" y="3850"/>
                </a:cubicBezTo>
                <a:cubicBezTo>
                  <a:pt x="12631" y="3850"/>
                  <a:pt x="14389" y="4573"/>
                  <a:pt x="15691" y="5862"/>
                </a:cubicBezTo>
                <a:lnTo>
                  <a:pt x="18400" y="3127"/>
                </a:lnTo>
                <a:cubicBezTo>
                  <a:pt x="16378" y="1124"/>
                  <a:pt x="13646" y="-1"/>
                  <a:pt x="10799" y="0"/>
                </a:cubicBezTo>
                <a:cubicBezTo>
                  <a:pt x="7953" y="0"/>
                  <a:pt x="5221" y="1124"/>
                  <a:pt x="3199" y="3127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scene3d>
            <a:camera prst="legacyObliqueBottom"/>
            <a:lightRig rig="legacyFlat3" dir="t"/>
          </a:scene3d>
          <a:sp3d extrusionH="100000" prstMaterial="legacyMatte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13095" name="AutoShape 7"/>
          <p:cNvSpPr>
            <a:spLocks noChangeArrowheads="1"/>
          </p:cNvSpPr>
          <p:nvPr/>
        </p:nvSpPr>
        <p:spPr bwMode="black">
          <a:xfrm rot="18907007" flipV="1">
            <a:off x="820738" y="1676400"/>
            <a:ext cx="3449637" cy="3463925"/>
          </a:xfrm>
          <a:custGeom>
            <a:avLst/>
            <a:gdLst>
              <a:gd name="G0" fmla="+- 6950 0 0"/>
              <a:gd name="G1" fmla="+- -8829789 0 0"/>
              <a:gd name="G2" fmla="+- 0 0 -8829789"/>
              <a:gd name="T0" fmla="*/ 0 256 1"/>
              <a:gd name="T1" fmla="*/ 180 256 1"/>
              <a:gd name="G3" fmla="+- -8829789 T0 T1"/>
              <a:gd name="T2" fmla="*/ 0 256 1"/>
              <a:gd name="T3" fmla="*/ 90 256 1"/>
              <a:gd name="G4" fmla="+- -8829789 T2 T3"/>
              <a:gd name="G5" fmla="*/ G4 2 1"/>
              <a:gd name="T4" fmla="*/ 90 256 1"/>
              <a:gd name="T5" fmla="*/ 0 256 1"/>
              <a:gd name="G6" fmla="+- -8829789 T4 T5"/>
              <a:gd name="G7" fmla="*/ G6 2 1"/>
              <a:gd name="G8" fmla="abs -8829789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950"/>
              <a:gd name="G18" fmla="*/ 6950 1 2"/>
              <a:gd name="G19" fmla="+- G18 5400 0"/>
              <a:gd name="G20" fmla="cos G19 -8829789"/>
              <a:gd name="G21" fmla="sin G19 -8829789"/>
              <a:gd name="G22" fmla="+- G20 10800 0"/>
              <a:gd name="G23" fmla="+- G21 10800 0"/>
              <a:gd name="G24" fmla="+- 10800 0 G20"/>
              <a:gd name="G25" fmla="+- 6950 10800 0"/>
              <a:gd name="G26" fmla="?: G9 G17 G25"/>
              <a:gd name="G27" fmla="?: G9 0 21600"/>
              <a:gd name="G28" fmla="cos 10800 -8829789"/>
              <a:gd name="G29" fmla="sin 10800 -8829789"/>
              <a:gd name="G30" fmla="sin 6950 -8829789"/>
              <a:gd name="G31" fmla="+- G28 10800 0"/>
              <a:gd name="G32" fmla="+- G29 10800 0"/>
              <a:gd name="G33" fmla="+- G30 10800 0"/>
              <a:gd name="G34" fmla="?: G4 0 G31"/>
              <a:gd name="G35" fmla="?: -8829789 G34 0"/>
              <a:gd name="G36" fmla="?: G6 G35 G31"/>
              <a:gd name="G37" fmla="+- 21600 0 G36"/>
              <a:gd name="G38" fmla="?: G4 0 G33"/>
              <a:gd name="G39" fmla="?: -8829789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553 w 21600"/>
              <a:gd name="T15" fmla="*/ 4495 h 21600"/>
              <a:gd name="T16" fmla="*/ 10800 w 21600"/>
              <a:gd name="T17" fmla="*/ 3850 h 21600"/>
              <a:gd name="T18" fmla="*/ 17047 w 21600"/>
              <a:gd name="T19" fmla="*/ 4495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908" y="5862"/>
                </a:moveTo>
                <a:cubicBezTo>
                  <a:pt x="7210" y="4573"/>
                  <a:pt x="8968" y="3849"/>
                  <a:pt x="10800" y="3850"/>
                </a:cubicBezTo>
                <a:cubicBezTo>
                  <a:pt x="12631" y="3850"/>
                  <a:pt x="14389" y="4573"/>
                  <a:pt x="15691" y="5862"/>
                </a:cubicBezTo>
                <a:lnTo>
                  <a:pt x="18400" y="3127"/>
                </a:lnTo>
                <a:cubicBezTo>
                  <a:pt x="16378" y="1124"/>
                  <a:pt x="13646" y="-1"/>
                  <a:pt x="10799" y="0"/>
                </a:cubicBezTo>
                <a:cubicBezTo>
                  <a:pt x="7953" y="0"/>
                  <a:pt x="5221" y="1124"/>
                  <a:pt x="3199" y="3127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7372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ObliqueBottom"/>
            <a:lightRig rig="legacyFlat3" dir="t"/>
          </a:scene3d>
          <a:sp3d extrusionH="100000" prstMaterial="legacyMatte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13096" name="AutoShape 8"/>
          <p:cNvSpPr>
            <a:spLocks noChangeArrowheads="1"/>
          </p:cNvSpPr>
          <p:nvPr/>
        </p:nvSpPr>
        <p:spPr bwMode="gray">
          <a:xfrm rot="2692993" flipH="1" flipV="1">
            <a:off x="849313" y="1676400"/>
            <a:ext cx="3449637" cy="3463925"/>
          </a:xfrm>
          <a:custGeom>
            <a:avLst/>
            <a:gdLst>
              <a:gd name="G0" fmla="+- 6950 0 0"/>
              <a:gd name="G1" fmla="+- -8829789 0 0"/>
              <a:gd name="G2" fmla="+- 0 0 -8829789"/>
              <a:gd name="T0" fmla="*/ 0 256 1"/>
              <a:gd name="T1" fmla="*/ 180 256 1"/>
              <a:gd name="G3" fmla="+- -8829789 T0 T1"/>
              <a:gd name="T2" fmla="*/ 0 256 1"/>
              <a:gd name="T3" fmla="*/ 90 256 1"/>
              <a:gd name="G4" fmla="+- -8829789 T2 T3"/>
              <a:gd name="G5" fmla="*/ G4 2 1"/>
              <a:gd name="T4" fmla="*/ 90 256 1"/>
              <a:gd name="T5" fmla="*/ 0 256 1"/>
              <a:gd name="G6" fmla="+- -8829789 T4 T5"/>
              <a:gd name="G7" fmla="*/ G6 2 1"/>
              <a:gd name="G8" fmla="abs -8829789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950"/>
              <a:gd name="G18" fmla="*/ 6950 1 2"/>
              <a:gd name="G19" fmla="+- G18 5400 0"/>
              <a:gd name="G20" fmla="cos G19 -8829789"/>
              <a:gd name="G21" fmla="sin G19 -8829789"/>
              <a:gd name="G22" fmla="+- G20 10800 0"/>
              <a:gd name="G23" fmla="+- G21 10800 0"/>
              <a:gd name="G24" fmla="+- 10800 0 G20"/>
              <a:gd name="G25" fmla="+- 6950 10800 0"/>
              <a:gd name="G26" fmla="?: G9 G17 G25"/>
              <a:gd name="G27" fmla="?: G9 0 21600"/>
              <a:gd name="G28" fmla="cos 10800 -8829789"/>
              <a:gd name="G29" fmla="sin 10800 -8829789"/>
              <a:gd name="G30" fmla="sin 6950 -8829789"/>
              <a:gd name="G31" fmla="+- G28 10800 0"/>
              <a:gd name="G32" fmla="+- G29 10800 0"/>
              <a:gd name="G33" fmla="+- G30 10800 0"/>
              <a:gd name="G34" fmla="?: G4 0 G31"/>
              <a:gd name="G35" fmla="?: -8829789 G34 0"/>
              <a:gd name="G36" fmla="?: G6 G35 G31"/>
              <a:gd name="G37" fmla="+- 21600 0 G36"/>
              <a:gd name="G38" fmla="?: G4 0 G33"/>
              <a:gd name="G39" fmla="?: -8829789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553 w 21600"/>
              <a:gd name="T15" fmla="*/ 4495 h 21600"/>
              <a:gd name="T16" fmla="*/ 10800 w 21600"/>
              <a:gd name="T17" fmla="*/ 3850 h 21600"/>
              <a:gd name="T18" fmla="*/ 17047 w 21600"/>
              <a:gd name="T19" fmla="*/ 4495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908" y="5862"/>
                </a:moveTo>
                <a:cubicBezTo>
                  <a:pt x="7210" y="4573"/>
                  <a:pt x="8968" y="3849"/>
                  <a:pt x="10800" y="3850"/>
                </a:cubicBezTo>
                <a:cubicBezTo>
                  <a:pt x="12631" y="3850"/>
                  <a:pt x="14389" y="4573"/>
                  <a:pt x="15691" y="5862"/>
                </a:cubicBezTo>
                <a:lnTo>
                  <a:pt x="18400" y="3127"/>
                </a:lnTo>
                <a:cubicBezTo>
                  <a:pt x="16378" y="1124"/>
                  <a:pt x="13646" y="-1"/>
                  <a:pt x="10799" y="0"/>
                </a:cubicBezTo>
                <a:cubicBezTo>
                  <a:pt x="7953" y="0"/>
                  <a:pt x="5221" y="1124"/>
                  <a:pt x="3199" y="3127"/>
                </a:cubicBez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7372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scene3d>
            <a:camera prst="legacyObliqueBottom"/>
            <a:lightRig rig="legacyFlat3" dir="t"/>
          </a:scene3d>
          <a:sp3d extrusionH="1000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13097" name="WordArt 9"/>
          <p:cNvSpPr>
            <a:spLocks noChangeArrowheads="1" noChangeShapeType="1" noTextEdit="1"/>
          </p:cNvSpPr>
          <p:nvPr/>
        </p:nvSpPr>
        <p:spPr bwMode="gray">
          <a:xfrm rot="-24207704">
            <a:off x="895350" y="2301875"/>
            <a:ext cx="2162175" cy="1079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109127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3098" name="WordArt 10"/>
          <p:cNvSpPr>
            <a:spLocks noChangeArrowheads="1" noChangeShapeType="1" noTextEdit="1"/>
          </p:cNvSpPr>
          <p:nvPr/>
        </p:nvSpPr>
        <p:spPr bwMode="white">
          <a:xfrm rot="-18744379">
            <a:off x="2062162" y="2359026"/>
            <a:ext cx="2162175" cy="1079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2061081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3099" name="WordArt 11"/>
          <p:cNvSpPr>
            <a:spLocks noChangeArrowheads="1" noChangeShapeType="1" noTextEdit="1"/>
          </p:cNvSpPr>
          <p:nvPr/>
        </p:nvSpPr>
        <p:spPr bwMode="gray">
          <a:xfrm rot="-18744379">
            <a:off x="889000" y="3498851"/>
            <a:ext cx="2162175" cy="10795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Down">
              <a:avLst>
                <a:gd name="adj" fmla="val 1367497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3100" name="WordArt 12"/>
          <p:cNvSpPr>
            <a:spLocks noChangeArrowheads="1" noChangeShapeType="1" noTextEdit="1"/>
          </p:cNvSpPr>
          <p:nvPr/>
        </p:nvSpPr>
        <p:spPr bwMode="gray">
          <a:xfrm rot="-46060605">
            <a:off x="2085181" y="3437732"/>
            <a:ext cx="2162175" cy="11445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Down">
              <a:avLst>
                <a:gd name="adj" fmla="val 1440848"/>
              </a:avLst>
            </a:prstTxWarp>
          </a:bodyPr>
          <a:lstStyle/>
          <a:p>
            <a:pPr algn="ctr"/>
            <a:r>
              <a:rPr lang="vi-VN" b="1" kern="1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Thêm chữ</a:t>
            </a:r>
            <a:endParaRPr lang="vi-VN" b="1" kern="1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3105" name="Text Box 17"/>
          <p:cNvSpPr txBox="1">
            <a:spLocks noChangeArrowheads="1"/>
          </p:cNvSpPr>
          <p:nvPr/>
        </p:nvSpPr>
        <p:spPr bwMode="gray">
          <a:xfrm>
            <a:off x="1706563" y="3368675"/>
            <a:ext cx="17367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latin typeface="Arial" panose="020B0604020202020204" pitchFamily="34" charset="0"/>
              </a:rPr>
              <a:t>thêm văn bản </a:t>
            </a:r>
            <a:endParaRPr lang="en-US" b="1">
              <a:latin typeface="Arial" panose="020B0604020202020204" pitchFamily="34" charset="0"/>
            </a:endParaRPr>
          </a:p>
        </p:txBody>
      </p:sp>
      <p:sp>
        <p:nvSpPr>
          <p:cNvPr id="1113106" name="Text Box 18"/>
          <p:cNvSpPr txBox="1">
            <a:spLocks noChangeArrowheads="1"/>
          </p:cNvSpPr>
          <p:nvPr/>
        </p:nvSpPr>
        <p:spPr bwMode="gray">
          <a:xfrm>
            <a:off x="1585913" y="2698750"/>
            <a:ext cx="1949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13107" name="Line 19"/>
          <p:cNvSpPr>
            <a:spLocks noChangeShapeType="1"/>
          </p:cNvSpPr>
          <p:nvPr/>
        </p:nvSpPr>
        <p:spPr bwMode="gray">
          <a:xfrm>
            <a:off x="1606550" y="3157538"/>
            <a:ext cx="1895475" cy="0"/>
          </a:xfrm>
          <a:prstGeom prst="line">
            <a:avLst/>
          </a:prstGeom>
          <a:noFill/>
          <a:ln w="28575">
            <a:solidFill>
              <a:schemeClr val="tx1">
                <a:alpha val="50000"/>
              </a:schemeClr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13108" name="AutoShape 20"/>
          <p:cNvSpPr>
            <a:spLocks noChangeArrowheads="1"/>
          </p:cNvSpPr>
          <p:nvPr/>
        </p:nvSpPr>
        <p:spPr bwMode="gray">
          <a:xfrm>
            <a:off x="4986338" y="3687763"/>
            <a:ext cx="247650" cy="24765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13109" name="AutoShape 21"/>
          <p:cNvSpPr>
            <a:spLocks noChangeArrowheads="1"/>
          </p:cNvSpPr>
          <p:nvPr/>
        </p:nvSpPr>
        <p:spPr bwMode="gray">
          <a:xfrm>
            <a:off x="4986338" y="4021138"/>
            <a:ext cx="247650" cy="24765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13110" name="AutoShape 22"/>
          <p:cNvSpPr>
            <a:spLocks noChangeArrowheads="1"/>
          </p:cNvSpPr>
          <p:nvPr/>
        </p:nvSpPr>
        <p:spPr bwMode="gray">
          <a:xfrm>
            <a:off x="4986338" y="4325938"/>
            <a:ext cx="247650" cy="24765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13111" name="AutoShape 23"/>
          <p:cNvSpPr>
            <a:spLocks noChangeArrowheads="1"/>
          </p:cNvSpPr>
          <p:nvPr/>
        </p:nvSpPr>
        <p:spPr bwMode="invGray">
          <a:xfrm>
            <a:off x="4986338" y="4630738"/>
            <a:ext cx="247650" cy="24765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13112" name="Text Box 24"/>
          <p:cNvSpPr txBox="1">
            <a:spLocks noChangeArrowheads="1"/>
          </p:cNvSpPr>
          <p:nvPr/>
        </p:nvSpPr>
        <p:spPr bwMode="gray">
          <a:xfrm>
            <a:off x="5240338" y="3646488"/>
            <a:ext cx="2301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13113" name="Text Box 25"/>
          <p:cNvSpPr txBox="1">
            <a:spLocks noChangeArrowheads="1"/>
          </p:cNvSpPr>
          <p:nvPr/>
        </p:nvSpPr>
        <p:spPr bwMode="gray">
          <a:xfrm>
            <a:off x="5240338" y="3983038"/>
            <a:ext cx="2301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13114" name="Text Box 26"/>
          <p:cNvSpPr txBox="1">
            <a:spLocks noChangeArrowheads="1"/>
          </p:cNvSpPr>
          <p:nvPr/>
        </p:nvSpPr>
        <p:spPr bwMode="gray">
          <a:xfrm>
            <a:off x="5240338" y="4297363"/>
            <a:ext cx="2301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13115" name="Text Box 27"/>
          <p:cNvSpPr txBox="1">
            <a:spLocks noChangeArrowheads="1"/>
          </p:cNvSpPr>
          <p:nvPr/>
        </p:nvSpPr>
        <p:spPr bwMode="gray">
          <a:xfrm>
            <a:off x="5240338" y="4602163"/>
            <a:ext cx="23018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13116" name="Line 28"/>
          <p:cNvSpPr>
            <a:spLocks noChangeShapeType="1"/>
          </p:cNvSpPr>
          <p:nvPr/>
        </p:nvSpPr>
        <p:spPr bwMode="auto">
          <a:xfrm rot="16200000" flipH="1">
            <a:off x="6423819" y="796131"/>
            <a:ext cx="6350" cy="3557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06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  <p:pic>
        <p:nvPicPr>
          <p:cNvPr id="1106948" name="Picture 4" descr="RY_circle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425" y="2073275"/>
            <a:ext cx="2024063" cy="202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6949" name="Picture 5" descr="LB_circle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2055813"/>
            <a:ext cx="2146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6950" name="Picture 6" descr="O_chevron001"/>
          <p:cNvPicPr>
            <a:picLocks noChangeAspect="1" noChangeArrowheads="1"/>
          </p:cNvPicPr>
          <p:nvPr/>
        </p:nvPicPr>
        <p:blipFill>
          <a:blip r:embed="rId5">
            <a:lum bright="6000" contrast="4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25" y="2809875"/>
            <a:ext cx="517525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6951" name="Picture 7" descr="O_chevron001"/>
          <p:cNvPicPr>
            <a:picLocks noChangeAspect="1" noChangeArrowheads="1"/>
          </p:cNvPicPr>
          <p:nvPr/>
        </p:nvPicPr>
        <p:blipFill>
          <a:blip r:embed="rId5">
            <a:lum bright="6000" contrast="4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0" y="2732088"/>
            <a:ext cx="517525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6952" name="Picture 8" descr="YG_circle0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838" y="2079625"/>
            <a:ext cx="2182812" cy="218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06953" name="Text Box 9"/>
          <p:cNvSpPr txBox="1">
            <a:spLocks noChangeArrowheads="1"/>
          </p:cNvSpPr>
          <p:nvPr/>
        </p:nvSpPr>
        <p:spPr bwMode="gray">
          <a:xfrm>
            <a:off x="1027113" y="2835275"/>
            <a:ext cx="16033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b="1" smtClean="0">
                <a:latin typeface="Arial" panose="020B0604020202020204" pitchFamily="34" charset="0"/>
              </a:rPr>
              <a:t>thêm văn bản </a:t>
            </a:r>
            <a:endParaRPr lang="en-US" b="1">
              <a:latin typeface="Arial" panose="020B0604020202020204" pitchFamily="34" charset="0"/>
            </a:endParaRPr>
          </a:p>
        </p:txBody>
      </p:sp>
      <p:sp>
        <p:nvSpPr>
          <p:cNvPr id="1106954" name="Text Box 10"/>
          <p:cNvSpPr txBox="1">
            <a:spLocks noChangeArrowheads="1"/>
          </p:cNvSpPr>
          <p:nvPr/>
        </p:nvSpPr>
        <p:spPr bwMode="gray">
          <a:xfrm>
            <a:off x="3784600" y="2863850"/>
            <a:ext cx="16144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b="1" smtClean="0">
                <a:latin typeface="Arial" panose="020B0604020202020204" pitchFamily="34" charset="0"/>
              </a:rPr>
              <a:t>thêm văn bản </a:t>
            </a:r>
            <a:endParaRPr lang="en-US" b="1">
              <a:latin typeface="Arial" panose="020B0604020202020204" pitchFamily="34" charset="0"/>
            </a:endParaRPr>
          </a:p>
        </p:txBody>
      </p:sp>
      <p:sp>
        <p:nvSpPr>
          <p:cNvPr id="1106955" name="Text Box 11"/>
          <p:cNvSpPr txBox="1">
            <a:spLocks noChangeArrowheads="1"/>
          </p:cNvSpPr>
          <p:nvPr/>
        </p:nvSpPr>
        <p:spPr bwMode="gray">
          <a:xfrm>
            <a:off x="6519863" y="2825750"/>
            <a:ext cx="16033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b="1" smtClean="0">
                <a:latin typeface="Arial" panose="020B0604020202020204" pitchFamily="34" charset="0"/>
              </a:rPr>
              <a:t>thêm văn bản </a:t>
            </a:r>
            <a:endParaRPr lang="en-US" b="1">
              <a:latin typeface="Arial" panose="020B0604020202020204" pitchFamily="34" charset="0"/>
            </a:endParaRPr>
          </a:p>
        </p:txBody>
      </p:sp>
      <p:sp>
        <p:nvSpPr>
          <p:cNvPr id="1106956" name="Rectangle 12"/>
          <p:cNvSpPr>
            <a:spLocks noChangeArrowheads="1"/>
          </p:cNvSpPr>
          <p:nvPr/>
        </p:nvSpPr>
        <p:spPr bwMode="black">
          <a:xfrm>
            <a:off x="1147763" y="4624388"/>
            <a:ext cx="6138862" cy="70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  <a:buFontTx/>
              <a:buChar char="•"/>
            </a:pPr>
            <a:r>
              <a:rPr lang="en-US" sz="2000" b="1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2000" b="1" smtClean="0">
                <a:solidFill>
                  <a:srgbClr val="FF0000"/>
                </a:solidFill>
                <a:latin typeface="Arial" panose="020B0604020202020204" pitchFamily="34" charset="0"/>
              </a:rPr>
              <a:t>Nội dung</a:t>
            </a:r>
            <a:endParaRPr lang="en-US" sz="20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0" hangingPunct="0">
              <a:lnSpc>
                <a:spcPct val="110000"/>
              </a:lnSpc>
            </a:pPr>
            <a:r>
              <a:rPr lang="en-US" sz="1600" smtClean="0">
                <a:latin typeface="Arial" panose="020B0604020202020204" pitchFamily="34" charset="0"/>
              </a:rPr>
              <a:t>thêm văn bản </a:t>
            </a:r>
            <a:endParaRPr lang="en-US" sz="16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56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  <p:sp>
        <p:nvSpPr>
          <p:cNvPr id="1156099" name="Rectangle 3"/>
          <p:cNvSpPr>
            <a:spLocks noChangeArrowheads="1"/>
          </p:cNvSpPr>
          <p:nvPr/>
        </p:nvSpPr>
        <p:spPr bwMode="black">
          <a:xfrm>
            <a:off x="1192213" y="1654175"/>
            <a:ext cx="5756275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sz="1600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 sz="16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1156100" name="Group 4"/>
          <p:cNvGrpSpPr>
            <a:grpSpLocks/>
          </p:cNvGrpSpPr>
          <p:nvPr/>
        </p:nvGrpSpPr>
        <p:grpSpPr bwMode="auto">
          <a:xfrm>
            <a:off x="1066800" y="2112963"/>
            <a:ext cx="7513638" cy="3898900"/>
            <a:chOff x="672" y="1240"/>
            <a:chExt cx="4656" cy="2456"/>
          </a:xfrm>
        </p:grpSpPr>
        <p:pic>
          <p:nvPicPr>
            <p:cNvPr id="1156101" name="Picture 5" descr="whiteline_00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0" y="1355"/>
              <a:ext cx="1572" cy="16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6102" name="Picture 6" descr="whiteline_01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5" y="1652"/>
              <a:ext cx="1182" cy="12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6103" name="Picture 7" descr="whiteline_00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" y="1929"/>
              <a:ext cx="919" cy="9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56104" name="Line 8"/>
            <p:cNvSpPr>
              <a:spLocks noChangeShapeType="1"/>
            </p:cNvSpPr>
            <p:nvPr/>
          </p:nvSpPr>
          <p:spPr bwMode="auto">
            <a:xfrm flipV="1">
              <a:off x="672" y="1240"/>
              <a:ext cx="0" cy="20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56105" name="Line 9"/>
            <p:cNvSpPr>
              <a:spLocks noChangeShapeType="1"/>
            </p:cNvSpPr>
            <p:nvPr/>
          </p:nvSpPr>
          <p:spPr bwMode="auto">
            <a:xfrm>
              <a:off x="683" y="3289"/>
              <a:ext cx="464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56106" name="Rectangle 10"/>
            <p:cNvSpPr>
              <a:spLocks noChangeArrowheads="1"/>
            </p:cNvSpPr>
            <p:nvPr/>
          </p:nvSpPr>
          <p:spPr bwMode="auto">
            <a:xfrm>
              <a:off x="3862" y="2016"/>
              <a:ext cx="134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2000" b="1" smtClean="0">
                  <a:solidFill>
                    <a:srgbClr val="000000"/>
                  </a:solidFill>
                  <a:latin typeface="Arial" panose="020B0604020202020204" pitchFamily="34" charset="0"/>
                </a:rPr>
                <a:t>thêm văn bản </a:t>
              </a:r>
              <a:endParaRPr lang="en-US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156107" name="Rectangle 11"/>
            <p:cNvSpPr>
              <a:spLocks noChangeArrowheads="1"/>
            </p:cNvSpPr>
            <p:nvPr/>
          </p:nvSpPr>
          <p:spPr bwMode="auto">
            <a:xfrm>
              <a:off x="2222" y="2064"/>
              <a:ext cx="969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600" b="1" smtClean="0">
                  <a:solidFill>
                    <a:srgbClr val="000000"/>
                  </a:solidFill>
                  <a:latin typeface="Arial" panose="020B0604020202020204" pitchFamily="34" charset="0"/>
                </a:rPr>
                <a:t>thêm văn bản </a:t>
              </a:r>
              <a:endParaRPr lang="en-US" sz="16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156108" name="Rectangle 12"/>
            <p:cNvSpPr>
              <a:spLocks noChangeArrowheads="1"/>
            </p:cNvSpPr>
            <p:nvPr/>
          </p:nvSpPr>
          <p:spPr bwMode="auto">
            <a:xfrm>
              <a:off x="821" y="2304"/>
              <a:ext cx="769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200" b="1" smtClean="0">
                  <a:solidFill>
                    <a:srgbClr val="000000"/>
                  </a:solidFill>
                  <a:latin typeface="Arial" panose="020B0604020202020204" pitchFamily="34" charset="0"/>
                </a:rPr>
                <a:t>thêm văn bản </a:t>
              </a:r>
              <a:endParaRPr lang="en-US" sz="12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156109" name="Line 13"/>
            <p:cNvSpPr>
              <a:spLocks noChangeShapeType="1"/>
            </p:cNvSpPr>
            <p:nvPr/>
          </p:nvSpPr>
          <p:spPr bwMode="auto">
            <a:xfrm>
              <a:off x="1941" y="2941"/>
              <a:ext cx="0" cy="75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56110" name="Line 14"/>
            <p:cNvSpPr>
              <a:spLocks noChangeShapeType="1"/>
            </p:cNvSpPr>
            <p:nvPr/>
          </p:nvSpPr>
          <p:spPr bwMode="auto">
            <a:xfrm>
              <a:off x="3356" y="2941"/>
              <a:ext cx="0" cy="7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56111" name="Text Box 15"/>
            <p:cNvSpPr txBox="1">
              <a:spLocks noChangeArrowheads="1"/>
            </p:cNvSpPr>
            <p:nvPr/>
          </p:nvSpPr>
          <p:spPr bwMode="auto">
            <a:xfrm>
              <a:off x="726" y="3348"/>
              <a:ext cx="1159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b="1">
                  <a:latin typeface="Arial" panose="020B0604020202020204" pitchFamily="34" charset="0"/>
                </a:rPr>
                <a:t>2004</a:t>
              </a:r>
            </a:p>
          </p:txBody>
        </p:sp>
        <p:sp>
          <p:nvSpPr>
            <p:cNvPr id="1156112" name="Text Box 16"/>
            <p:cNvSpPr txBox="1">
              <a:spLocks noChangeArrowheads="1"/>
            </p:cNvSpPr>
            <p:nvPr/>
          </p:nvSpPr>
          <p:spPr bwMode="auto">
            <a:xfrm>
              <a:off x="2069" y="3348"/>
              <a:ext cx="1159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b="1">
                  <a:latin typeface="Arial" panose="020B0604020202020204" pitchFamily="34" charset="0"/>
                </a:rPr>
                <a:t>2005</a:t>
              </a:r>
            </a:p>
          </p:txBody>
        </p:sp>
        <p:sp>
          <p:nvSpPr>
            <p:cNvPr id="1156113" name="Text Box 17"/>
            <p:cNvSpPr txBox="1">
              <a:spLocks noChangeArrowheads="1"/>
            </p:cNvSpPr>
            <p:nvPr/>
          </p:nvSpPr>
          <p:spPr bwMode="auto">
            <a:xfrm>
              <a:off x="3692" y="3348"/>
              <a:ext cx="1159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tint val="73725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b="1">
                  <a:latin typeface="Arial" panose="020B0604020202020204" pitchFamily="34" charset="0"/>
                </a:rPr>
                <a:t>2006</a:t>
              </a:r>
            </a:p>
          </p:txBody>
        </p:sp>
        <p:pic>
          <p:nvPicPr>
            <p:cNvPr id="1156114" name="Picture 18" descr="R_chevron00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2322"/>
              <a:ext cx="303" cy="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56115" name="Picture 19" descr="R_chevron00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2" y="2322"/>
              <a:ext cx="304" cy="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57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  <p:sp>
        <p:nvSpPr>
          <p:cNvPr id="1157123" name="Rectangle 3"/>
          <p:cNvSpPr>
            <a:spLocks noChangeArrowheads="1"/>
          </p:cNvSpPr>
          <p:nvPr/>
        </p:nvSpPr>
        <p:spPr bwMode="auto">
          <a:xfrm>
            <a:off x="4343400" y="3659188"/>
            <a:ext cx="426720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b="1">
                <a:solidFill>
                  <a:srgbClr val="D7181F"/>
                </a:solidFill>
                <a:latin typeface="Arial" panose="020B0604020202020204" pitchFamily="34" charset="0"/>
              </a:rPr>
              <a:t>2. </a:t>
            </a:r>
            <a:r>
              <a:rPr lang="en-US" b="1" smtClean="0">
                <a:solidFill>
                  <a:srgbClr val="D7181F"/>
                </a:solidFill>
                <a:latin typeface="Arial" panose="020B0604020202020204" pitchFamily="34" charset="0"/>
              </a:rPr>
              <a:t>thêm văn bản </a:t>
            </a:r>
            <a:r>
              <a:rPr lang="en-US" b="1" smtClean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en-US" b="1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sz="1400" b="1">
                <a:latin typeface="Arial" panose="020B0604020202020204" pitchFamily="34" charset="0"/>
              </a:rPr>
              <a:t>       </a:t>
            </a:r>
            <a:r>
              <a:rPr lang="en-US" sz="1400" b="1" smtClean="0">
                <a:latin typeface="Arial" panose="020B0604020202020204" pitchFamily="34" charset="0"/>
              </a:rPr>
              <a:t>thêm văn bản </a:t>
            </a:r>
            <a:endParaRPr lang="en-US" sz="1400" b="1">
              <a:latin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sz="1400" b="1">
                <a:latin typeface="Arial" panose="020B0604020202020204" pitchFamily="34" charset="0"/>
              </a:rPr>
              <a:t>       </a:t>
            </a:r>
            <a:r>
              <a:rPr lang="en-US" sz="1400" b="1" smtClean="0">
                <a:latin typeface="Arial" panose="020B0604020202020204" pitchFamily="34" charset="0"/>
              </a:rPr>
              <a:t>thêm văn bản </a:t>
            </a:r>
            <a:endParaRPr lang="en-US" sz="1400" b="1">
              <a:latin typeface="Arial" panose="020B0604020202020204" pitchFamily="34" charset="0"/>
            </a:endParaRPr>
          </a:p>
        </p:txBody>
      </p:sp>
      <p:sp>
        <p:nvSpPr>
          <p:cNvPr id="1157124" name="Rectangle 4"/>
          <p:cNvSpPr>
            <a:spLocks noChangeArrowheads="1"/>
          </p:cNvSpPr>
          <p:nvPr/>
        </p:nvSpPr>
        <p:spPr bwMode="auto">
          <a:xfrm>
            <a:off x="4343400" y="2220913"/>
            <a:ext cx="426720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b="1">
                <a:solidFill>
                  <a:srgbClr val="D7181F"/>
                </a:solidFill>
                <a:latin typeface="Arial" panose="020B0604020202020204" pitchFamily="34" charset="0"/>
              </a:rPr>
              <a:t>1. </a:t>
            </a:r>
            <a:r>
              <a:rPr lang="en-US" b="1" smtClean="0">
                <a:solidFill>
                  <a:srgbClr val="D7181F"/>
                </a:solidFill>
                <a:latin typeface="Arial" panose="020B0604020202020204" pitchFamily="34" charset="0"/>
              </a:rPr>
              <a:t>thêm văn bản  </a:t>
            </a:r>
            <a:endParaRPr lang="en-US" b="1">
              <a:solidFill>
                <a:srgbClr val="D7181F"/>
              </a:solidFill>
              <a:latin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sz="1400" b="1">
                <a:latin typeface="Arial" panose="020B0604020202020204" pitchFamily="34" charset="0"/>
              </a:rPr>
              <a:t>       </a:t>
            </a:r>
            <a:r>
              <a:rPr lang="en-US" sz="1400" b="1" smtClean="0">
                <a:latin typeface="Arial" panose="020B0604020202020204" pitchFamily="34" charset="0"/>
              </a:rPr>
              <a:t>thêm văn bản </a:t>
            </a:r>
            <a:endParaRPr lang="en-US" sz="1400" b="1">
              <a:latin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sz="1400" b="1">
                <a:latin typeface="Arial" panose="020B0604020202020204" pitchFamily="34" charset="0"/>
              </a:rPr>
              <a:t>       </a:t>
            </a:r>
            <a:r>
              <a:rPr lang="en-US" sz="1400" b="1" smtClean="0">
                <a:latin typeface="Arial" panose="020B0604020202020204" pitchFamily="34" charset="0"/>
              </a:rPr>
              <a:t>thêm văn bản </a:t>
            </a:r>
            <a:endParaRPr lang="en-US" sz="1400" b="1">
              <a:latin typeface="Arial" panose="020B0604020202020204" pitchFamily="34" charset="0"/>
            </a:endParaRPr>
          </a:p>
        </p:txBody>
      </p:sp>
      <p:sp>
        <p:nvSpPr>
          <p:cNvPr id="1157125" name="Line 5"/>
          <p:cNvSpPr>
            <a:spLocks noChangeShapeType="1"/>
          </p:cNvSpPr>
          <p:nvPr/>
        </p:nvSpPr>
        <p:spPr bwMode="black">
          <a:xfrm>
            <a:off x="4343400" y="3430588"/>
            <a:ext cx="4419600" cy="0"/>
          </a:xfrm>
          <a:prstGeom prst="line">
            <a:avLst/>
          </a:prstGeom>
          <a:noFill/>
          <a:ln w="9525">
            <a:solidFill>
              <a:schemeClr val="tx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57126" name="AutoShape 6"/>
          <p:cNvSpPr>
            <a:spLocks noChangeArrowheads="1"/>
          </p:cNvSpPr>
          <p:nvPr/>
        </p:nvSpPr>
        <p:spPr bwMode="gray">
          <a:xfrm rot="16200000" flipV="1">
            <a:off x="2801144" y="3763169"/>
            <a:ext cx="2125663" cy="727075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57127" name="AutoShape 7"/>
          <p:cNvSpPr>
            <a:spLocks noChangeArrowheads="1"/>
          </p:cNvSpPr>
          <p:nvPr/>
        </p:nvSpPr>
        <p:spPr bwMode="gray">
          <a:xfrm rot="16200000" flipV="1">
            <a:off x="3313906" y="2291557"/>
            <a:ext cx="1109663" cy="717550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57128" name="AutoShape 8"/>
          <p:cNvSpPr>
            <a:spLocks noChangeArrowheads="1"/>
          </p:cNvSpPr>
          <p:nvPr/>
        </p:nvSpPr>
        <p:spPr bwMode="gray">
          <a:xfrm rot="16200000" flipV="1">
            <a:off x="2151857" y="4010819"/>
            <a:ext cx="1631950" cy="725487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57129" name="AutoShape 9"/>
          <p:cNvSpPr>
            <a:spLocks noChangeArrowheads="1"/>
          </p:cNvSpPr>
          <p:nvPr/>
        </p:nvSpPr>
        <p:spPr bwMode="gray">
          <a:xfrm rot="16200000" flipV="1">
            <a:off x="2417763" y="2786063"/>
            <a:ext cx="1109662" cy="715962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57130" name="AutoShape 10"/>
          <p:cNvSpPr>
            <a:spLocks noChangeArrowheads="1"/>
          </p:cNvSpPr>
          <p:nvPr/>
        </p:nvSpPr>
        <p:spPr bwMode="gray">
          <a:xfrm rot="16200000" flipV="1">
            <a:off x="1473994" y="4271169"/>
            <a:ext cx="1160463" cy="727075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57131" name="AutoShape 11"/>
          <p:cNvSpPr>
            <a:spLocks noChangeArrowheads="1"/>
          </p:cNvSpPr>
          <p:nvPr/>
        </p:nvSpPr>
        <p:spPr bwMode="gray">
          <a:xfrm rot="16200000" flipV="1">
            <a:off x="1502568" y="3282157"/>
            <a:ext cx="1109663" cy="717550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57132" name="AutoShape 12"/>
          <p:cNvSpPr>
            <a:spLocks noChangeArrowheads="1"/>
          </p:cNvSpPr>
          <p:nvPr/>
        </p:nvSpPr>
        <p:spPr bwMode="gray">
          <a:xfrm rot="16200000" flipV="1">
            <a:off x="774700" y="4484688"/>
            <a:ext cx="735013" cy="725487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57133" name="AutoShape 13"/>
          <p:cNvSpPr>
            <a:spLocks noChangeArrowheads="1"/>
          </p:cNvSpPr>
          <p:nvPr/>
        </p:nvSpPr>
        <p:spPr bwMode="gray">
          <a:xfrm rot="16200000" flipV="1">
            <a:off x="589757" y="3709194"/>
            <a:ext cx="1109662" cy="717550"/>
          </a:xfrm>
          <a:prstGeom prst="cube">
            <a:avLst>
              <a:gd name="adj" fmla="val 23792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>
                  <a:alpha val="7000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57134" name="Freeform 14"/>
          <p:cNvSpPr>
            <a:spLocks/>
          </p:cNvSpPr>
          <p:nvPr/>
        </p:nvSpPr>
        <p:spPr bwMode="gray">
          <a:xfrm flipH="1">
            <a:off x="960438" y="2674938"/>
            <a:ext cx="3022600" cy="2432050"/>
          </a:xfrm>
          <a:custGeom>
            <a:avLst/>
            <a:gdLst>
              <a:gd name="T0" fmla="*/ 120 w 1755"/>
              <a:gd name="T1" fmla="*/ 288 h 1413"/>
              <a:gd name="T2" fmla="*/ 546 w 1755"/>
              <a:gd name="T3" fmla="*/ 945 h 1413"/>
              <a:gd name="T4" fmla="*/ 1257 w 1755"/>
              <a:gd name="T5" fmla="*/ 972 h 1413"/>
              <a:gd name="T6" fmla="*/ 1755 w 1755"/>
              <a:gd name="T7" fmla="*/ 1413 h 1413"/>
              <a:gd name="T8" fmla="*/ 1287 w 1755"/>
              <a:gd name="T9" fmla="*/ 924 h 1413"/>
              <a:gd name="T10" fmla="*/ 600 w 1755"/>
              <a:gd name="T11" fmla="*/ 867 h 1413"/>
              <a:gd name="T12" fmla="*/ 237 w 1755"/>
              <a:gd name="T13" fmla="*/ 210 h 1413"/>
              <a:gd name="T14" fmla="*/ 354 w 1755"/>
              <a:gd name="T15" fmla="*/ 129 h 1413"/>
              <a:gd name="T16" fmla="*/ 6 w 1755"/>
              <a:gd name="T17" fmla="*/ 0 h 1413"/>
              <a:gd name="T18" fmla="*/ 0 w 1755"/>
              <a:gd name="T19" fmla="*/ 393 h 1413"/>
              <a:gd name="T20" fmla="*/ 120 w 1755"/>
              <a:gd name="T21" fmla="*/ 288 h 1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55" h="1413">
                <a:moveTo>
                  <a:pt x="120" y="288"/>
                </a:moveTo>
                <a:lnTo>
                  <a:pt x="546" y="945"/>
                </a:lnTo>
                <a:lnTo>
                  <a:pt x="1257" y="972"/>
                </a:lnTo>
                <a:lnTo>
                  <a:pt x="1755" y="1413"/>
                </a:lnTo>
                <a:lnTo>
                  <a:pt x="1287" y="924"/>
                </a:lnTo>
                <a:lnTo>
                  <a:pt x="600" y="867"/>
                </a:lnTo>
                <a:lnTo>
                  <a:pt x="237" y="210"/>
                </a:lnTo>
                <a:lnTo>
                  <a:pt x="354" y="129"/>
                </a:lnTo>
                <a:lnTo>
                  <a:pt x="6" y="0"/>
                </a:lnTo>
                <a:lnTo>
                  <a:pt x="0" y="393"/>
                </a:lnTo>
                <a:lnTo>
                  <a:pt x="120" y="288"/>
                </a:lnTo>
                <a:close/>
              </a:path>
            </a:pathLst>
          </a:custGeom>
          <a:solidFill>
            <a:schemeClr val="tx2">
              <a:alpha val="3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57135" name="Rectangle 15"/>
          <p:cNvSpPr>
            <a:spLocks noChangeArrowheads="1"/>
          </p:cNvSpPr>
          <p:nvPr/>
        </p:nvSpPr>
        <p:spPr bwMode="gray">
          <a:xfrm>
            <a:off x="696419" y="3228975"/>
            <a:ext cx="9884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smtClean="0">
                <a:solidFill>
                  <a:srgbClr val="1C1C1C"/>
                </a:solidFill>
                <a:latin typeface="Arial" panose="020B0604020202020204" pitchFamily="34" charset="0"/>
              </a:rPr>
              <a:t>Tiêu đề</a:t>
            </a:r>
            <a:endParaRPr lang="en-US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57136" name="Rectangle 16"/>
          <p:cNvSpPr>
            <a:spLocks noChangeArrowheads="1"/>
          </p:cNvSpPr>
          <p:nvPr/>
        </p:nvSpPr>
        <p:spPr bwMode="gray">
          <a:xfrm>
            <a:off x="1618757" y="2736850"/>
            <a:ext cx="9884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smtClean="0">
                <a:solidFill>
                  <a:srgbClr val="1C1C1C"/>
                </a:solidFill>
                <a:latin typeface="Arial" panose="020B0604020202020204" pitchFamily="34" charset="0"/>
              </a:rPr>
              <a:t>Tiêu đề</a:t>
            </a:r>
            <a:endParaRPr lang="en-US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57137" name="Rectangle 17"/>
          <p:cNvSpPr>
            <a:spLocks noChangeArrowheads="1"/>
          </p:cNvSpPr>
          <p:nvPr/>
        </p:nvSpPr>
        <p:spPr bwMode="gray">
          <a:xfrm>
            <a:off x="2541094" y="2236788"/>
            <a:ext cx="9884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smtClean="0">
                <a:solidFill>
                  <a:srgbClr val="1C1C1C"/>
                </a:solidFill>
                <a:latin typeface="Arial" panose="020B0604020202020204" pitchFamily="34" charset="0"/>
              </a:rPr>
              <a:t>Tiêu đề</a:t>
            </a:r>
            <a:endParaRPr lang="en-US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57138" name="Rectangle 18"/>
          <p:cNvSpPr>
            <a:spLocks noChangeArrowheads="1"/>
          </p:cNvSpPr>
          <p:nvPr/>
        </p:nvSpPr>
        <p:spPr bwMode="gray">
          <a:xfrm>
            <a:off x="3445969" y="1752600"/>
            <a:ext cx="9884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smtClean="0">
                <a:solidFill>
                  <a:srgbClr val="1C1C1C"/>
                </a:solidFill>
                <a:latin typeface="Arial" panose="020B0604020202020204" pitchFamily="34" charset="0"/>
              </a:rPr>
              <a:t>Tiêu đề</a:t>
            </a:r>
            <a:endParaRPr lang="en-US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57139" name="AutoShape 19"/>
          <p:cNvSpPr>
            <a:spLocks noChangeArrowheads="1"/>
          </p:cNvSpPr>
          <p:nvPr/>
        </p:nvSpPr>
        <p:spPr bwMode="gray">
          <a:xfrm>
            <a:off x="1012825" y="5418138"/>
            <a:ext cx="2930525" cy="452437"/>
          </a:xfrm>
          <a:prstGeom prst="roundRect">
            <a:avLst>
              <a:gd name="adj" fmla="val 50000"/>
            </a:avLst>
          </a:prstGeom>
          <a:solidFill>
            <a:srgbClr val="333399"/>
          </a:solidFill>
          <a:ln w="2857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57140" name="Rectangle 20"/>
          <p:cNvSpPr>
            <a:spLocks noChangeArrowheads="1"/>
          </p:cNvSpPr>
          <p:nvPr/>
        </p:nvSpPr>
        <p:spPr bwMode="gray">
          <a:xfrm>
            <a:off x="1592403" y="5462588"/>
            <a:ext cx="190789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văn bản </a:t>
            </a:r>
            <a:endParaRPr 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57141" name="Text Box 21"/>
          <p:cNvSpPr txBox="1">
            <a:spLocks noChangeArrowheads="1"/>
          </p:cNvSpPr>
          <p:nvPr/>
        </p:nvSpPr>
        <p:spPr bwMode="gray">
          <a:xfrm>
            <a:off x="749300" y="3740150"/>
            <a:ext cx="638175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smtClean="0">
                <a:solidFill>
                  <a:srgbClr val="EAEAEA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EAEAEA"/>
              </a:solidFill>
              <a:latin typeface="Arial" panose="020B0604020202020204" pitchFamily="34" charset="0"/>
            </a:endParaRPr>
          </a:p>
        </p:txBody>
      </p:sp>
      <p:sp>
        <p:nvSpPr>
          <p:cNvPr id="1157142" name="Text Box 22"/>
          <p:cNvSpPr txBox="1">
            <a:spLocks noChangeArrowheads="1"/>
          </p:cNvSpPr>
          <p:nvPr/>
        </p:nvSpPr>
        <p:spPr bwMode="gray">
          <a:xfrm>
            <a:off x="1663700" y="3251200"/>
            <a:ext cx="638175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smtClean="0">
                <a:solidFill>
                  <a:srgbClr val="EAEAEA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EAEAEA"/>
              </a:solidFill>
              <a:latin typeface="Arial" panose="020B0604020202020204" pitchFamily="34" charset="0"/>
            </a:endParaRPr>
          </a:p>
        </p:txBody>
      </p:sp>
      <p:sp>
        <p:nvSpPr>
          <p:cNvPr id="1157143" name="Text Box 23"/>
          <p:cNvSpPr txBox="1">
            <a:spLocks noChangeArrowheads="1"/>
          </p:cNvSpPr>
          <p:nvPr/>
        </p:nvSpPr>
        <p:spPr bwMode="gray">
          <a:xfrm>
            <a:off x="2576513" y="2784475"/>
            <a:ext cx="63976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smtClean="0">
                <a:solidFill>
                  <a:srgbClr val="EAEAEA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EAEAEA"/>
              </a:solidFill>
              <a:latin typeface="Arial" panose="020B0604020202020204" pitchFamily="34" charset="0"/>
            </a:endParaRPr>
          </a:p>
        </p:txBody>
      </p:sp>
      <p:sp>
        <p:nvSpPr>
          <p:cNvPr id="1157144" name="Text Box 24"/>
          <p:cNvSpPr txBox="1">
            <a:spLocks noChangeArrowheads="1"/>
          </p:cNvSpPr>
          <p:nvPr/>
        </p:nvSpPr>
        <p:spPr bwMode="gray">
          <a:xfrm>
            <a:off x="3455988" y="2279650"/>
            <a:ext cx="638175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smtClean="0">
                <a:solidFill>
                  <a:srgbClr val="EAEAEA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EAEAEA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59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  <p:graphicFrame>
        <p:nvGraphicFramePr>
          <p:cNvPr id="1159294" name="Group 126"/>
          <p:cNvGraphicFramePr>
            <a:graphicFrameLocks noGrp="1"/>
          </p:cNvGraphicFramePr>
          <p:nvPr/>
        </p:nvGraphicFramePr>
        <p:xfrm>
          <a:off x="2151063" y="2346325"/>
          <a:ext cx="5692775" cy="3206750"/>
        </p:xfrm>
        <a:graphic>
          <a:graphicData uri="http://schemas.openxmlformats.org/drawingml/2006/table">
            <a:tbl>
              <a:tblPr/>
              <a:tblGrid>
                <a:gridCol w="1138237"/>
                <a:gridCol w="1139825"/>
                <a:gridCol w="1136650"/>
                <a:gridCol w="1139825"/>
                <a:gridCol w="1138238"/>
              </a:tblGrid>
              <a:tr h="558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</a:tr>
              <a:tr h="298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</a:tr>
              <a:tr h="5476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Tx/>
                        <a:buNone/>
                        <a:tabLst/>
                      </a:pPr>
                      <a:endParaRPr kumimoji="0" lang="vi-V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9DF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1159215" name="Text Box 47"/>
          <p:cNvSpPr txBox="1">
            <a:spLocks noChangeArrowheads="1"/>
          </p:cNvSpPr>
          <p:nvPr/>
        </p:nvSpPr>
        <p:spPr bwMode="auto">
          <a:xfrm>
            <a:off x="625475" y="2420938"/>
            <a:ext cx="1517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C0C0C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mtClean="0">
                <a:latin typeface="Arial" panose="020B0604020202020204" pitchFamily="34" charset="0"/>
              </a:rPr>
              <a:t>Nội dung01</a:t>
            </a:r>
            <a:endParaRPr lang="en-US">
              <a:latin typeface="Arial" panose="020B0604020202020204" pitchFamily="34" charset="0"/>
            </a:endParaRPr>
          </a:p>
        </p:txBody>
      </p:sp>
      <p:sp>
        <p:nvSpPr>
          <p:cNvPr id="1159216" name="Text Box 48"/>
          <p:cNvSpPr txBox="1">
            <a:spLocks noChangeArrowheads="1"/>
          </p:cNvSpPr>
          <p:nvPr/>
        </p:nvSpPr>
        <p:spPr bwMode="auto">
          <a:xfrm>
            <a:off x="625475" y="2978150"/>
            <a:ext cx="151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C0C0C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mtClean="0">
                <a:latin typeface="Arial" panose="020B0604020202020204" pitchFamily="34" charset="0"/>
              </a:rPr>
              <a:t>Nội dung02</a:t>
            </a:r>
            <a:endParaRPr lang="en-US">
              <a:latin typeface="Arial" panose="020B0604020202020204" pitchFamily="34" charset="0"/>
            </a:endParaRPr>
          </a:p>
        </p:txBody>
      </p:sp>
      <p:sp>
        <p:nvSpPr>
          <p:cNvPr id="1159217" name="Text Box 49"/>
          <p:cNvSpPr txBox="1">
            <a:spLocks noChangeArrowheads="1"/>
          </p:cNvSpPr>
          <p:nvPr/>
        </p:nvSpPr>
        <p:spPr bwMode="auto">
          <a:xfrm>
            <a:off x="625475" y="3502025"/>
            <a:ext cx="151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C0C0C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mtClean="0">
                <a:latin typeface="Arial" panose="020B0604020202020204" pitchFamily="34" charset="0"/>
              </a:rPr>
              <a:t>Nội dung03</a:t>
            </a:r>
            <a:endParaRPr lang="en-US">
              <a:latin typeface="Arial" panose="020B0604020202020204" pitchFamily="34" charset="0"/>
            </a:endParaRPr>
          </a:p>
        </p:txBody>
      </p:sp>
      <p:sp>
        <p:nvSpPr>
          <p:cNvPr id="1159218" name="Text Box 50"/>
          <p:cNvSpPr txBox="1">
            <a:spLocks noChangeArrowheads="1"/>
          </p:cNvSpPr>
          <p:nvPr/>
        </p:nvSpPr>
        <p:spPr bwMode="auto">
          <a:xfrm>
            <a:off x="625475" y="4016375"/>
            <a:ext cx="151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C0C0C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mtClean="0">
                <a:latin typeface="Arial" panose="020B0604020202020204" pitchFamily="34" charset="0"/>
              </a:rPr>
              <a:t>Nội dung04</a:t>
            </a:r>
            <a:endParaRPr lang="en-US">
              <a:latin typeface="Arial" panose="020B0604020202020204" pitchFamily="34" charset="0"/>
            </a:endParaRPr>
          </a:p>
        </p:txBody>
      </p:sp>
      <p:sp>
        <p:nvSpPr>
          <p:cNvPr id="1159219" name="Text Box 51"/>
          <p:cNvSpPr txBox="1">
            <a:spLocks noChangeArrowheads="1"/>
          </p:cNvSpPr>
          <p:nvPr/>
        </p:nvSpPr>
        <p:spPr bwMode="auto">
          <a:xfrm>
            <a:off x="625475" y="4549775"/>
            <a:ext cx="151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EC8A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C0C0C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mtClean="0">
                <a:latin typeface="Arial" panose="020B0604020202020204" pitchFamily="34" charset="0"/>
              </a:rPr>
              <a:t>Nội dung05</a:t>
            </a:r>
            <a:endParaRPr lang="en-US">
              <a:latin typeface="Arial" panose="020B0604020202020204" pitchFamily="34" charset="0"/>
            </a:endParaRPr>
          </a:p>
        </p:txBody>
      </p:sp>
      <p:sp>
        <p:nvSpPr>
          <p:cNvPr id="1159220" name="Text Box 52"/>
          <p:cNvSpPr txBox="1">
            <a:spLocks noChangeArrowheads="1"/>
          </p:cNvSpPr>
          <p:nvPr/>
        </p:nvSpPr>
        <p:spPr bwMode="auto">
          <a:xfrm>
            <a:off x="625475" y="5092700"/>
            <a:ext cx="151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C0C0C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mtClean="0">
                <a:latin typeface="Arial" panose="020B0604020202020204" pitchFamily="34" charset="0"/>
              </a:rPr>
              <a:t>Nội dung06</a:t>
            </a:r>
            <a:endParaRPr lang="en-US">
              <a:latin typeface="Arial" panose="020B0604020202020204" pitchFamily="34" charset="0"/>
            </a:endParaRPr>
          </a:p>
        </p:txBody>
      </p:sp>
      <p:sp>
        <p:nvSpPr>
          <p:cNvPr id="1159221" name="Rectangle 53"/>
          <p:cNvSpPr>
            <a:spLocks noChangeArrowheads="1"/>
          </p:cNvSpPr>
          <p:nvPr/>
        </p:nvSpPr>
        <p:spPr bwMode="gray">
          <a:xfrm>
            <a:off x="2152650" y="2460625"/>
            <a:ext cx="968375" cy="274638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0000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1" dir="t"/>
          </a:scene3d>
          <a:sp3d extrusionH="1000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59222" name="Rectangle 54"/>
          <p:cNvSpPr>
            <a:spLocks noChangeArrowheads="1"/>
          </p:cNvSpPr>
          <p:nvPr/>
        </p:nvSpPr>
        <p:spPr bwMode="gray">
          <a:xfrm>
            <a:off x="2152650" y="3021013"/>
            <a:ext cx="849313" cy="274637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60000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59223" name="Rectangle 55"/>
          <p:cNvSpPr>
            <a:spLocks noChangeArrowheads="1"/>
          </p:cNvSpPr>
          <p:nvPr/>
        </p:nvSpPr>
        <p:spPr bwMode="gray">
          <a:xfrm>
            <a:off x="2152650" y="3563938"/>
            <a:ext cx="419100" cy="27463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0000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59224" name="Rectangle 56"/>
          <p:cNvSpPr>
            <a:spLocks noChangeArrowheads="1"/>
          </p:cNvSpPr>
          <p:nvPr/>
        </p:nvSpPr>
        <p:spPr bwMode="gray">
          <a:xfrm>
            <a:off x="2152650" y="4067175"/>
            <a:ext cx="1316038" cy="274638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0000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59225" name="Rectangle 57"/>
          <p:cNvSpPr>
            <a:spLocks noChangeArrowheads="1"/>
          </p:cNvSpPr>
          <p:nvPr/>
        </p:nvSpPr>
        <p:spPr bwMode="gray">
          <a:xfrm>
            <a:off x="2152650" y="4621213"/>
            <a:ext cx="3573463" cy="274637"/>
          </a:xfrm>
          <a:prstGeom prst="rect">
            <a:avLst/>
          </a:prstGeom>
          <a:gradFill rotWithShape="1">
            <a:gsLst>
              <a:gs pos="0">
                <a:srgbClr val="6666FF"/>
              </a:gs>
              <a:gs pos="100000">
                <a:srgbClr val="6666FF">
                  <a:gamma/>
                  <a:tint val="60000"/>
                  <a:invGamma/>
                </a:srgbClr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6666FF"/>
            </a:extrusionClr>
            <a:contourClr>
              <a:srgbClr val="6666FF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59226" name="Rectangle 58"/>
          <p:cNvSpPr>
            <a:spLocks noChangeArrowheads="1"/>
          </p:cNvSpPr>
          <p:nvPr/>
        </p:nvSpPr>
        <p:spPr bwMode="gray">
          <a:xfrm>
            <a:off x="2152650" y="5154613"/>
            <a:ext cx="4725988" cy="274637"/>
          </a:xfrm>
          <a:prstGeom prst="rect">
            <a:avLst/>
          </a:prstGeom>
          <a:gradFill rotWithShape="1">
            <a:gsLst>
              <a:gs pos="0">
                <a:srgbClr val="AD67AA"/>
              </a:gs>
              <a:gs pos="100000">
                <a:srgbClr val="AD67AA">
                  <a:gamma/>
                  <a:tint val="60000"/>
                  <a:invGamma/>
                </a:srgbClr>
              </a:gs>
            </a:gsLst>
            <a:lin ang="0" scaled="1"/>
          </a:gradFill>
          <a:ln>
            <a:noFill/>
          </a:ln>
          <a:effectLst/>
          <a:scene3d>
            <a:camera prst="legacyPerspectiveBottom"/>
            <a:lightRig rig="legacyFlat3" dir="b"/>
          </a:scene3d>
          <a:sp3d extrusionH="100000" prstMaterial="legacyMatte">
            <a:bevelT w="13500" h="13500" prst="angle"/>
            <a:bevelB w="13500" h="13500" prst="angle"/>
            <a:extrusionClr>
              <a:srgbClr val="AD67AA"/>
            </a:extrusionClr>
            <a:contourClr>
              <a:srgbClr val="AD67AA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59227" name="Text Box 59"/>
          <p:cNvSpPr txBox="1">
            <a:spLocks noChangeArrowheads="1"/>
          </p:cNvSpPr>
          <p:nvPr/>
        </p:nvSpPr>
        <p:spPr bwMode="auto">
          <a:xfrm>
            <a:off x="2051050" y="5597525"/>
            <a:ext cx="61642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Arial" panose="020B0604020202020204" pitchFamily="34" charset="0"/>
              </a:rPr>
              <a:t>0%               20%                40%                60%                80%              100%    </a:t>
            </a:r>
          </a:p>
        </p:txBody>
      </p:sp>
      <p:sp>
        <p:nvSpPr>
          <p:cNvPr id="1159228" name="Text Box 60"/>
          <p:cNvSpPr txBox="1">
            <a:spLocks noChangeArrowheads="1"/>
          </p:cNvSpPr>
          <p:nvPr/>
        </p:nvSpPr>
        <p:spPr bwMode="auto">
          <a:xfrm>
            <a:off x="3287713" y="2441575"/>
            <a:ext cx="8794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>
                <a:latin typeface="Arial" panose="020B0604020202020204" pitchFamily="34" charset="0"/>
              </a:rPr>
              <a:t>18.5%</a:t>
            </a:r>
          </a:p>
        </p:txBody>
      </p:sp>
      <p:sp>
        <p:nvSpPr>
          <p:cNvPr id="1159229" name="Text Box 61"/>
          <p:cNvSpPr txBox="1">
            <a:spLocks noChangeArrowheads="1"/>
          </p:cNvSpPr>
          <p:nvPr/>
        </p:nvSpPr>
        <p:spPr bwMode="auto">
          <a:xfrm>
            <a:off x="3265488" y="3013075"/>
            <a:ext cx="8794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>
                <a:latin typeface="Arial" panose="020B0604020202020204" pitchFamily="34" charset="0"/>
              </a:rPr>
              <a:t>17.5%</a:t>
            </a:r>
          </a:p>
        </p:txBody>
      </p:sp>
      <p:sp>
        <p:nvSpPr>
          <p:cNvPr id="1159230" name="Text Box 62"/>
          <p:cNvSpPr txBox="1">
            <a:spLocks noChangeArrowheads="1"/>
          </p:cNvSpPr>
          <p:nvPr/>
        </p:nvSpPr>
        <p:spPr bwMode="auto">
          <a:xfrm>
            <a:off x="2692400" y="3546475"/>
            <a:ext cx="8794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>
                <a:latin typeface="Arial" panose="020B0604020202020204" pitchFamily="34" charset="0"/>
              </a:rPr>
              <a:t>8.7%</a:t>
            </a:r>
          </a:p>
        </p:txBody>
      </p:sp>
      <p:sp>
        <p:nvSpPr>
          <p:cNvPr id="1159231" name="Text Box 63"/>
          <p:cNvSpPr txBox="1">
            <a:spLocks noChangeArrowheads="1"/>
          </p:cNvSpPr>
          <p:nvPr/>
        </p:nvSpPr>
        <p:spPr bwMode="auto">
          <a:xfrm>
            <a:off x="3598863" y="4060825"/>
            <a:ext cx="8794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>
                <a:latin typeface="Arial" panose="020B0604020202020204" pitchFamily="34" charset="0"/>
              </a:rPr>
              <a:t>23.6%</a:t>
            </a:r>
          </a:p>
        </p:txBody>
      </p:sp>
      <p:sp>
        <p:nvSpPr>
          <p:cNvPr id="1159232" name="Text Box 64"/>
          <p:cNvSpPr txBox="1">
            <a:spLocks noChangeArrowheads="1"/>
          </p:cNvSpPr>
          <p:nvPr/>
        </p:nvSpPr>
        <p:spPr bwMode="auto">
          <a:xfrm>
            <a:off x="5837238" y="4606925"/>
            <a:ext cx="8794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>
                <a:latin typeface="Arial" panose="020B0604020202020204" pitchFamily="34" charset="0"/>
              </a:rPr>
              <a:t>63.6%</a:t>
            </a:r>
          </a:p>
        </p:txBody>
      </p:sp>
      <p:sp>
        <p:nvSpPr>
          <p:cNvPr id="1159233" name="Text Box 65"/>
          <p:cNvSpPr txBox="1">
            <a:spLocks noChangeArrowheads="1"/>
          </p:cNvSpPr>
          <p:nvPr/>
        </p:nvSpPr>
        <p:spPr bwMode="auto">
          <a:xfrm>
            <a:off x="6978650" y="5143500"/>
            <a:ext cx="8794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>
                <a:latin typeface="Arial" panose="020B0604020202020204" pitchFamily="34" charset="0"/>
              </a:rPr>
              <a:t>84.3%</a:t>
            </a:r>
          </a:p>
        </p:txBody>
      </p:sp>
      <p:sp>
        <p:nvSpPr>
          <p:cNvPr id="1159234" name="Rectangle 66"/>
          <p:cNvSpPr>
            <a:spLocks noChangeArrowheads="1"/>
          </p:cNvSpPr>
          <p:nvPr/>
        </p:nvSpPr>
        <p:spPr bwMode="gray">
          <a:xfrm>
            <a:off x="2259013" y="1622425"/>
            <a:ext cx="5549900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z="1600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 sz="16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60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  <p:sp>
        <p:nvSpPr>
          <p:cNvPr id="1160195" name="Freeform 3"/>
          <p:cNvSpPr>
            <a:spLocks/>
          </p:cNvSpPr>
          <p:nvPr/>
        </p:nvSpPr>
        <p:spPr bwMode="gray">
          <a:xfrm>
            <a:off x="2336800" y="3570288"/>
            <a:ext cx="1900238" cy="1376362"/>
          </a:xfrm>
          <a:custGeom>
            <a:avLst/>
            <a:gdLst>
              <a:gd name="T0" fmla="*/ 0 w 735"/>
              <a:gd name="T1" fmla="*/ 0 h 532"/>
              <a:gd name="T2" fmla="*/ 382 w 735"/>
              <a:gd name="T3" fmla="*/ 202 h 532"/>
              <a:gd name="T4" fmla="*/ 577 w 735"/>
              <a:gd name="T5" fmla="*/ 202 h 532"/>
              <a:gd name="T6" fmla="*/ 637 w 735"/>
              <a:gd name="T7" fmla="*/ 249 h 532"/>
              <a:gd name="T8" fmla="*/ 639 w 735"/>
              <a:gd name="T9" fmla="*/ 402 h 532"/>
              <a:gd name="T10" fmla="*/ 598 w 735"/>
              <a:gd name="T11" fmla="*/ 400 h 532"/>
              <a:gd name="T12" fmla="*/ 669 w 735"/>
              <a:gd name="T13" fmla="*/ 532 h 532"/>
              <a:gd name="T14" fmla="*/ 735 w 735"/>
              <a:gd name="T15" fmla="*/ 402 h 532"/>
              <a:gd name="T16" fmla="*/ 696 w 735"/>
              <a:gd name="T17" fmla="*/ 402 h 532"/>
              <a:gd name="T18" fmla="*/ 694 w 735"/>
              <a:gd name="T19" fmla="*/ 226 h 532"/>
              <a:gd name="T20" fmla="*/ 616 w 735"/>
              <a:gd name="T21" fmla="*/ 150 h 532"/>
              <a:gd name="T22" fmla="*/ 335 w 735"/>
              <a:gd name="T23" fmla="*/ 149 h 532"/>
              <a:gd name="T24" fmla="*/ 69 w 735"/>
              <a:gd name="T25" fmla="*/ 0 h 532"/>
              <a:gd name="T26" fmla="*/ 0 w 735"/>
              <a:gd name="T27" fmla="*/ 0 h 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shade val="66667"/>
                  <a:invGamma/>
                  <a:alpha val="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0196" name="Freeform 4"/>
          <p:cNvSpPr>
            <a:spLocks/>
          </p:cNvSpPr>
          <p:nvPr/>
        </p:nvSpPr>
        <p:spPr bwMode="gray">
          <a:xfrm>
            <a:off x="4256088" y="3505200"/>
            <a:ext cx="366712" cy="1562100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shade val="66667"/>
                  <a:invGamma/>
                  <a:alpha val="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0197" name="Freeform 5"/>
          <p:cNvSpPr>
            <a:spLocks/>
          </p:cNvSpPr>
          <p:nvPr/>
        </p:nvSpPr>
        <p:spPr bwMode="gray">
          <a:xfrm flipH="1">
            <a:off x="4656138" y="3570288"/>
            <a:ext cx="1900237" cy="1376362"/>
          </a:xfrm>
          <a:custGeom>
            <a:avLst/>
            <a:gdLst>
              <a:gd name="T0" fmla="*/ 0 w 735"/>
              <a:gd name="T1" fmla="*/ 0 h 532"/>
              <a:gd name="T2" fmla="*/ 382 w 735"/>
              <a:gd name="T3" fmla="*/ 202 h 532"/>
              <a:gd name="T4" fmla="*/ 577 w 735"/>
              <a:gd name="T5" fmla="*/ 202 h 532"/>
              <a:gd name="T6" fmla="*/ 637 w 735"/>
              <a:gd name="T7" fmla="*/ 249 h 532"/>
              <a:gd name="T8" fmla="*/ 639 w 735"/>
              <a:gd name="T9" fmla="*/ 402 h 532"/>
              <a:gd name="T10" fmla="*/ 598 w 735"/>
              <a:gd name="T11" fmla="*/ 400 h 532"/>
              <a:gd name="T12" fmla="*/ 669 w 735"/>
              <a:gd name="T13" fmla="*/ 532 h 532"/>
              <a:gd name="T14" fmla="*/ 735 w 735"/>
              <a:gd name="T15" fmla="*/ 402 h 532"/>
              <a:gd name="T16" fmla="*/ 696 w 735"/>
              <a:gd name="T17" fmla="*/ 402 h 532"/>
              <a:gd name="T18" fmla="*/ 694 w 735"/>
              <a:gd name="T19" fmla="*/ 226 h 532"/>
              <a:gd name="T20" fmla="*/ 616 w 735"/>
              <a:gd name="T21" fmla="*/ 150 h 532"/>
              <a:gd name="T22" fmla="*/ 335 w 735"/>
              <a:gd name="T23" fmla="*/ 149 h 532"/>
              <a:gd name="T24" fmla="*/ 69 w 735"/>
              <a:gd name="T25" fmla="*/ 0 h 532"/>
              <a:gd name="T26" fmla="*/ 0 w 735"/>
              <a:gd name="T27" fmla="*/ 0 h 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shade val="66667"/>
                  <a:invGamma/>
                  <a:alpha val="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1160198" name="Group 6"/>
          <p:cNvGrpSpPr>
            <a:grpSpLocks/>
          </p:cNvGrpSpPr>
          <p:nvPr/>
        </p:nvGrpSpPr>
        <p:grpSpPr bwMode="auto">
          <a:xfrm>
            <a:off x="1974850" y="2343150"/>
            <a:ext cx="1362075" cy="1322388"/>
            <a:chOff x="4320" y="1152"/>
            <a:chExt cx="414" cy="402"/>
          </a:xfrm>
        </p:grpSpPr>
        <p:sp>
          <p:nvSpPr>
            <p:cNvPr id="1160199" name="AutoShape 7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60200" name="Freeform 8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5000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1160201" name="Rectangle 9"/>
          <p:cNvSpPr>
            <a:spLocks noChangeArrowheads="1"/>
          </p:cNvSpPr>
          <p:nvPr/>
        </p:nvSpPr>
        <p:spPr bwMode="gray">
          <a:xfrm>
            <a:off x="2010162" y="2724150"/>
            <a:ext cx="1364476" cy="64633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flatTx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latin typeface="Arial" panose="020B0604020202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algn="ctr"/>
            <a:r>
              <a:rPr lang="en-US" b="1" smtClean="0">
                <a:solidFill>
                  <a:srgbClr val="FFFFFF"/>
                </a:solidFill>
                <a:latin typeface="Arial" panose="020B0604020202020204" pitchFamily="34" charset="0"/>
              </a:rPr>
              <a:t>tại đây</a:t>
            </a:r>
            <a:endParaRPr lang="en-US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grpSp>
        <p:nvGrpSpPr>
          <p:cNvPr id="1160202" name="Group 10"/>
          <p:cNvGrpSpPr>
            <a:grpSpLocks/>
          </p:cNvGrpSpPr>
          <p:nvPr/>
        </p:nvGrpSpPr>
        <p:grpSpPr bwMode="auto">
          <a:xfrm>
            <a:off x="3754438" y="2343150"/>
            <a:ext cx="1362075" cy="1322388"/>
            <a:chOff x="4320" y="1152"/>
            <a:chExt cx="414" cy="402"/>
          </a:xfrm>
        </p:grpSpPr>
        <p:sp>
          <p:nvSpPr>
            <p:cNvPr id="1160203" name="AutoShape 11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60204" name="Freeform 12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48627"/>
                    <a:invGamma/>
                  </a:schemeClr>
                </a:gs>
                <a:gs pos="5000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1160205" name="Group 13"/>
          <p:cNvGrpSpPr>
            <a:grpSpLocks/>
          </p:cNvGrpSpPr>
          <p:nvPr/>
        </p:nvGrpSpPr>
        <p:grpSpPr bwMode="auto">
          <a:xfrm>
            <a:off x="5541963" y="2352675"/>
            <a:ext cx="1362075" cy="1322388"/>
            <a:chOff x="4320" y="1152"/>
            <a:chExt cx="414" cy="402"/>
          </a:xfrm>
        </p:grpSpPr>
        <p:sp>
          <p:nvSpPr>
            <p:cNvPr id="1160206" name="AutoShape 14"/>
            <p:cNvSpPr>
              <a:spLocks noChangeArrowheads="1"/>
            </p:cNvSpPr>
            <p:nvPr/>
          </p:nvSpPr>
          <p:spPr bwMode="gray">
            <a:xfrm>
              <a:off x="4320" y="1152"/>
              <a:ext cx="414" cy="402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25400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60207" name="Freeform 15"/>
            <p:cNvSpPr>
              <a:spLocks/>
            </p:cNvSpPr>
            <p:nvPr/>
          </p:nvSpPr>
          <p:spPr bwMode="gray">
            <a:xfrm>
              <a:off x="4346" y="1178"/>
              <a:ext cx="206" cy="201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48627"/>
                    <a:invGamma/>
                  </a:schemeClr>
                </a:gs>
                <a:gs pos="50000">
                  <a:schemeClr val="hlink">
                    <a:alpha val="0"/>
                  </a:schemeClr>
                </a:gs>
                <a:gs pos="100000">
                  <a:schemeClr val="hlink">
                    <a:gamma/>
                    <a:tint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1160208" name="Rectangle 16"/>
          <p:cNvSpPr>
            <a:spLocks noChangeArrowheads="1"/>
          </p:cNvSpPr>
          <p:nvPr/>
        </p:nvSpPr>
        <p:spPr bwMode="gray">
          <a:xfrm>
            <a:off x="3745300" y="2724150"/>
            <a:ext cx="1364476" cy="64633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flatTx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latin typeface="Arial" panose="020B0604020202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algn="ctr"/>
            <a:r>
              <a:rPr lang="en-US" b="1" smtClean="0">
                <a:solidFill>
                  <a:srgbClr val="FFFFFF"/>
                </a:solidFill>
                <a:latin typeface="Arial" panose="020B0604020202020204" pitchFamily="34" charset="0"/>
              </a:rPr>
              <a:t>tại đây</a:t>
            </a:r>
            <a:endParaRPr lang="en-US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60209" name="Rectangle 17"/>
          <p:cNvSpPr>
            <a:spLocks noChangeArrowheads="1"/>
          </p:cNvSpPr>
          <p:nvPr/>
        </p:nvSpPr>
        <p:spPr bwMode="gray">
          <a:xfrm>
            <a:off x="5562987" y="2733675"/>
            <a:ext cx="1364476" cy="64633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shade val="72549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  <a:flatTx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latin typeface="Arial" panose="020B0604020202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algn="ctr"/>
            <a:r>
              <a:rPr lang="en-US" b="1" smtClean="0">
                <a:solidFill>
                  <a:srgbClr val="FFFFFF"/>
                </a:solidFill>
                <a:latin typeface="Arial" panose="020B0604020202020204" pitchFamily="34" charset="0"/>
              </a:rPr>
              <a:t>tại đây</a:t>
            </a:r>
            <a:endParaRPr lang="en-US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60210" name="Rectangle 18"/>
          <p:cNvSpPr>
            <a:spLocks noChangeArrowheads="1"/>
          </p:cNvSpPr>
          <p:nvPr/>
        </p:nvSpPr>
        <p:spPr bwMode="black">
          <a:xfrm>
            <a:off x="1427163" y="1430338"/>
            <a:ext cx="6477000" cy="70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smtClean="0">
                <a:latin typeface="Arial" panose="020B0604020202020204" pitchFamily="34" charset="0"/>
              </a:rPr>
              <a:t>thêm văn bản </a:t>
            </a:r>
            <a:endParaRPr lang="en-US">
              <a:latin typeface="Arial" panose="020B0604020202020204" pitchFamily="34" charset="0"/>
            </a:endParaRPr>
          </a:p>
          <a:p>
            <a:pPr algn="ctr" eaLnBrk="0" hangingPunct="0">
              <a:lnSpc>
                <a:spcPct val="110000"/>
              </a:lnSpc>
            </a:pPr>
            <a:endParaRPr lang="en-US">
              <a:latin typeface="Arial" panose="020B0604020202020204" pitchFamily="34" charset="0"/>
            </a:endParaRPr>
          </a:p>
        </p:txBody>
      </p:sp>
      <p:sp>
        <p:nvSpPr>
          <p:cNvPr id="1160211" name="AutoShape 19"/>
          <p:cNvSpPr>
            <a:spLocks noChangeArrowheads="1"/>
          </p:cNvSpPr>
          <p:nvPr/>
        </p:nvSpPr>
        <p:spPr bwMode="ltGray">
          <a:xfrm>
            <a:off x="1325563" y="5157788"/>
            <a:ext cx="6238875" cy="976312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57150" algn="ctr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0212" name="Rectangle 20"/>
          <p:cNvSpPr>
            <a:spLocks noChangeArrowheads="1"/>
          </p:cNvSpPr>
          <p:nvPr/>
        </p:nvSpPr>
        <p:spPr bwMode="auto">
          <a:xfrm>
            <a:off x="1589088" y="5313363"/>
            <a:ext cx="58086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Clr>
                <a:srgbClr val="D7181F"/>
              </a:buClr>
              <a:buFont typeface="Wingdings" panose="05000000000000000000" pitchFamily="2" charset="2"/>
              <a:buNone/>
            </a:pPr>
            <a:r>
              <a:rPr lang="en-US" b="1" smtClean="0">
                <a:latin typeface="Arial" panose="020B0604020202020204" pitchFamily="34" charset="0"/>
              </a:rPr>
              <a:t>thêm văn bản </a:t>
            </a:r>
            <a:endParaRPr lang="en-US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pic>
        <p:nvPicPr>
          <p:cNvPr id="1161218" name="Picture 2" descr="num-1_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975" y="3160713"/>
            <a:ext cx="2747963" cy="309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12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  <p:sp>
        <p:nvSpPr>
          <p:cNvPr id="1161220" name="AutoShape 4"/>
          <p:cNvSpPr>
            <a:spLocks noChangeArrowheads="1"/>
          </p:cNvSpPr>
          <p:nvPr/>
        </p:nvSpPr>
        <p:spPr bwMode="gray">
          <a:xfrm>
            <a:off x="4373563" y="2746375"/>
            <a:ext cx="2622550" cy="2574925"/>
          </a:xfrm>
          <a:prstGeom prst="homePlate">
            <a:avLst>
              <a:gd name="adj" fmla="val 25462"/>
            </a:avLst>
          </a:prstGeom>
          <a:gradFill rotWithShape="1">
            <a:gsLst>
              <a:gs pos="0">
                <a:srgbClr val="C0C0C0">
                  <a:gamma/>
                  <a:tint val="14118"/>
                  <a:invGamma/>
                </a:srgbClr>
              </a:gs>
              <a:gs pos="100000">
                <a:srgbClr val="C0C0C0"/>
              </a:gs>
            </a:gsLst>
            <a:lin ang="2700000" scaled="1"/>
          </a:gradFill>
          <a:ln>
            <a:noFill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1221" name="AutoShape 5"/>
          <p:cNvSpPr>
            <a:spLocks noChangeArrowheads="1"/>
          </p:cNvSpPr>
          <p:nvPr/>
        </p:nvSpPr>
        <p:spPr bwMode="gray">
          <a:xfrm>
            <a:off x="2336800" y="2747963"/>
            <a:ext cx="2809875" cy="2574925"/>
          </a:xfrm>
          <a:prstGeom prst="homePlate">
            <a:avLst>
              <a:gd name="adj" fmla="val 27281"/>
            </a:avLst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>
            <a:outerShdw dist="71842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1222" name="Freeform 6"/>
          <p:cNvSpPr>
            <a:spLocks/>
          </p:cNvSpPr>
          <p:nvPr/>
        </p:nvSpPr>
        <p:spPr bwMode="gray">
          <a:xfrm>
            <a:off x="2127250" y="2447925"/>
            <a:ext cx="4349750" cy="517525"/>
          </a:xfrm>
          <a:custGeom>
            <a:avLst/>
            <a:gdLst>
              <a:gd name="T0" fmla="*/ 0 w 3454"/>
              <a:gd name="T1" fmla="*/ 0 h 267"/>
              <a:gd name="T2" fmla="*/ 87 w 3454"/>
              <a:gd name="T3" fmla="*/ 267 h 267"/>
              <a:gd name="T4" fmla="*/ 3454 w 3454"/>
              <a:gd name="T5" fmla="*/ 267 h 267"/>
              <a:gd name="T6" fmla="*/ 3292 w 3454"/>
              <a:gd name="T7" fmla="*/ 8 h 267"/>
              <a:gd name="T8" fmla="*/ 0 w 3454"/>
              <a:gd name="T9" fmla="*/ 0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54" h="267">
                <a:moveTo>
                  <a:pt x="0" y="0"/>
                </a:moveTo>
                <a:lnTo>
                  <a:pt x="87" y="267"/>
                </a:lnTo>
                <a:lnTo>
                  <a:pt x="3454" y="267"/>
                </a:lnTo>
                <a:lnTo>
                  <a:pt x="3292" y="8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92929"/>
                </a:solidFill>
                <a:prstDash val="dash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1161223" name="AutoShape 7"/>
          <p:cNvSpPr>
            <a:spLocks noChangeArrowheads="1"/>
          </p:cNvSpPr>
          <p:nvPr/>
        </p:nvSpPr>
        <p:spPr bwMode="ltGray">
          <a:xfrm>
            <a:off x="876300" y="2446338"/>
            <a:ext cx="2400300" cy="2895600"/>
          </a:xfrm>
          <a:prstGeom prst="homePlate">
            <a:avLst>
              <a:gd name="adj" fmla="val 25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9804"/>
                  <a:invGamma/>
                </a:schemeClr>
              </a:gs>
            </a:gsLst>
            <a:lin ang="2700000" scaled="1"/>
          </a:gradFill>
          <a:ln>
            <a:noFill/>
          </a:ln>
          <a:effectLst>
            <a:outerShdw dist="56796" dir="3806097" algn="ctr" rotWithShape="0">
              <a:srgbClr val="808080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12700" algn="ctr">
                <a:solidFill>
                  <a:srgbClr val="292929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1224" name="Rectangle 8"/>
          <p:cNvSpPr>
            <a:spLocks noChangeArrowheads="1"/>
          </p:cNvSpPr>
          <p:nvPr/>
        </p:nvSpPr>
        <p:spPr bwMode="black">
          <a:xfrm>
            <a:off x="1025525" y="3109913"/>
            <a:ext cx="182403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61225" name="Rectangle 9"/>
          <p:cNvSpPr>
            <a:spLocks noChangeArrowheads="1"/>
          </p:cNvSpPr>
          <p:nvPr/>
        </p:nvSpPr>
        <p:spPr bwMode="white">
          <a:xfrm>
            <a:off x="2814638" y="2474913"/>
            <a:ext cx="34972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latin typeface="Arial" panose="020B0604020202020204" pitchFamily="34" charset="0"/>
              </a:rPr>
              <a:t>Thêm tiêu đề</a:t>
            </a:r>
            <a:endParaRPr lang="en-US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61226" name="Rectangle 10"/>
          <p:cNvSpPr>
            <a:spLocks noChangeArrowheads="1"/>
          </p:cNvSpPr>
          <p:nvPr/>
        </p:nvSpPr>
        <p:spPr bwMode="auto">
          <a:xfrm>
            <a:off x="5129213" y="3330575"/>
            <a:ext cx="167005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111111"/>
                </a:solidFill>
                <a:latin typeface="Arial" panose="020B0604020202020204" pitchFamily="34" charset="0"/>
              </a:rPr>
              <a:t>2.</a:t>
            </a:r>
          </a:p>
          <a:p>
            <a:pPr algn="ctr"/>
            <a:r>
              <a:rPr lang="en-US" sz="1400" b="1" smtClean="0">
                <a:solidFill>
                  <a:srgbClr val="111111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11111"/>
              </a:solidFill>
              <a:latin typeface="Arial" panose="020B0604020202020204" pitchFamily="34" charset="0"/>
            </a:endParaRPr>
          </a:p>
        </p:txBody>
      </p:sp>
      <p:sp>
        <p:nvSpPr>
          <p:cNvPr id="1161227" name="Rectangle 11"/>
          <p:cNvSpPr>
            <a:spLocks noChangeArrowheads="1"/>
          </p:cNvSpPr>
          <p:nvPr/>
        </p:nvSpPr>
        <p:spPr bwMode="auto">
          <a:xfrm>
            <a:off x="809625" y="1412875"/>
            <a:ext cx="7467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2000" b="1" smtClean="0">
                <a:latin typeface="Arial" panose="020B0604020202020204" pitchFamily="34" charset="0"/>
              </a:rPr>
              <a:t>thêm văn bản </a:t>
            </a:r>
            <a:endParaRPr lang="en-US" sz="2000" b="1">
              <a:latin typeface="Arial" panose="020B0604020202020204" pitchFamily="34" charset="0"/>
            </a:endParaRPr>
          </a:p>
        </p:txBody>
      </p:sp>
      <p:sp>
        <p:nvSpPr>
          <p:cNvPr id="1161228" name="Rectangle 12"/>
          <p:cNvSpPr>
            <a:spLocks noChangeArrowheads="1"/>
          </p:cNvSpPr>
          <p:nvPr/>
        </p:nvSpPr>
        <p:spPr bwMode="auto">
          <a:xfrm>
            <a:off x="3238500" y="3327400"/>
            <a:ext cx="167005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rgbClr val="111111"/>
                </a:solidFill>
                <a:latin typeface="Arial" panose="020B0604020202020204" pitchFamily="34" charset="0"/>
              </a:rPr>
              <a:t>1.</a:t>
            </a:r>
          </a:p>
          <a:p>
            <a:pPr algn="ctr"/>
            <a:r>
              <a:rPr lang="en-US" sz="1400" b="1" smtClean="0">
                <a:solidFill>
                  <a:srgbClr val="111111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11111"/>
              </a:solidFill>
              <a:latin typeface="Arial" panose="020B0604020202020204" pitchFamily="34" charset="0"/>
            </a:endParaRPr>
          </a:p>
        </p:txBody>
      </p:sp>
      <p:sp>
        <p:nvSpPr>
          <p:cNvPr id="1161229" name="Rectangle 13"/>
          <p:cNvSpPr>
            <a:spLocks noChangeArrowheads="1"/>
          </p:cNvSpPr>
          <p:nvPr/>
        </p:nvSpPr>
        <p:spPr bwMode="black">
          <a:xfrm>
            <a:off x="863600" y="5448300"/>
            <a:ext cx="6049963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sz="1600" smtClean="0">
                <a:latin typeface="Arial" panose="020B0604020202020204" pitchFamily="34" charset="0"/>
              </a:rPr>
              <a:t>thêm văn bản </a:t>
            </a:r>
            <a:endParaRPr lang="en-US" sz="16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64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  <p:sp>
        <p:nvSpPr>
          <p:cNvPr id="1164291" name="AutoShape 3"/>
          <p:cNvSpPr>
            <a:spLocks noChangeArrowheads="1"/>
          </p:cNvSpPr>
          <p:nvPr/>
        </p:nvSpPr>
        <p:spPr bwMode="gray">
          <a:xfrm rot="5400000">
            <a:off x="186532" y="3104356"/>
            <a:ext cx="3821112" cy="197167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8F8F8">
                  <a:gamma/>
                  <a:shade val="77647"/>
                  <a:invGamma/>
                  <a:alpha val="98000"/>
                </a:srgbClr>
              </a:gs>
              <a:gs pos="50000">
                <a:srgbClr val="F8F8F8"/>
              </a:gs>
              <a:gs pos="100000">
                <a:srgbClr val="F8F8F8">
                  <a:gamma/>
                  <a:shade val="77647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808080"/>
            </a:solidFill>
            <a:round/>
            <a:headEnd/>
            <a:tailEnd/>
          </a:ln>
          <a:effectLst>
            <a:prstShdw prst="shdw12">
              <a:srgbClr val="1C1C1C">
                <a:alpha val="50000"/>
              </a:srgbClr>
            </a:prst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4292" name="Text Box 4"/>
          <p:cNvSpPr txBox="1">
            <a:spLocks noChangeArrowheads="1"/>
          </p:cNvSpPr>
          <p:nvPr/>
        </p:nvSpPr>
        <p:spPr bwMode="gray">
          <a:xfrm>
            <a:off x="1128713" y="4302125"/>
            <a:ext cx="195421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400" b="1" smtClean="0">
                <a:solidFill>
                  <a:srgbClr val="FF0000"/>
                </a:solidFill>
                <a:latin typeface="Arial" panose="020B0604020202020204" pitchFamily="34" charset="0"/>
              </a:rPr>
              <a:t>Tiêu đề </a:t>
            </a:r>
            <a:endParaRPr lang="en-US" sz="14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64293" name="AutoShape 5"/>
          <p:cNvSpPr>
            <a:spLocks noChangeArrowheads="1"/>
          </p:cNvSpPr>
          <p:nvPr/>
        </p:nvSpPr>
        <p:spPr bwMode="gray">
          <a:xfrm rot="5400000">
            <a:off x="2513807" y="3104356"/>
            <a:ext cx="3821112" cy="197167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8F8F8">
                  <a:gamma/>
                  <a:shade val="77647"/>
                  <a:invGamma/>
                  <a:alpha val="98000"/>
                </a:srgbClr>
              </a:gs>
              <a:gs pos="50000">
                <a:srgbClr val="F8F8F8"/>
              </a:gs>
              <a:gs pos="100000">
                <a:srgbClr val="F8F8F8">
                  <a:gamma/>
                  <a:shade val="77647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808080"/>
            </a:solidFill>
            <a:round/>
            <a:headEnd/>
            <a:tailEnd/>
          </a:ln>
          <a:effectLst>
            <a:prstShdw prst="shdw12">
              <a:srgbClr val="1C1C1C">
                <a:alpha val="50000"/>
              </a:srgbClr>
            </a:prst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4294" name="Text Box 6"/>
          <p:cNvSpPr txBox="1">
            <a:spLocks noChangeArrowheads="1"/>
          </p:cNvSpPr>
          <p:nvPr/>
        </p:nvSpPr>
        <p:spPr bwMode="gray">
          <a:xfrm>
            <a:off x="3455988" y="4302125"/>
            <a:ext cx="195421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400" b="1" smtClean="0">
                <a:solidFill>
                  <a:srgbClr val="FF0000"/>
                </a:solidFill>
                <a:latin typeface="Arial" panose="020B0604020202020204" pitchFamily="34" charset="0"/>
              </a:rPr>
              <a:t>Tiêu đề </a:t>
            </a:r>
            <a:endParaRPr lang="en-US" sz="14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64295" name="AutoShape 7"/>
          <p:cNvSpPr>
            <a:spLocks noChangeArrowheads="1"/>
          </p:cNvSpPr>
          <p:nvPr/>
        </p:nvSpPr>
        <p:spPr bwMode="gray">
          <a:xfrm rot="5400000">
            <a:off x="4876007" y="3104356"/>
            <a:ext cx="3821112" cy="197167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8F8F8">
                  <a:gamma/>
                  <a:shade val="77647"/>
                  <a:invGamma/>
                  <a:alpha val="98000"/>
                </a:srgbClr>
              </a:gs>
              <a:gs pos="50000">
                <a:srgbClr val="F8F8F8"/>
              </a:gs>
              <a:gs pos="100000">
                <a:srgbClr val="F8F8F8">
                  <a:gamma/>
                  <a:shade val="77647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808080"/>
            </a:solidFill>
            <a:round/>
            <a:headEnd/>
            <a:tailEnd/>
          </a:ln>
          <a:effectLst>
            <a:prstShdw prst="shdw12" dist="88900" dir="10800000">
              <a:srgbClr val="1C1C1C">
                <a:alpha val="50000"/>
              </a:srgbClr>
            </a:prst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4296" name="Text Box 8"/>
          <p:cNvSpPr txBox="1">
            <a:spLocks noChangeArrowheads="1"/>
          </p:cNvSpPr>
          <p:nvPr/>
        </p:nvSpPr>
        <p:spPr bwMode="gray">
          <a:xfrm>
            <a:off x="5816600" y="4302125"/>
            <a:ext cx="19558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400" b="1" smtClean="0">
                <a:solidFill>
                  <a:srgbClr val="FF0000"/>
                </a:solidFill>
                <a:latin typeface="Arial" panose="020B0604020202020204" pitchFamily="34" charset="0"/>
              </a:rPr>
              <a:t>Tiêu đề </a:t>
            </a:r>
            <a:endParaRPr lang="en-US" sz="14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4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400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pic>
        <p:nvPicPr>
          <p:cNvPr id="1164297" name="Picture 9" descr="RY_circl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363" y="2386013"/>
            <a:ext cx="1108075" cy="110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4298" name="Picture 10" descr="LB_circle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963" y="2386013"/>
            <a:ext cx="1176337" cy="11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4299" name="Picture 11" descr="YG_circle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650" y="2360613"/>
            <a:ext cx="1192213" cy="1192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4300" name="Text Box 12"/>
          <p:cNvSpPr txBox="1">
            <a:spLocks noChangeArrowheads="1"/>
          </p:cNvSpPr>
          <p:nvPr/>
        </p:nvSpPr>
        <p:spPr bwMode="auto">
          <a:xfrm>
            <a:off x="1608138" y="2665413"/>
            <a:ext cx="912812" cy="56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b="1">
                <a:solidFill>
                  <a:srgbClr val="D13F11"/>
                </a:solidFill>
                <a:latin typeface="Arial" panose="020B0604020202020204" pitchFamily="34" charset="0"/>
              </a:rPr>
              <a:t>A</a:t>
            </a:r>
            <a:r>
              <a:rPr lang="en-US" sz="1400" b="1">
                <a:solidFill>
                  <a:srgbClr val="D13F11"/>
                </a:solidFill>
                <a:latin typeface="Arial" panose="020B0604020202020204" pitchFamily="34" charset="0"/>
              </a:rPr>
              <a:t>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 smtClean="0">
                <a:solidFill>
                  <a:srgbClr val="5F5F5F"/>
                </a:solidFill>
                <a:latin typeface="Arial" panose="020B0604020202020204" pitchFamily="34" charset="0"/>
              </a:rPr>
              <a:t>Nhóm</a:t>
            </a:r>
            <a:endParaRPr lang="en-US" sz="1400" b="1">
              <a:solidFill>
                <a:srgbClr val="5F5F5F"/>
              </a:solidFill>
              <a:latin typeface="Arial" panose="020B0604020202020204" pitchFamily="34" charset="0"/>
            </a:endParaRPr>
          </a:p>
        </p:txBody>
      </p:sp>
      <p:sp>
        <p:nvSpPr>
          <p:cNvPr id="1164301" name="Text Box 13"/>
          <p:cNvSpPr txBox="1">
            <a:spLocks noChangeArrowheads="1"/>
          </p:cNvSpPr>
          <p:nvPr/>
        </p:nvSpPr>
        <p:spPr bwMode="auto">
          <a:xfrm>
            <a:off x="6286500" y="2665413"/>
            <a:ext cx="914400" cy="56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b="1">
                <a:solidFill>
                  <a:srgbClr val="D13F11"/>
                </a:solidFill>
                <a:latin typeface="Arial" panose="020B0604020202020204" pitchFamily="34" charset="0"/>
              </a:rPr>
              <a:t>C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 smtClean="0">
                <a:solidFill>
                  <a:srgbClr val="5F5F5F"/>
                </a:solidFill>
                <a:latin typeface="Arial" panose="020B0604020202020204" pitchFamily="34" charset="0"/>
              </a:rPr>
              <a:t>Nhóm</a:t>
            </a:r>
            <a:endParaRPr lang="en-US" sz="1400" b="1">
              <a:solidFill>
                <a:srgbClr val="5F5F5F"/>
              </a:solidFill>
              <a:latin typeface="Arial" panose="020B0604020202020204" pitchFamily="34" charset="0"/>
            </a:endParaRPr>
          </a:p>
        </p:txBody>
      </p:sp>
      <p:sp>
        <p:nvSpPr>
          <p:cNvPr id="1164302" name="Text Box 14"/>
          <p:cNvSpPr txBox="1">
            <a:spLocks noChangeArrowheads="1"/>
          </p:cNvSpPr>
          <p:nvPr/>
        </p:nvSpPr>
        <p:spPr bwMode="auto">
          <a:xfrm>
            <a:off x="3933825" y="2665413"/>
            <a:ext cx="914400" cy="56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b="1">
                <a:solidFill>
                  <a:srgbClr val="D13F11"/>
                </a:solidFill>
                <a:latin typeface="Arial" panose="020B0604020202020204" pitchFamily="34" charset="0"/>
              </a:rPr>
              <a:t>B</a:t>
            </a:r>
            <a:r>
              <a:rPr lang="en-US" sz="1400" b="1">
                <a:solidFill>
                  <a:srgbClr val="D13F11"/>
                </a:solidFill>
                <a:latin typeface="Arial" panose="020B0604020202020204" pitchFamily="34" charset="0"/>
              </a:rPr>
              <a:t> 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400" b="1" smtClean="0">
                <a:solidFill>
                  <a:srgbClr val="5F5F5F"/>
                </a:solidFill>
                <a:latin typeface="Arial" panose="020B0604020202020204" pitchFamily="34" charset="0"/>
              </a:rPr>
              <a:t>Nhóm</a:t>
            </a:r>
            <a:endParaRPr lang="en-US" sz="1400" b="1">
              <a:solidFill>
                <a:srgbClr val="5F5F5F"/>
              </a:solidFill>
              <a:latin typeface="Arial" panose="020B0604020202020204" pitchFamily="34" charset="0"/>
            </a:endParaRPr>
          </a:p>
        </p:txBody>
      </p:sp>
      <p:pic>
        <p:nvPicPr>
          <p:cNvPr id="1164303" name="Picture 15" descr="O_chevron0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00" y="3773488"/>
            <a:ext cx="412750" cy="36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4304" name="Picture 16" descr="O_chevron0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3773488"/>
            <a:ext cx="412750" cy="36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4305" name="Picture 17" descr="O_chevron0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313" y="3773488"/>
            <a:ext cx="412750" cy="363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4306" name="Rectangle 18"/>
          <p:cNvSpPr>
            <a:spLocks noChangeArrowheads="1"/>
          </p:cNvSpPr>
          <p:nvPr/>
        </p:nvSpPr>
        <p:spPr bwMode="auto">
          <a:xfrm>
            <a:off x="2001838" y="1409700"/>
            <a:ext cx="53086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buClr>
                <a:srgbClr val="D7181F"/>
              </a:buClr>
              <a:buFont typeface="Wingdings" panose="05000000000000000000" pitchFamily="2" charset="2"/>
              <a:buNone/>
            </a:pPr>
            <a:r>
              <a:rPr lang="en-US" sz="1600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 sz="16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69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  <p:grpSp>
        <p:nvGrpSpPr>
          <p:cNvPr id="1169411" name="Group 3"/>
          <p:cNvGrpSpPr>
            <a:grpSpLocks/>
          </p:cNvGrpSpPr>
          <p:nvPr/>
        </p:nvGrpSpPr>
        <p:grpSpPr bwMode="auto">
          <a:xfrm>
            <a:off x="1341438" y="1808163"/>
            <a:ext cx="1724025" cy="482600"/>
            <a:chOff x="816" y="2304"/>
            <a:chExt cx="1440" cy="448"/>
          </a:xfrm>
        </p:grpSpPr>
        <p:sp>
          <p:nvSpPr>
            <p:cNvPr id="1169412" name="Freeform 4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169413" name="Rectangle 5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4862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anose="020B0604020202020204" pitchFamily="34" charset="0"/>
                </a:rPr>
                <a:t>2003</a:t>
              </a:r>
            </a:p>
          </p:txBody>
        </p:sp>
      </p:grpSp>
      <p:grpSp>
        <p:nvGrpSpPr>
          <p:cNvPr id="1169414" name="Group 6"/>
          <p:cNvGrpSpPr>
            <a:grpSpLocks/>
          </p:cNvGrpSpPr>
          <p:nvPr/>
        </p:nvGrpSpPr>
        <p:grpSpPr bwMode="auto">
          <a:xfrm>
            <a:off x="1341438" y="2951163"/>
            <a:ext cx="1724025" cy="482600"/>
            <a:chOff x="816" y="2304"/>
            <a:chExt cx="1440" cy="448"/>
          </a:xfrm>
        </p:grpSpPr>
        <p:sp>
          <p:nvSpPr>
            <p:cNvPr id="1169415" name="Freeform 7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169416" name="Rectangle 8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51373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anose="020B0604020202020204" pitchFamily="34" charset="0"/>
                </a:rPr>
                <a:t>2004</a:t>
              </a:r>
            </a:p>
          </p:txBody>
        </p:sp>
      </p:grpSp>
      <p:grpSp>
        <p:nvGrpSpPr>
          <p:cNvPr id="1169417" name="Group 9"/>
          <p:cNvGrpSpPr>
            <a:grpSpLocks/>
          </p:cNvGrpSpPr>
          <p:nvPr/>
        </p:nvGrpSpPr>
        <p:grpSpPr bwMode="auto">
          <a:xfrm>
            <a:off x="1341438" y="4094163"/>
            <a:ext cx="1724025" cy="482600"/>
            <a:chOff x="816" y="2304"/>
            <a:chExt cx="1440" cy="448"/>
          </a:xfrm>
        </p:grpSpPr>
        <p:sp>
          <p:nvSpPr>
            <p:cNvPr id="1169418" name="Freeform 10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169419" name="Rectangle 11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hlink">
                    <a:gamma/>
                    <a:tint val="36471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anose="020B0604020202020204" pitchFamily="34" charset="0"/>
                </a:rPr>
                <a:t>2005</a:t>
              </a:r>
            </a:p>
          </p:txBody>
        </p:sp>
      </p:grpSp>
      <p:grpSp>
        <p:nvGrpSpPr>
          <p:cNvPr id="1169420" name="Group 12"/>
          <p:cNvGrpSpPr>
            <a:grpSpLocks/>
          </p:cNvGrpSpPr>
          <p:nvPr/>
        </p:nvGrpSpPr>
        <p:grpSpPr bwMode="auto">
          <a:xfrm>
            <a:off x="1341438" y="5237163"/>
            <a:ext cx="1724025" cy="482600"/>
            <a:chOff x="816" y="2304"/>
            <a:chExt cx="1440" cy="448"/>
          </a:xfrm>
        </p:grpSpPr>
        <p:sp>
          <p:nvSpPr>
            <p:cNvPr id="1169421" name="Freeform 13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solidFill>
              <a:srgbClr val="9696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169422" name="Rectangle 14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folHlink">
                    <a:gamma/>
                    <a:tint val="24314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b="1">
                  <a:solidFill>
                    <a:srgbClr val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panose="020B0604020202020204" pitchFamily="34" charset="0"/>
                </a:rPr>
                <a:t>2007</a:t>
              </a:r>
            </a:p>
          </p:txBody>
        </p:sp>
      </p:grpSp>
      <p:cxnSp>
        <p:nvCxnSpPr>
          <p:cNvPr id="1169423" name="AutoShape 15"/>
          <p:cNvCxnSpPr>
            <a:cxnSpLocks noChangeShapeType="1"/>
            <a:stCxn id="1169412" idx="11"/>
            <a:endCxn id="1169416" idx="0"/>
          </p:cNvCxnSpPr>
          <p:nvPr/>
        </p:nvCxnSpPr>
        <p:spPr bwMode="gray">
          <a:xfrm>
            <a:off x="2198688" y="2235200"/>
            <a:ext cx="4762" cy="715963"/>
          </a:xfrm>
          <a:prstGeom prst="straightConnector1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69424" name="AutoShape 16"/>
          <p:cNvCxnSpPr>
            <a:cxnSpLocks noChangeShapeType="1"/>
            <a:stCxn id="1169415" idx="11"/>
            <a:endCxn id="1169419" idx="0"/>
          </p:cNvCxnSpPr>
          <p:nvPr/>
        </p:nvCxnSpPr>
        <p:spPr bwMode="gray">
          <a:xfrm>
            <a:off x="2198688" y="3378200"/>
            <a:ext cx="4762" cy="715963"/>
          </a:xfrm>
          <a:prstGeom prst="straightConnector1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69425" name="AutoShape 17"/>
          <p:cNvCxnSpPr>
            <a:cxnSpLocks noChangeShapeType="1"/>
            <a:stCxn id="1169418" idx="11"/>
            <a:endCxn id="1169422" idx="0"/>
          </p:cNvCxnSpPr>
          <p:nvPr/>
        </p:nvCxnSpPr>
        <p:spPr bwMode="gray">
          <a:xfrm>
            <a:off x="2198688" y="4521200"/>
            <a:ext cx="4762" cy="715963"/>
          </a:xfrm>
          <a:prstGeom prst="straightConnector1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69426" name="Line 18"/>
          <p:cNvSpPr>
            <a:spLocks noChangeShapeType="1"/>
          </p:cNvSpPr>
          <p:nvPr/>
        </p:nvSpPr>
        <p:spPr bwMode="auto">
          <a:xfrm>
            <a:off x="2255838" y="2520950"/>
            <a:ext cx="5943600" cy="0"/>
          </a:xfrm>
          <a:prstGeom prst="line">
            <a:avLst/>
          </a:prstGeom>
          <a:noFill/>
          <a:ln w="38100" cap="rnd">
            <a:solidFill>
              <a:srgbClr val="969696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1169427" name="Line 19"/>
          <p:cNvSpPr>
            <a:spLocks noChangeShapeType="1"/>
          </p:cNvSpPr>
          <p:nvPr/>
        </p:nvSpPr>
        <p:spPr bwMode="auto">
          <a:xfrm>
            <a:off x="2255838" y="3765550"/>
            <a:ext cx="5943600" cy="0"/>
          </a:xfrm>
          <a:prstGeom prst="line">
            <a:avLst/>
          </a:prstGeom>
          <a:noFill/>
          <a:ln w="38100" cap="rnd">
            <a:solidFill>
              <a:srgbClr val="969696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1169428" name="Line 20"/>
          <p:cNvSpPr>
            <a:spLocks noChangeShapeType="1"/>
          </p:cNvSpPr>
          <p:nvPr/>
        </p:nvSpPr>
        <p:spPr bwMode="auto">
          <a:xfrm flipV="1">
            <a:off x="2255838" y="4883150"/>
            <a:ext cx="5943600" cy="3175"/>
          </a:xfrm>
          <a:prstGeom prst="line">
            <a:avLst/>
          </a:prstGeom>
          <a:noFill/>
          <a:ln w="38100" cap="rnd">
            <a:solidFill>
              <a:srgbClr val="969696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1169429" name="Text Box 21"/>
          <p:cNvSpPr txBox="1">
            <a:spLocks noChangeArrowheads="1"/>
          </p:cNvSpPr>
          <p:nvPr/>
        </p:nvSpPr>
        <p:spPr bwMode="auto">
          <a:xfrm>
            <a:off x="3551238" y="1682750"/>
            <a:ext cx="243528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2003.10  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2003.10  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2003.10   Add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Chữ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169430" name="Text Box 22"/>
          <p:cNvSpPr txBox="1">
            <a:spLocks noChangeArrowheads="1"/>
          </p:cNvSpPr>
          <p:nvPr/>
        </p:nvSpPr>
        <p:spPr bwMode="auto">
          <a:xfrm>
            <a:off x="3551238" y="2825750"/>
            <a:ext cx="243528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2004.10  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2004.10  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2004.10   Add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Chữ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169431" name="Text Box 23"/>
          <p:cNvSpPr txBox="1">
            <a:spLocks noChangeArrowheads="1"/>
          </p:cNvSpPr>
          <p:nvPr/>
        </p:nvSpPr>
        <p:spPr bwMode="auto">
          <a:xfrm>
            <a:off x="3551238" y="3968750"/>
            <a:ext cx="243528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2005.10  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2005.10  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2005.10   Add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Chữ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1169432" name="Text Box 24"/>
          <p:cNvSpPr txBox="1">
            <a:spLocks noChangeArrowheads="1"/>
          </p:cNvSpPr>
          <p:nvPr/>
        </p:nvSpPr>
        <p:spPr bwMode="auto">
          <a:xfrm>
            <a:off x="3551238" y="5111750"/>
            <a:ext cx="243528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2007.10  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2007.10  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eaLnBrk="0" hangingPunct="0"/>
            <a:r>
              <a:rPr lang="en-US" sz="1400">
                <a:solidFill>
                  <a:srgbClr val="000000"/>
                </a:solidFill>
                <a:latin typeface="Verdana" panose="020B0604030504040204" pitchFamily="34" charset="0"/>
              </a:rPr>
              <a:t>2007.10   Add </a:t>
            </a:r>
            <a:r>
              <a:rPr lang="en-US" sz="1400" smtClean="0">
                <a:solidFill>
                  <a:srgbClr val="000000"/>
                </a:solidFill>
                <a:latin typeface="Verdana" panose="020B0604030504040204" pitchFamily="34" charset="0"/>
              </a:rPr>
              <a:t>Chữ</a:t>
            </a:r>
            <a:endParaRPr lang="en-US" sz="14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66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  <p:sp>
        <p:nvSpPr>
          <p:cNvPr id="1166339" name="AutoShape 3"/>
          <p:cNvSpPr>
            <a:spLocks noChangeArrowheads="1"/>
          </p:cNvSpPr>
          <p:nvPr/>
        </p:nvSpPr>
        <p:spPr bwMode="gray">
          <a:xfrm flipH="1">
            <a:off x="3130550" y="2395538"/>
            <a:ext cx="995363" cy="835025"/>
          </a:xfrm>
          <a:prstGeom prst="curvedRightArrow">
            <a:avLst>
              <a:gd name="adj1" fmla="val 16542"/>
              <a:gd name="adj2" fmla="val 38977"/>
              <a:gd name="adj3" fmla="val 33846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6340" name="AutoShape 4"/>
          <p:cNvSpPr>
            <a:spLocks noChangeArrowheads="1"/>
          </p:cNvSpPr>
          <p:nvPr/>
        </p:nvSpPr>
        <p:spPr bwMode="gray">
          <a:xfrm>
            <a:off x="1223963" y="2432050"/>
            <a:ext cx="995362" cy="835025"/>
          </a:xfrm>
          <a:prstGeom prst="curvedRightArrow">
            <a:avLst>
              <a:gd name="adj1" fmla="val 19583"/>
              <a:gd name="adj2" fmla="val 44676"/>
              <a:gd name="adj3" fmla="val 33652"/>
            </a:avLst>
          </a:prstGeom>
          <a:gradFill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1166341" name="Group 5"/>
          <p:cNvGrpSpPr>
            <a:grpSpLocks/>
          </p:cNvGrpSpPr>
          <p:nvPr/>
        </p:nvGrpSpPr>
        <p:grpSpPr bwMode="auto">
          <a:xfrm>
            <a:off x="1163638" y="3438525"/>
            <a:ext cx="3003550" cy="2771775"/>
            <a:chOff x="862" y="713"/>
            <a:chExt cx="3780" cy="3490"/>
          </a:xfrm>
        </p:grpSpPr>
        <p:grpSp>
          <p:nvGrpSpPr>
            <p:cNvPr id="1166342" name="Group 6"/>
            <p:cNvGrpSpPr>
              <a:grpSpLocks/>
            </p:cNvGrpSpPr>
            <p:nvPr/>
          </p:nvGrpSpPr>
          <p:grpSpPr bwMode="auto">
            <a:xfrm>
              <a:off x="1082" y="2210"/>
              <a:ext cx="3406" cy="1993"/>
              <a:chOff x="1082" y="2355"/>
              <a:chExt cx="3406" cy="1993"/>
            </a:xfrm>
          </p:grpSpPr>
          <p:sp>
            <p:nvSpPr>
              <p:cNvPr id="1166343" name="Freeform 7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66344" name="Freeform 8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66345" name="Freeform 9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solidFill>
                <a:srgbClr val="96969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1166346" name="Group 10"/>
            <p:cNvGrpSpPr>
              <a:grpSpLocks/>
            </p:cNvGrpSpPr>
            <p:nvPr/>
          </p:nvGrpSpPr>
          <p:grpSpPr bwMode="auto">
            <a:xfrm>
              <a:off x="1009" y="1723"/>
              <a:ext cx="3527" cy="1993"/>
              <a:chOff x="1082" y="2355"/>
              <a:chExt cx="3406" cy="1993"/>
            </a:xfrm>
          </p:grpSpPr>
          <p:sp>
            <p:nvSpPr>
              <p:cNvPr id="1166347" name="Freeform 11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66348" name="Freeform 12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66349" name="Freeform 13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1166350" name="Group 14"/>
            <p:cNvGrpSpPr>
              <a:grpSpLocks/>
            </p:cNvGrpSpPr>
            <p:nvPr/>
          </p:nvGrpSpPr>
          <p:grpSpPr bwMode="auto">
            <a:xfrm>
              <a:off x="935" y="1219"/>
              <a:ext cx="3653" cy="1993"/>
              <a:chOff x="1082" y="2355"/>
              <a:chExt cx="3406" cy="1993"/>
            </a:xfrm>
          </p:grpSpPr>
          <p:sp>
            <p:nvSpPr>
              <p:cNvPr id="1166351" name="Freeform 15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66352" name="Freeform 16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66353" name="Freeform 17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1166354" name="Group 18"/>
            <p:cNvGrpSpPr>
              <a:grpSpLocks/>
            </p:cNvGrpSpPr>
            <p:nvPr/>
          </p:nvGrpSpPr>
          <p:grpSpPr bwMode="auto">
            <a:xfrm>
              <a:off x="862" y="713"/>
              <a:ext cx="3780" cy="1993"/>
              <a:chOff x="1082" y="2355"/>
              <a:chExt cx="3406" cy="1993"/>
            </a:xfrm>
          </p:grpSpPr>
          <p:sp>
            <p:nvSpPr>
              <p:cNvPr id="1166355" name="Freeform 19"/>
              <p:cNvSpPr>
                <a:spLocks/>
              </p:cNvSpPr>
              <p:nvPr/>
            </p:nvSpPr>
            <p:spPr bwMode="gray">
              <a:xfrm>
                <a:off x="1082" y="3026"/>
                <a:ext cx="1338" cy="1322"/>
              </a:xfrm>
              <a:custGeom>
                <a:avLst/>
                <a:gdLst>
                  <a:gd name="T0" fmla="*/ 51 w 1323"/>
                  <a:gd name="T1" fmla="*/ 367 h 1322"/>
                  <a:gd name="T2" fmla="*/ 1323 w 1323"/>
                  <a:gd name="T3" fmla="*/ 1322 h 1322"/>
                  <a:gd name="T4" fmla="*/ 1323 w 1323"/>
                  <a:gd name="T5" fmla="*/ 974 h 1322"/>
                  <a:gd name="T6" fmla="*/ 0 w 1323"/>
                  <a:gd name="T7" fmla="*/ 0 h 1322"/>
                  <a:gd name="T8" fmla="*/ 51 w 1323"/>
                  <a:gd name="T9" fmla="*/ 367 h 1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3" h="1322">
                    <a:moveTo>
                      <a:pt x="51" y="367"/>
                    </a:moveTo>
                    <a:lnTo>
                      <a:pt x="1323" y="1322"/>
                    </a:lnTo>
                    <a:lnTo>
                      <a:pt x="1323" y="974"/>
                    </a:lnTo>
                    <a:lnTo>
                      <a:pt x="0" y="0"/>
                    </a:lnTo>
                    <a:lnTo>
                      <a:pt x="51" y="367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66356" name="Freeform 20"/>
              <p:cNvSpPr>
                <a:spLocks/>
              </p:cNvSpPr>
              <p:nvPr/>
            </p:nvSpPr>
            <p:spPr bwMode="gray">
              <a:xfrm>
                <a:off x="2405" y="2924"/>
                <a:ext cx="2083" cy="1418"/>
              </a:xfrm>
              <a:custGeom>
                <a:avLst/>
                <a:gdLst>
                  <a:gd name="T0" fmla="*/ 0 w 2083"/>
                  <a:gd name="T1" fmla="*/ 1070 h 1418"/>
                  <a:gd name="T2" fmla="*/ 2083 w 2083"/>
                  <a:gd name="T3" fmla="*/ 0 h 1418"/>
                  <a:gd name="T4" fmla="*/ 2045 w 2083"/>
                  <a:gd name="T5" fmla="*/ 355 h 1418"/>
                  <a:gd name="T6" fmla="*/ 7 w 2083"/>
                  <a:gd name="T7" fmla="*/ 1418 h 1418"/>
                  <a:gd name="T8" fmla="*/ 0 w 2083"/>
                  <a:gd name="T9" fmla="*/ 1070 h 14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83" h="1418">
                    <a:moveTo>
                      <a:pt x="0" y="1070"/>
                    </a:moveTo>
                    <a:lnTo>
                      <a:pt x="2083" y="0"/>
                    </a:lnTo>
                    <a:lnTo>
                      <a:pt x="2045" y="355"/>
                    </a:lnTo>
                    <a:lnTo>
                      <a:pt x="7" y="1418"/>
                    </a:lnTo>
                    <a:lnTo>
                      <a:pt x="0" y="107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66357" name="Freeform 21"/>
              <p:cNvSpPr>
                <a:spLocks/>
              </p:cNvSpPr>
              <p:nvPr/>
            </p:nvSpPr>
            <p:spPr bwMode="gray">
              <a:xfrm>
                <a:off x="1082" y="2355"/>
                <a:ext cx="3406" cy="1639"/>
              </a:xfrm>
              <a:custGeom>
                <a:avLst/>
                <a:gdLst>
                  <a:gd name="T0" fmla="*/ 1323 w 3406"/>
                  <a:gd name="T1" fmla="*/ 1639 h 1639"/>
                  <a:gd name="T2" fmla="*/ 0 w 3406"/>
                  <a:gd name="T3" fmla="*/ 671 h 1639"/>
                  <a:gd name="T4" fmla="*/ 1969 w 3406"/>
                  <a:gd name="T5" fmla="*/ 0 h 1639"/>
                  <a:gd name="T6" fmla="*/ 3406 w 3406"/>
                  <a:gd name="T7" fmla="*/ 569 h 1639"/>
                  <a:gd name="T8" fmla="*/ 1323 w 3406"/>
                  <a:gd name="T9" fmla="*/ 1639 h 16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6" h="1639">
                    <a:moveTo>
                      <a:pt x="1323" y="1639"/>
                    </a:moveTo>
                    <a:lnTo>
                      <a:pt x="0" y="671"/>
                    </a:lnTo>
                    <a:lnTo>
                      <a:pt x="1969" y="0"/>
                    </a:lnTo>
                    <a:lnTo>
                      <a:pt x="3406" y="569"/>
                    </a:lnTo>
                    <a:lnTo>
                      <a:pt x="1323" y="1639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8F8F8">
                      <a:gamma/>
                      <a:shade val="86275"/>
                      <a:invGamma/>
                    </a:srgbClr>
                  </a:gs>
                  <a:gs pos="100000">
                    <a:srgbClr val="F8F8F8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</p:grpSp>
      <p:sp>
        <p:nvSpPr>
          <p:cNvPr id="1166358" name="AutoShape 22"/>
          <p:cNvSpPr>
            <a:spLocks/>
          </p:cNvSpPr>
          <p:nvPr/>
        </p:nvSpPr>
        <p:spPr bwMode="blackWhite">
          <a:xfrm>
            <a:off x="4905375" y="2746375"/>
            <a:ext cx="3916363" cy="515938"/>
          </a:xfrm>
          <a:prstGeom prst="callout2">
            <a:avLst>
              <a:gd name="adj1" fmla="val 22153"/>
              <a:gd name="adj2" fmla="val -1944"/>
              <a:gd name="adj3" fmla="val 22153"/>
              <a:gd name="adj4" fmla="val -12162"/>
              <a:gd name="adj5" fmla="val 265847"/>
              <a:gd name="adj6" fmla="val -22903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smtClean="0">
                <a:solidFill>
                  <a:schemeClr val="accent2"/>
                </a:solidFill>
                <a:latin typeface="Arial" panose="020B0604020202020204" pitchFamily="34" charset="0"/>
              </a:rPr>
              <a:t>thêm văn bản </a:t>
            </a:r>
            <a:endParaRPr lang="en-US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1166359" name="AutoShape 23"/>
          <p:cNvSpPr>
            <a:spLocks/>
          </p:cNvSpPr>
          <p:nvPr/>
        </p:nvSpPr>
        <p:spPr bwMode="blackWhite">
          <a:xfrm>
            <a:off x="4891088" y="3459163"/>
            <a:ext cx="3900487" cy="522287"/>
          </a:xfrm>
          <a:prstGeom prst="callout2">
            <a:avLst>
              <a:gd name="adj1" fmla="val 21884"/>
              <a:gd name="adj2" fmla="val -1954"/>
              <a:gd name="adj3" fmla="val 21884"/>
              <a:gd name="adj4" fmla="val -11843"/>
              <a:gd name="adj5" fmla="val 200306"/>
              <a:gd name="adj6" fmla="val -22060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smtClean="0">
                <a:solidFill>
                  <a:schemeClr val="folHlink"/>
                </a:solidFill>
                <a:latin typeface="Arial" panose="020B0604020202020204" pitchFamily="34" charset="0"/>
              </a:rPr>
              <a:t>thêm văn bản </a:t>
            </a:r>
            <a:endParaRPr lang="en-US" b="1">
              <a:solidFill>
                <a:schemeClr val="folHlink"/>
              </a:solidFill>
              <a:latin typeface="Arial" panose="020B0604020202020204" pitchFamily="34" charset="0"/>
            </a:endParaRPr>
          </a:p>
        </p:txBody>
      </p:sp>
      <p:sp>
        <p:nvSpPr>
          <p:cNvPr id="1166360" name="AutoShape 24"/>
          <p:cNvSpPr>
            <a:spLocks/>
          </p:cNvSpPr>
          <p:nvPr/>
        </p:nvSpPr>
        <p:spPr bwMode="blackWhite">
          <a:xfrm>
            <a:off x="4883150" y="4805363"/>
            <a:ext cx="3865563" cy="449262"/>
          </a:xfrm>
          <a:prstGeom prst="callout2">
            <a:avLst>
              <a:gd name="adj1" fmla="val 25440"/>
              <a:gd name="adj2" fmla="val -1972"/>
              <a:gd name="adj3" fmla="val 25440"/>
              <a:gd name="adj4" fmla="val -13551"/>
              <a:gd name="adj5" fmla="val 107773"/>
              <a:gd name="adj6" fmla="val -25505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smtClean="0">
                <a:solidFill>
                  <a:schemeClr val="hlink"/>
                </a:solidFill>
                <a:latin typeface="Arial" panose="020B0604020202020204" pitchFamily="34" charset="0"/>
              </a:rPr>
              <a:t>thêm văn bản </a:t>
            </a:r>
            <a:endParaRPr lang="en-US" b="1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  <p:sp>
        <p:nvSpPr>
          <p:cNvPr id="1166361" name="AutoShape 25"/>
          <p:cNvSpPr>
            <a:spLocks/>
          </p:cNvSpPr>
          <p:nvPr/>
        </p:nvSpPr>
        <p:spPr bwMode="blackWhite">
          <a:xfrm>
            <a:off x="4883150" y="4160838"/>
            <a:ext cx="3879850" cy="482600"/>
          </a:xfrm>
          <a:prstGeom prst="callout2">
            <a:avLst>
              <a:gd name="adj1" fmla="val 23685"/>
              <a:gd name="adj2" fmla="val -1963"/>
              <a:gd name="adj3" fmla="val 23685"/>
              <a:gd name="adj4" fmla="val -13218"/>
              <a:gd name="adj5" fmla="val 157894"/>
              <a:gd name="adj6" fmla="val -24755"/>
            </a:avLst>
          </a:prstGeom>
          <a:noFill/>
          <a:ln w="9525">
            <a:solidFill>
              <a:srgbClr val="000000"/>
            </a:solidFill>
            <a:miter lim="800000"/>
            <a:headEnd type="diamond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33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0" hangingPunct="0"/>
            <a:r>
              <a:rPr lang="en-US" b="1" smtClean="0">
                <a:solidFill>
                  <a:schemeClr val="accent1"/>
                </a:solidFill>
                <a:latin typeface="Arial" panose="020B0604020202020204" pitchFamily="34" charset="0"/>
              </a:rPr>
              <a:t>thêm văn bản </a:t>
            </a:r>
            <a:endParaRPr lang="en-US" b="1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166362" name="AutoShape 26"/>
          <p:cNvSpPr>
            <a:spLocks noChangeArrowheads="1"/>
          </p:cNvSpPr>
          <p:nvPr/>
        </p:nvSpPr>
        <p:spPr bwMode="ltGray">
          <a:xfrm rot="-544120">
            <a:off x="733425" y="3638550"/>
            <a:ext cx="393700" cy="1920875"/>
          </a:xfrm>
          <a:prstGeom prst="upArrow">
            <a:avLst>
              <a:gd name="adj1" fmla="val 50194"/>
              <a:gd name="adj2" fmla="val 74947"/>
            </a:avLst>
          </a:prstGeom>
          <a:gradFill rotWithShape="1">
            <a:gsLst>
              <a:gs pos="0">
                <a:schemeClr val="accent2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66363" name="Rectangle 27"/>
          <p:cNvSpPr>
            <a:spLocks noChangeArrowheads="1"/>
          </p:cNvSpPr>
          <p:nvPr/>
        </p:nvSpPr>
        <p:spPr bwMode="gray">
          <a:xfrm>
            <a:off x="304800" y="5713413"/>
            <a:ext cx="1565275" cy="26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buFont typeface="Wingdings" panose="05000000000000000000" pitchFamily="2" charset="2"/>
              <a:buNone/>
            </a:pPr>
            <a:r>
              <a:rPr lang="en-US" sz="1600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 sz="16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166364" name="Picture 28" descr="num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1473200"/>
            <a:ext cx="2447925" cy="275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72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Biểu đồ</a:t>
            </a:r>
            <a:endParaRPr lang="en-US" sz="2400"/>
          </a:p>
        </p:txBody>
      </p:sp>
      <p:sp>
        <p:nvSpPr>
          <p:cNvPr id="1172483" name="Oval 3"/>
          <p:cNvSpPr>
            <a:spLocks noChangeArrowheads="1"/>
          </p:cNvSpPr>
          <p:nvPr/>
        </p:nvSpPr>
        <p:spPr bwMode="gray">
          <a:xfrm>
            <a:off x="2457450" y="1970088"/>
            <a:ext cx="3956050" cy="3881437"/>
          </a:xfrm>
          <a:prstGeom prst="ellips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CC">
                        <a:gamma/>
                        <a:shade val="60784"/>
                        <a:invGamma/>
                      </a:srgbClr>
                    </a:gs>
                    <a:gs pos="100000">
                      <a:srgbClr val="FFFFCC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2484" name="Oval 4"/>
          <p:cNvSpPr>
            <a:spLocks noChangeArrowheads="1"/>
          </p:cNvSpPr>
          <p:nvPr/>
        </p:nvSpPr>
        <p:spPr bwMode="gray">
          <a:xfrm>
            <a:off x="2674938" y="2176463"/>
            <a:ext cx="3490912" cy="349091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CC">
                        <a:gamma/>
                        <a:shade val="60784"/>
                        <a:invGamma/>
                      </a:srgbClr>
                    </a:gs>
                    <a:gs pos="100000">
                      <a:srgbClr val="FFFFCC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2485" name="Oval 5"/>
          <p:cNvSpPr>
            <a:spLocks noChangeArrowheads="1"/>
          </p:cNvSpPr>
          <p:nvPr/>
        </p:nvSpPr>
        <p:spPr bwMode="gray">
          <a:xfrm>
            <a:off x="2890838" y="2503488"/>
            <a:ext cx="2973387" cy="2973387"/>
          </a:xfrm>
          <a:prstGeom prst="ellips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CC">
                        <a:gamma/>
                        <a:shade val="60784"/>
                        <a:invGamma/>
                      </a:srgbClr>
                    </a:gs>
                    <a:gs pos="100000">
                      <a:srgbClr val="FFFFCC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2486" name="AutoShape 6"/>
          <p:cNvSpPr>
            <a:spLocks noChangeArrowheads="1"/>
          </p:cNvSpPr>
          <p:nvPr/>
        </p:nvSpPr>
        <p:spPr bwMode="gray">
          <a:xfrm rot="30644363">
            <a:off x="2133600" y="3802063"/>
            <a:ext cx="1871663" cy="1855787"/>
          </a:xfrm>
          <a:prstGeom prst="chevron">
            <a:avLst>
              <a:gd name="adj" fmla="val 28655"/>
            </a:avLst>
          </a:prstGeom>
          <a:solidFill>
            <a:schemeClr val="accent2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kx="-2453608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72487" name="AutoShape 7"/>
          <p:cNvSpPr>
            <a:spLocks noChangeArrowheads="1"/>
          </p:cNvSpPr>
          <p:nvPr/>
        </p:nvSpPr>
        <p:spPr bwMode="gray">
          <a:xfrm rot="16200000">
            <a:off x="3411537" y="1608138"/>
            <a:ext cx="1871663" cy="1855788"/>
          </a:xfrm>
          <a:prstGeom prst="chevron">
            <a:avLst>
              <a:gd name="adj" fmla="val 28655"/>
            </a:avLst>
          </a:prstGeom>
          <a:solidFill>
            <a:schemeClr val="folHlink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63500" prstMaterial="legacyPlastic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sy="50000" kx="-2453608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72488" name="AutoShape 8"/>
          <p:cNvSpPr>
            <a:spLocks noChangeArrowheads="1"/>
          </p:cNvSpPr>
          <p:nvPr/>
        </p:nvSpPr>
        <p:spPr bwMode="gray">
          <a:xfrm rot="23388254">
            <a:off x="4679950" y="3814763"/>
            <a:ext cx="1871663" cy="1855787"/>
          </a:xfrm>
          <a:prstGeom prst="chevron">
            <a:avLst>
              <a:gd name="adj" fmla="val 28655"/>
            </a:avLst>
          </a:prstGeom>
          <a:solidFill>
            <a:schemeClr val="hlink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72489" name="Text Box 9"/>
          <p:cNvSpPr txBox="1">
            <a:spLocks noChangeArrowheads="1"/>
          </p:cNvSpPr>
          <p:nvPr/>
        </p:nvSpPr>
        <p:spPr bwMode="gray">
          <a:xfrm>
            <a:off x="3419475" y="3468688"/>
            <a:ext cx="185578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200" b="1" smtClean="0">
                <a:solidFill>
                  <a:srgbClr val="9C4A06"/>
                </a:solidFill>
                <a:latin typeface="Arial" panose="020B0604020202020204" pitchFamily="34" charset="0"/>
              </a:rPr>
              <a:t>Tiêu đề</a:t>
            </a:r>
            <a:r>
              <a:rPr lang="en-US" sz="1200" smtClean="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endParaRPr lang="en-US" sz="12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2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 </a:t>
            </a:r>
            <a:endParaRPr lang="en-US" sz="12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2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2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2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200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72490" name="Rectangle 10"/>
          <p:cNvSpPr>
            <a:spLocks noChangeArrowheads="1"/>
          </p:cNvSpPr>
          <p:nvPr/>
        </p:nvSpPr>
        <p:spPr bwMode="gray">
          <a:xfrm>
            <a:off x="3689350" y="2147888"/>
            <a:ext cx="1504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solidFill>
                  <a:srgbClr val="FFFBFC"/>
                </a:solidFill>
                <a:latin typeface="Arial" panose="020B0604020202020204" pitchFamily="34" charset="0"/>
              </a:rPr>
              <a:t>Thêm chữ tại đây</a:t>
            </a:r>
            <a:endParaRPr lang="en-US">
              <a:solidFill>
                <a:srgbClr val="FFFBFC"/>
              </a:solidFill>
              <a:latin typeface="Arial" panose="020B0604020202020204" pitchFamily="34" charset="0"/>
            </a:endParaRPr>
          </a:p>
        </p:txBody>
      </p:sp>
      <p:sp>
        <p:nvSpPr>
          <p:cNvPr id="1172491" name="Rectangle 11"/>
          <p:cNvSpPr>
            <a:spLocks noChangeArrowheads="1"/>
          </p:cNvSpPr>
          <p:nvPr/>
        </p:nvSpPr>
        <p:spPr bwMode="gray">
          <a:xfrm>
            <a:off x="2343150" y="4525963"/>
            <a:ext cx="11604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solidFill>
                  <a:srgbClr val="FFFBFC"/>
                </a:solidFill>
                <a:latin typeface="Arial" panose="020B0604020202020204" pitchFamily="34" charset="0"/>
              </a:rPr>
              <a:t>Chữ </a:t>
            </a:r>
            <a:endParaRPr lang="en-US">
              <a:solidFill>
                <a:srgbClr val="FFFBF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>
                <a:solidFill>
                  <a:srgbClr val="FFFBFC"/>
                </a:solidFill>
                <a:latin typeface="Arial" panose="020B0604020202020204" pitchFamily="34" charset="0"/>
              </a:rPr>
              <a:t> </a:t>
            </a:r>
            <a:r>
              <a:rPr lang="en-US" smtClean="0">
                <a:solidFill>
                  <a:srgbClr val="FFFBFC"/>
                </a:solidFill>
                <a:latin typeface="Arial" panose="020B0604020202020204" pitchFamily="34" charset="0"/>
              </a:rPr>
              <a:t>tại đây</a:t>
            </a:r>
            <a:endParaRPr lang="en-US">
              <a:solidFill>
                <a:srgbClr val="FFFBFC"/>
              </a:solidFill>
              <a:latin typeface="Arial" panose="020B0604020202020204" pitchFamily="34" charset="0"/>
            </a:endParaRPr>
          </a:p>
        </p:txBody>
      </p:sp>
      <p:sp>
        <p:nvSpPr>
          <p:cNvPr id="1172492" name="Rectangle 12"/>
          <p:cNvSpPr>
            <a:spLocks noChangeArrowheads="1"/>
          </p:cNvSpPr>
          <p:nvPr/>
        </p:nvSpPr>
        <p:spPr bwMode="gray">
          <a:xfrm>
            <a:off x="5203825" y="4546600"/>
            <a:ext cx="11604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solidFill>
                  <a:srgbClr val="FFFBFC"/>
                </a:solidFill>
                <a:latin typeface="Arial" panose="020B0604020202020204" pitchFamily="34" charset="0"/>
              </a:rPr>
              <a:t>Chữ </a:t>
            </a:r>
            <a:endParaRPr lang="en-US">
              <a:solidFill>
                <a:srgbClr val="FFFBF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>
                <a:solidFill>
                  <a:srgbClr val="FFFBFC"/>
                </a:solidFill>
                <a:latin typeface="Arial" panose="020B0604020202020204" pitchFamily="34" charset="0"/>
              </a:rPr>
              <a:t> </a:t>
            </a:r>
            <a:r>
              <a:rPr lang="en-US" smtClean="0">
                <a:solidFill>
                  <a:srgbClr val="FFFBFC"/>
                </a:solidFill>
                <a:latin typeface="Arial" panose="020B0604020202020204" pitchFamily="34" charset="0"/>
              </a:rPr>
              <a:t>tại đây</a:t>
            </a:r>
            <a:endParaRPr lang="en-US">
              <a:solidFill>
                <a:srgbClr val="FFFBFC"/>
              </a:solidFill>
              <a:latin typeface="Arial" panose="020B0604020202020204" pitchFamily="34" charset="0"/>
            </a:endParaRPr>
          </a:p>
        </p:txBody>
      </p:sp>
      <p:sp>
        <p:nvSpPr>
          <p:cNvPr id="1172493" name="Text Box 13"/>
          <p:cNvSpPr txBox="1">
            <a:spLocks noChangeArrowheads="1"/>
          </p:cNvSpPr>
          <p:nvPr/>
        </p:nvSpPr>
        <p:spPr bwMode="black">
          <a:xfrm>
            <a:off x="5418138" y="1681163"/>
            <a:ext cx="2921000" cy="125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buFont typeface="Wingdings" panose="05000000000000000000" pitchFamily="2" charset="2"/>
              <a:buNone/>
            </a:pPr>
            <a:r>
              <a:rPr lang="en-US" sz="1600" b="1">
                <a:solidFill>
                  <a:schemeClr val="tx2"/>
                </a:solidFill>
              </a:rPr>
              <a:t> </a:t>
            </a:r>
            <a:r>
              <a:rPr lang="en-US" sz="1600" b="1" smtClean="0">
                <a:solidFill>
                  <a:schemeClr val="tx2"/>
                </a:solidFill>
              </a:rPr>
              <a:t>thêm văn bản </a:t>
            </a:r>
            <a:endParaRPr lang="en-US" sz="1600" b="1">
              <a:solidFill>
                <a:schemeClr val="tx2"/>
              </a:solidFill>
            </a:endParaRPr>
          </a:p>
          <a:p>
            <a:pPr eaLnBrk="0" hangingPunct="0">
              <a:buFont typeface="Wingdings" panose="05000000000000000000" pitchFamily="2" charset="2"/>
              <a:buNone/>
            </a:pPr>
            <a:endParaRPr lang="en-US" sz="1600" b="1">
              <a:solidFill>
                <a:schemeClr val="tx2"/>
              </a:solidFill>
            </a:endParaRPr>
          </a:p>
          <a:p>
            <a:pPr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en-US" sz="1400" smtClean="0">
                <a:solidFill>
                  <a:srgbClr val="1C1C1C"/>
                </a:solidFill>
              </a:rPr>
              <a:t>Thêm chữ tại đây</a:t>
            </a:r>
            <a:endParaRPr lang="en-US" sz="1400">
              <a:solidFill>
                <a:srgbClr val="1C1C1C"/>
              </a:solidFill>
            </a:endParaRPr>
          </a:p>
          <a:p>
            <a:pPr>
              <a:buFontTx/>
              <a:buChar char="•"/>
            </a:pPr>
            <a:r>
              <a:rPr lang="en-US" sz="1400" smtClean="0">
                <a:solidFill>
                  <a:srgbClr val="1C1C1C"/>
                </a:solidFill>
              </a:rPr>
              <a:t>Thêm chữ tại đây</a:t>
            </a:r>
            <a:endParaRPr lang="en-US" sz="1400">
              <a:solidFill>
                <a:srgbClr val="1C1C1C"/>
              </a:solidFill>
            </a:endParaRPr>
          </a:p>
          <a:p>
            <a:pPr>
              <a:buFontTx/>
              <a:buChar char="•"/>
            </a:pPr>
            <a:r>
              <a:rPr lang="en-US" sz="1400" smtClean="0">
                <a:solidFill>
                  <a:srgbClr val="1C1C1C"/>
                </a:solidFill>
              </a:rPr>
              <a:t>Thêm chữ Thêm chữ tại đây</a:t>
            </a:r>
            <a:endParaRPr lang="en-US" sz="1400">
              <a:solidFill>
                <a:srgbClr val="1C1C1C"/>
              </a:solidFill>
            </a:endParaRPr>
          </a:p>
        </p:txBody>
      </p:sp>
      <p:sp>
        <p:nvSpPr>
          <p:cNvPr id="1172494" name="Text Box 14"/>
          <p:cNvSpPr txBox="1">
            <a:spLocks noChangeArrowheads="1"/>
          </p:cNvSpPr>
          <p:nvPr/>
        </p:nvSpPr>
        <p:spPr bwMode="black">
          <a:xfrm>
            <a:off x="414338" y="2871788"/>
            <a:ext cx="2667000" cy="125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buFont typeface="Wingdings" panose="05000000000000000000" pitchFamily="2" charset="2"/>
              <a:buNone/>
            </a:pPr>
            <a:r>
              <a:rPr lang="en-US" sz="1600" b="1">
                <a:solidFill>
                  <a:schemeClr val="accent2"/>
                </a:solidFill>
              </a:rPr>
              <a:t> </a:t>
            </a:r>
            <a:r>
              <a:rPr lang="en-US" sz="1600" b="1" smtClean="0">
                <a:solidFill>
                  <a:schemeClr val="accent2"/>
                </a:solidFill>
              </a:rPr>
              <a:t>thêm văn bản </a:t>
            </a:r>
            <a:endParaRPr lang="en-US" sz="1600" b="1">
              <a:solidFill>
                <a:schemeClr val="accent2"/>
              </a:solidFill>
            </a:endParaRPr>
          </a:p>
          <a:p>
            <a:pPr eaLnBrk="0" hangingPunct="0">
              <a:buFont typeface="Wingdings" panose="05000000000000000000" pitchFamily="2" charset="2"/>
              <a:buNone/>
            </a:pPr>
            <a:endParaRPr lang="en-US" sz="1600" b="1">
              <a:solidFill>
                <a:schemeClr val="accent2"/>
              </a:solidFill>
            </a:endParaRPr>
          </a:p>
          <a:p>
            <a:pPr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en-US" sz="1400" smtClean="0">
                <a:solidFill>
                  <a:srgbClr val="1C1C1C"/>
                </a:solidFill>
              </a:rPr>
              <a:t>Thêm chữ tại đây</a:t>
            </a:r>
            <a:endParaRPr lang="en-US" sz="1400">
              <a:solidFill>
                <a:srgbClr val="1C1C1C"/>
              </a:solidFill>
            </a:endParaRPr>
          </a:p>
          <a:p>
            <a:pPr>
              <a:buFontTx/>
              <a:buChar char="•"/>
            </a:pPr>
            <a:r>
              <a:rPr lang="en-US" sz="1400" smtClean="0">
                <a:solidFill>
                  <a:srgbClr val="1C1C1C"/>
                </a:solidFill>
              </a:rPr>
              <a:t>Thêm chữ tại đây</a:t>
            </a:r>
            <a:endParaRPr lang="en-US" sz="1400">
              <a:solidFill>
                <a:srgbClr val="1C1C1C"/>
              </a:solidFill>
            </a:endParaRPr>
          </a:p>
          <a:p>
            <a:pPr>
              <a:buFontTx/>
              <a:buChar char="•"/>
            </a:pPr>
            <a:r>
              <a:rPr lang="en-US" sz="1400" smtClean="0">
                <a:solidFill>
                  <a:srgbClr val="1C1C1C"/>
                </a:solidFill>
              </a:rPr>
              <a:t>Thêm chữ Thêm chữ tại đây</a:t>
            </a:r>
            <a:endParaRPr lang="en-US" sz="1400">
              <a:solidFill>
                <a:srgbClr val="1C1C1C"/>
              </a:solidFill>
            </a:endParaRPr>
          </a:p>
        </p:txBody>
      </p:sp>
      <p:sp>
        <p:nvSpPr>
          <p:cNvPr id="1172495" name="Text Box 15"/>
          <p:cNvSpPr txBox="1">
            <a:spLocks noChangeArrowheads="1"/>
          </p:cNvSpPr>
          <p:nvPr/>
        </p:nvSpPr>
        <p:spPr bwMode="black">
          <a:xfrm>
            <a:off x="6494463" y="3971925"/>
            <a:ext cx="2649537" cy="125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20650" indent="-1206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>
              <a:buFont typeface="Wingdings" panose="05000000000000000000" pitchFamily="2" charset="2"/>
              <a:buNone/>
            </a:pPr>
            <a:r>
              <a:rPr lang="en-US" sz="1600" b="1">
                <a:solidFill>
                  <a:schemeClr val="hlink"/>
                </a:solidFill>
              </a:rPr>
              <a:t> </a:t>
            </a:r>
            <a:r>
              <a:rPr lang="en-US" sz="1600" b="1" smtClean="0">
                <a:solidFill>
                  <a:schemeClr val="hlink"/>
                </a:solidFill>
              </a:rPr>
              <a:t>thêm văn bản </a:t>
            </a:r>
            <a:endParaRPr lang="en-US" sz="1600" b="1">
              <a:solidFill>
                <a:schemeClr val="hlink"/>
              </a:solidFill>
            </a:endParaRPr>
          </a:p>
          <a:p>
            <a:pPr eaLnBrk="0" hangingPunct="0">
              <a:buFont typeface="Wingdings" panose="05000000000000000000" pitchFamily="2" charset="2"/>
              <a:buNone/>
            </a:pPr>
            <a:endParaRPr lang="en-US" sz="1600" b="1">
              <a:solidFill>
                <a:schemeClr val="hlink"/>
              </a:solidFill>
            </a:endParaRPr>
          </a:p>
          <a:p>
            <a:pPr>
              <a:lnSpc>
                <a:spcPct val="60000"/>
              </a:lnSpc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en-US" sz="1400" smtClean="0">
                <a:solidFill>
                  <a:srgbClr val="1C1C1C"/>
                </a:solidFill>
              </a:rPr>
              <a:t>Thêm chữ tại đây</a:t>
            </a:r>
            <a:endParaRPr lang="en-US" sz="1400">
              <a:solidFill>
                <a:srgbClr val="1C1C1C"/>
              </a:solidFill>
            </a:endParaRPr>
          </a:p>
          <a:p>
            <a:pPr>
              <a:buFontTx/>
              <a:buChar char="•"/>
            </a:pPr>
            <a:r>
              <a:rPr lang="en-US" sz="1400" smtClean="0">
                <a:solidFill>
                  <a:srgbClr val="1C1C1C"/>
                </a:solidFill>
              </a:rPr>
              <a:t>Thêm chữ tại đây</a:t>
            </a:r>
            <a:endParaRPr lang="en-US" sz="1400">
              <a:solidFill>
                <a:srgbClr val="1C1C1C"/>
              </a:solidFill>
            </a:endParaRPr>
          </a:p>
          <a:p>
            <a:pPr>
              <a:buFontTx/>
              <a:buChar char="•"/>
            </a:pPr>
            <a:r>
              <a:rPr lang="en-US" sz="1400" smtClean="0">
                <a:solidFill>
                  <a:srgbClr val="1C1C1C"/>
                </a:solidFill>
              </a:rPr>
              <a:t>Thêm chữ Thêm chữ tại đây</a:t>
            </a:r>
            <a:endParaRPr lang="en-US" sz="1400">
              <a:solidFill>
                <a:srgbClr val="1C1C1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73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Biểu đồ</a:t>
            </a:r>
            <a:endParaRPr lang="en-US" sz="2400"/>
          </a:p>
        </p:txBody>
      </p:sp>
      <p:sp>
        <p:nvSpPr>
          <p:cNvPr id="1173507" name="AutoShape 3"/>
          <p:cNvSpPr>
            <a:spLocks noChangeArrowheads="1"/>
          </p:cNvSpPr>
          <p:nvPr/>
        </p:nvSpPr>
        <p:spPr bwMode="gray">
          <a:xfrm rot="5400000">
            <a:off x="741363" y="3841750"/>
            <a:ext cx="2181225" cy="202882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3508" name="Freeform 4"/>
          <p:cNvSpPr>
            <a:spLocks/>
          </p:cNvSpPr>
          <p:nvPr/>
        </p:nvSpPr>
        <p:spPr bwMode="gray">
          <a:xfrm>
            <a:off x="828675" y="3763963"/>
            <a:ext cx="2006600" cy="481012"/>
          </a:xfrm>
          <a:custGeom>
            <a:avLst/>
            <a:gdLst>
              <a:gd name="T0" fmla="*/ 5 w 1270"/>
              <a:gd name="T1" fmla="*/ 303 h 303"/>
              <a:gd name="T2" fmla="*/ 21 w 1270"/>
              <a:gd name="T3" fmla="*/ 177 h 303"/>
              <a:gd name="T4" fmla="*/ 172 w 1270"/>
              <a:gd name="T5" fmla="*/ 22 h 303"/>
              <a:gd name="T6" fmla="*/ 361 w 1270"/>
              <a:gd name="T7" fmla="*/ 11 h 303"/>
              <a:gd name="T8" fmla="*/ 932 w 1270"/>
              <a:gd name="T9" fmla="*/ 12 h 303"/>
              <a:gd name="T10" fmla="*/ 1070 w 1270"/>
              <a:gd name="T11" fmla="*/ 14 h 303"/>
              <a:gd name="T12" fmla="*/ 1260 w 1270"/>
              <a:gd name="T13" fmla="*/ 189 h 303"/>
              <a:gd name="T14" fmla="*/ 1266 w 1270"/>
              <a:gd name="T15" fmla="*/ 302 h 303"/>
              <a:gd name="T16" fmla="*/ 5 w 1270"/>
              <a:gd name="T17" fmla="*/ 303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70" h="303">
                <a:moveTo>
                  <a:pt x="5" y="303"/>
                </a:moveTo>
                <a:cubicBezTo>
                  <a:pt x="5" y="303"/>
                  <a:pt x="0" y="253"/>
                  <a:pt x="21" y="177"/>
                </a:cubicBezTo>
                <a:cubicBezTo>
                  <a:pt x="48" y="130"/>
                  <a:pt x="69" y="44"/>
                  <a:pt x="172" y="22"/>
                </a:cubicBezTo>
                <a:cubicBezTo>
                  <a:pt x="275" y="0"/>
                  <a:pt x="235" y="13"/>
                  <a:pt x="361" y="11"/>
                </a:cubicBezTo>
                <a:cubicBezTo>
                  <a:pt x="487" y="9"/>
                  <a:pt x="813" y="12"/>
                  <a:pt x="932" y="12"/>
                </a:cubicBezTo>
                <a:cubicBezTo>
                  <a:pt x="1050" y="12"/>
                  <a:pt x="998" y="2"/>
                  <a:pt x="1070" y="14"/>
                </a:cubicBezTo>
                <a:cubicBezTo>
                  <a:pt x="1143" y="26"/>
                  <a:pt x="1215" y="84"/>
                  <a:pt x="1260" y="189"/>
                </a:cubicBezTo>
                <a:cubicBezTo>
                  <a:pt x="1270" y="262"/>
                  <a:pt x="1266" y="302"/>
                  <a:pt x="1266" y="302"/>
                </a:cubicBezTo>
                <a:lnTo>
                  <a:pt x="5" y="303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cap="flat" cmpd="sng">
                <a:solidFill>
                  <a:srgbClr val="EAEAEA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3509" name="Rectangle 5"/>
          <p:cNvSpPr>
            <a:spLocks noChangeArrowheads="1"/>
          </p:cNvSpPr>
          <p:nvPr/>
        </p:nvSpPr>
        <p:spPr bwMode="gray">
          <a:xfrm>
            <a:off x="797511" y="3851275"/>
            <a:ext cx="19800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73510" name="Text Box 6"/>
          <p:cNvSpPr txBox="1">
            <a:spLocks noChangeArrowheads="1"/>
          </p:cNvSpPr>
          <p:nvPr/>
        </p:nvSpPr>
        <p:spPr bwMode="gray">
          <a:xfrm>
            <a:off x="817563" y="4441825"/>
            <a:ext cx="2011362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3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73511" name="AutoShape 7"/>
          <p:cNvSpPr>
            <a:spLocks noChangeArrowheads="1"/>
          </p:cNvSpPr>
          <p:nvPr/>
        </p:nvSpPr>
        <p:spPr bwMode="gray">
          <a:xfrm rot="5400000">
            <a:off x="3484563" y="3841750"/>
            <a:ext cx="2181225" cy="202882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3512" name="Freeform 8"/>
          <p:cNvSpPr>
            <a:spLocks/>
          </p:cNvSpPr>
          <p:nvPr/>
        </p:nvSpPr>
        <p:spPr bwMode="gray">
          <a:xfrm>
            <a:off x="3576638" y="3762375"/>
            <a:ext cx="2001837" cy="481013"/>
          </a:xfrm>
          <a:custGeom>
            <a:avLst/>
            <a:gdLst>
              <a:gd name="T0" fmla="*/ 6 w 1261"/>
              <a:gd name="T1" fmla="*/ 297 h 303"/>
              <a:gd name="T2" fmla="*/ 18 w 1261"/>
              <a:gd name="T3" fmla="*/ 174 h 303"/>
              <a:gd name="T4" fmla="*/ 171 w 1261"/>
              <a:gd name="T5" fmla="*/ 30 h 303"/>
              <a:gd name="T6" fmla="*/ 352 w 1261"/>
              <a:gd name="T7" fmla="*/ 13 h 303"/>
              <a:gd name="T8" fmla="*/ 922 w 1261"/>
              <a:gd name="T9" fmla="*/ 10 h 303"/>
              <a:gd name="T10" fmla="*/ 1061 w 1261"/>
              <a:gd name="T11" fmla="*/ 12 h 303"/>
              <a:gd name="T12" fmla="*/ 1251 w 1261"/>
              <a:gd name="T13" fmla="*/ 190 h 303"/>
              <a:gd name="T14" fmla="*/ 1257 w 1261"/>
              <a:gd name="T15" fmla="*/ 303 h 303"/>
              <a:gd name="T16" fmla="*/ 6 w 1261"/>
              <a:gd name="T17" fmla="*/ 297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61" h="303">
                <a:moveTo>
                  <a:pt x="6" y="297"/>
                </a:moveTo>
                <a:cubicBezTo>
                  <a:pt x="6" y="297"/>
                  <a:pt x="0" y="225"/>
                  <a:pt x="18" y="174"/>
                </a:cubicBezTo>
                <a:cubicBezTo>
                  <a:pt x="36" y="123"/>
                  <a:pt x="105" y="45"/>
                  <a:pt x="171" y="30"/>
                </a:cubicBezTo>
                <a:cubicBezTo>
                  <a:pt x="237" y="15"/>
                  <a:pt x="227" y="16"/>
                  <a:pt x="352" y="13"/>
                </a:cubicBezTo>
                <a:cubicBezTo>
                  <a:pt x="477" y="10"/>
                  <a:pt x="804" y="10"/>
                  <a:pt x="922" y="10"/>
                </a:cubicBezTo>
                <a:cubicBezTo>
                  <a:pt x="1039" y="10"/>
                  <a:pt x="988" y="0"/>
                  <a:pt x="1061" y="12"/>
                </a:cubicBezTo>
                <a:cubicBezTo>
                  <a:pt x="1133" y="24"/>
                  <a:pt x="1206" y="83"/>
                  <a:pt x="1251" y="190"/>
                </a:cubicBezTo>
                <a:cubicBezTo>
                  <a:pt x="1261" y="263"/>
                  <a:pt x="1257" y="303"/>
                  <a:pt x="1257" y="303"/>
                </a:cubicBezTo>
                <a:lnTo>
                  <a:pt x="6" y="297"/>
                </a:lnTo>
                <a:close/>
              </a:path>
            </a:pathLst>
          </a:custGeom>
          <a:solidFill>
            <a:schemeClr val="hlink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cap="flat" cmpd="sng">
                <a:solidFill>
                  <a:srgbClr val="EAEAEA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3513" name="Rectangle 9"/>
          <p:cNvSpPr>
            <a:spLocks noChangeArrowheads="1"/>
          </p:cNvSpPr>
          <p:nvPr/>
        </p:nvSpPr>
        <p:spPr bwMode="gray">
          <a:xfrm>
            <a:off x="3540711" y="3851275"/>
            <a:ext cx="19800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73514" name="Text Box 10"/>
          <p:cNvSpPr txBox="1">
            <a:spLocks noChangeArrowheads="1"/>
          </p:cNvSpPr>
          <p:nvPr/>
        </p:nvSpPr>
        <p:spPr bwMode="gray">
          <a:xfrm>
            <a:off x="3560763" y="4441825"/>
            <a:ext cx="2011362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3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73515" name="AutoShape 11"/>
          <p:cNvSpPr>
            <a:spLocks noChangeArrowheads="1"/>
          </p:cNvSpPr>
          <p:nvPr/>
        </p:nvSpPr>
        <p:spPr bwMode="gray">
          <a:xfrm rot="5400000">
            <a:off x="6189663" y="3841750"/>
            <a:ext cx="2181225" cy="2028825"/>
          </a:xfrm>
          <a:prstGeom prst="roundRect">
            <a:avLst>
              <a:gd name="adj" fmla="val 19894"/>
            </a:avLst>
          </a:prstGeom>
          <a:gradFill rotWithShape="1">
            <a:gsLst>
              <a:gs pos="0">
                <a:srgbClr val="FFFFFF">
                  <a:gamma/>
                  <a:shade val="78824"/>
                  <a:invGamma/>
                  <a:alpha val="98000"/>
                </a:srgbClr>
              </a:gs>
              <a:gs pos="50000">
                <a:srgbClr val="FFFFFF"/>
              </a:gs>
              <a:gs pos="100000">
                <a:srgbClr val="FFFFFF">
                  <a:gamma/>
                  <a:shade val="78824"/>
                  <a:invGamma/>
                  <a:alpha val="98000"/>
                </a:srgbClr>
              </a:gs>
            </a:gsLst>
            <a:lin ang="540000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3516" name="Freeform 12"/>
          <p:cNvSpPr>
            <a:spLocks/>
          </p:cNvSpPr>
          <p:nvPr/>
        </p:nvSpPr>
        <p:spPr bwMode="gray">
          <a:xfrm>
            <a:off x="6275388" y="3762375"/>
            <a:ext cx="2008187" cy="482600"/>
          </a:xfrm>
          <a:custGeom>
            <a:avLst/>
            <a:gdLst>
              <a:gd name="T0" fmla="*/ 0 w 1259"/>
              <a:gd name="T1" fmla="*/ 298 h 298"/>
              <a:gd name="T2" fmla="*/ 7 w 1259"/>
              <a:gd name="T3" fmla="*/ 171 h 298"/>
              <a:gd name="T4" fmla="*/ 166 w 1259"/>
              <a:gd name="T5" fmla="*/ 14 h 298"/>
              <a:gd name="T6" fmla="*/ 356 w 1259"/>
              <a:gd name="T7" fmla="*/ 13 h 298"/>
              <a:gd name="T8" fmla="*/ 922 w 1259"/>
              <a:gd name="T9" fmla="*/ 10 h 298"/>
              <a:gd name="T10" fmla="*/ 1060 w 1259"/>
              <a:gd name="T11" fmla="*/ 12 h 298"/>
              <a:gd name="T12" fmla="*/ 1249 w 1259"/>
              <a:gd name="T13" fmla="*/ 186 h 298"/>
              <a:gd name="T14" fmla="*/ 1255 w 1259"/>
              <a:gd name="T15" fmla="*/ 297 h 298"/>
              <a:gd name="T16" fmla="*/ 0 w 1259"/>
              <a:gd name="T17" fmla="*/ 298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59" h="298">
                <a:moveTo>
                  <a:pt x="0" y="298"/>
                </a:moveTo>
                <a:lnTo>
                  <a:pt x="7" y="171"/>
                </a:lnTo>
                <a:cubicBezTo>
                  <a:pt x="35" y="124"/>
                  <a:pt x="108" y="40"/>
                  <a:pt x="166" y="14"/>
                </a:cubicBezTo>
                <a:lnTo>
                  <a:pt x="356" y="13"/>
                </a:lnTo>
                <a:cubicBezTo>
                  <a:pt x="482" y="12"/>
                  <a:pt x="805" y="10"/>
                  <a:pt x="922" y="10"/>
                </a:cubicBezTo>
                <a:cubicBezTo>
                  <a:pt x="1039" y="10"/>
                  <a:pt x="988" y="0"/>
                  <a:pt x="1060" y="12"/>
                </a:cubicBezTo>
                <a:cubicBezTo>
                  <a:pt x="1132" y="24"/>
                  <a:pt x="1204" y="81"/>
                  <a:pt x="1249" y="186"/>
                </a:cubicBezTo>
                <a:cubicBezTo>
                  <a:pt x="1259" y="258"/>
                  <a:pt x="1255" y="297"/>
                  <a:pt x="1255" y="297"/>
                </a:cubicBezTo>
                <a:lnTo>
                  <a:pt x="0" y="298"/>
                </a:lnTo>
                <a:close/>
              </a:path>
            </a:pathLst>
          </a:custGeom>
          <a:solidFill>
            <a:schemeClr val="folHlink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cap="flat" cmpd="sng">
                <a:solidFill>
                  <a:srgbClr val="EAEAEA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3517" name="Rectangle 13"/>
          <p:cNvSpPr>
            <a:spLocks noChangeArrowheads="1"/>
          </p:cNvSpPr>
          <p:nvPr/>
        </p:nvSpPr>
        <p:spPr bwMode="gray">
          <a:xfrm>
            <a:off x="6245811" y="3851275"/>
            <a:ext cx="19800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73518" name="Text Box 14"/>
          <p:cNvSpPr txBox="1">
            <a:spLocks noChangeArrowheads="1"/>
          </p:cNvSpPr>
          <p:nvPr/>
        </p:nvSpPr>
        <p:spPr bwMode="gray">
          <a:xfrm>
            <a:off x="6265863" y="4441825"/>
            <a:ext cx="2011362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300" b="1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 algn="ctr" eaLnBrk="0" hangingPunct="0"/>
            <a:r>
              <a:rPr lang="en-US" sz="1300" smtClean="0">
                <a:solidFill>
                  <a:srgbClr val="1C1C1C"/>
                </a:solidFill>
                <a:latin typeface="Arial" panose="020B0604020202020204" pitchFamily="34" charset="0"/>
              </a:rPr>
              <a:t>thêm văn bản </a:t>
            </a:r>
            <a:endParaRPr lang="en-US" sz="1300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grpSp>
        <p:nvGrpSpPr>
          <p:cNvPr id="1173519" name="Group 15"/>
          <p:cNvGrpSpPr>
            <a:grpSpLocks/>
          </p:cNvGrpSpPr>
          <p:nvPr/>
        </p:nvGrpSpPr>
        <p:grpSpPr bwMode="auto">
          <a:xfrm>
            <a:off x="3378200" y="1809750"/>
            <a:ext cx="2382838" cy="538163"/>
            <a:chOff x="2251" y="1126"/>
            <a:chExt cx="1501" cy="339"/>
          </a:xfrm>
        </p:grpSpPr>
        <p:sp>
          <p:nvSpPr>
            <p:cNvPr id="1173520" name="AutoShape 16"/>
            <p:cNvSpPr>
              <a:spLocks noChangeArrowheads="1"/>
            </p:cNvSpPr>
            <p:nvPr/>
          </p:nvSpPr>
          <p:spPr bwMode="gray">
            <a:xfrm>
              <a:off x="2251" y="1126"/>
              <a:ext cx="1501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3366CC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3521" name="AutoShape 17"/>
            <p:cNvSpPr>
              <a:spLocks noChangeArrowheads="1"/>
            </p:cNvSpPr>
            <p:nvPr/>
          </p:nvSpPr>
          <p:spPr bwMode="gray">
            <a:xfrm>
              <a:off x="2269" y="1145"/>
              <a:ext cx="1465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hlink">
                    <a:alpha val="89999"/>
                  </a:schemeClr>
                </a:gs>
                <a:gs pos="50000">
                  <a:schemeClr val="hlink">
                    <a:gamma/>
                    <a:tint val="33725"/>
                    <a:invGamma/>
                  </a:schemeClr>
                </a:gs>
                <a:gs pos="100000">
                  <a:schemeClr val="hlink">
                    <a:alpha val="89999"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1173522" name="Rectangle 18"/>
          <p:cNvSpPr>
            <a:spLocks noChangeArrowheads="1"/>
          </p:cNvSpPr>
          <p:nvPr/>
        </p:nvSpPr>
        <p:spPr bwMode="gray">
          <a:xfrm>
            <a:off x="3533009" y="1879600"/>
            <a:ext cx="209544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grpSp>
        <p:nvGrpSpPr>
          <p:cNvPr id="1173523" name="Group 19"/>
          <p:cNvGrpSpPr>
            <a:grpSpLocks/>
          </p:cNvGrpSpPr>
          <p:nvPr/>
        </p:nvGrpSpPr>
        <p:grpSpPr bwMode="auto">
          <a:xfrm>
            <a:off x="6105525" y="1809750"/>
            <a:ext cx="2384425" cy="538163"/>
            <a:chOff x="3969" y="1126"/>
            <a:chExt cx="1502" cy="339"/>
          </a:xfrm>
        </p:grpSpPr>
        <p:sp>
          <p:nvSpPr>
            <p:cNvPr id="1173524" name="AutoShape 20"/>
            <p:cNvSpPr>
              <a:spLocks noChangeArrowheads="1"/>
            </p:cNvSpPr>
            <p:nvPr/>
          </p:nvSpPr>
          <p:spPr bwMode="gray">
            <a:xfrm>
              <a:off x="3969" y="1126"/>
              <a:ext cx="1502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AEAEA">
                    <a:gamma/>
                    <a:shade val="36078"/>
                    <a:invGamma/>
                  </a:srgbClr>
                </a:gs>
                <a:gs pos="50000">
                  <a:srgbClr val="EAEAEA"/>
                </a:gs>
                <a:gs pos="100000">
                  <a:srgbClr val="EAEAEA">
                    <a:gamma/>
                    <a:shade val="36078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3366CC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3525" name="AutoShape 21"/>
            <p:cNvSpPr>
              <a:spLocks noChangeArrowheads="1"/>
            </p:cNvSpPr>
            <p:nvPr/>
          </p:nvSpPr>
          <p:spPr bwMode="gray">
            <a:xfrm>
              <a:off x="3988" y="1145"/>
              <a:ext cx="1464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folHlink">
                    <a:alpha val="89999"/>
                  </a:schemeClr>
                </a:gs>
                <a:gs pos="50000">
                  <a:schemeClr val="folHlink">
                    <a:gamma/>
                    <a:tint val="33725"/>
                    <a:invGamma/>
                  </a:schemeClr>
                </a:gs>
                <a:gs pos="100000">
                  <a:schemeClr val="folHlink">
                    <a:alpha val="89999"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1173526" name="Rectangle 22"/>
          <p:cNvSpPr>
            <a:spLocks noChangeArrowheads="1"/>
          </p:cNvSpPr>
          <p:nvPr/>
        </p:nvSpPr>
        <p:spPr bwMode="gray">
          <a:xfrm>
            <a:off x="6262716" y="1879600"/>
            <a:ext cx="209544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grpSp>
        <p:nvGrpSpPr>
          <p:cNvPr id="1173527" name="Group 23"/>
          <p:cNvGrpSpPr>
            <a:grpSpLocks/>
          </p:cNvGrpSpPr>
          <p:nvPr/>
        </p:nvGrpSpPr>
        <p:grpSpPr bwMode="auto">
          <a:xfrm>
            <a:off x="685800" y="1809750"/>
            <a:ext cx="2384425" cy="538163"/>
            <a:chOff x="555" y="1126"/>
            <a:chExt cx="1502" cy="339"/>
          </a:xfrm>
        </p:grpSpPr>
        <p:sp>
          <p:nvSpPr>
            <p:cNvPr id="1173528" name="AutoShape 24"/>
            <p:cNvSpPr>
              <a:spLocks noChangeArrowheads="1"/>
            </p:cNvSpPr>
            <p:nvPr/>
          </p:nvSpPr>
          <p:spPr bwMode="gray">
            <a:xfrm>
              <a:off x="555" y="1126"/>
              <a:ext cx="1502" cy="3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gamma/>
                    <a:shade val="36078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36078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>
              <a:outerShdw dist="40161" dir="4293903" algn="ctr" rotWithShape="0">
                <a:srgbClr val="FFFFCC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3366CC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3529" name="AutoShape 25"/>
            <p:cNvSpPr>
              <a:spLocks noChangeArrowheads="1"/>
            </p:cNvSpPr>
            <p:nvPr/>
          </p:nvSpPr>
          <p:spPr bwMode="gray">
            <a:xfrm>
              <a:off x="574" y="1145"/>
              <a:ext cx="1464" cy="30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alpha val="89999"/>
                  </a:schemeClr>
                </a:gs>
                <a:gs pos="50000">
                  <a:schemeClr val="accent2">
                    <a:gamma/>
                    <a:tint val="33725"/>
                    <a:invGamma/>
                  </a:schemeClr>
                </a:gs>
                <a:gs pos="100000">
                  <a:schemeClr val="accent2">
                    <a:alpha val="89999"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1173530" name="Rectangle 26"/>
          <p:cNvSpPr>
            <a:spLocks noChangeArrowheads="1"/>
          </p:cNvSpPr>
          <p:nvPr/>
        </p:nvSpPr>
        <p:spPr bwMode="gray">
          <a:xfrm>
            <a:off x="842991" y="1879600"/>
            <a:ext cx="209544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 b="1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73531" name="AutoShape 27"/>
          <p:cNvSpPr>
            <a:spLocks noChangeArrowheads="1"/>
          </p:cNvSpPr>
          <p:nvPr/>
        </p:nvSpPr>
        <p:spPr bwMode="gray">
          <a:xfrm flipV="1">
            <a:off x="871538" y="2362200"/>
            <a:ext cx="1981200" cy="13716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3532" name="AutoShape 28"/>
          <p:cNvSpPr>
            <a:spLocks noChangeArrowheads="1"/>
          </p:cNvSpPr>
          <p:nvPr/>
        </p:nvSpPr>
        <p:spPr bwMode="gray">
          <a:xfrm flipV="1">
            <a:off x="3538538" y="2362200"/>
            <a:ext cx="1981200" cy="13716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3533" name="AutoShape 29"/>
          <p:cNvSpPr>
            <a:spLocks noChangeArrowheads="1"/>
          </p:cNvSpPr>
          <p:nvPr/>
        </p:nvSpPr>
        <p:spPr bwMode="gray">
          <a:xfrm flipV="1">
            <a:off x="6281738" y="2362200"/>
            <a:ext cx="1981200" cy="13716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75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Biểu đồ bánh 3D</a:t>
            </a:r>
            <a:endParaRPr lang="en-US" sz="4000"/>
          </a:p>
        </p:txBody>
      </p:sp>
      <p:grpSp>
        <p:nvGrpSpPr>
          <p:cNvPr id="1175555" name="Group 3"/>
          <p:cNvGrpSpPr>
            <a:grpSpLocks/>
          </p:cNvGrpSpPr>
          <p:nvPr/>
        </p:nvGrpSpPr>
        <p:grpSpPr bwMode="auto">
          <a:xfrm>
            <a:off x="2255838" y="1801813"/>
            <a:ext cx="4284662" cy="2474912"/>
            <a:chOff x="864" y="1310"/>
            <a:chExt cx="3987" cy="2338"/>
          </a:xfrm>
        </p:grpSpPr>
        <p:sp>
          <p:nvSpPr>
            <p:cNvPr id="1175556" name="Oval 4"/>
            <p:cNvSpPr>
              <a:spLocks noChangeArrowheads="1"/>
            </p:cNvSpPr>
            <p:nvPr/>
          </p:nvSpPr>
          <p:spPr bwMode="gray">
            <a:xfrm>
              <a:off x="1347" y="2813"/>
              <a:ext cx="3504" cy="835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60001"/>
                  </a:schemeClr>
                </a:gs>
                <a:gs pos="100000">
                  <a:schemeClr val="tx1">
                    <a:gamma/>
                    <a:tint val="0"/>
                    <a:invGamma/>
                    <a:alpha val="0"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>
                  <a:solidFill>
                    <a:schemeClr val="tx1"/>
                  </a:solidFill>
                  <a:round/>
                  <a:headEnd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184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lIns="92075" tIns="46038" rIns="92075" bIns="46038" anchor="ctr"/>
            <a:lstStyle/>
            <a:p>
              <a:endParaRPr lang="vi-VN"/>
            </a:p>
          </p:txBody>
        </p:sp>
        <p:sp>
          <p:nvSpPr>
            <p:cNvPr id="1175557" name="Oval 5"/>
            <p:cNvSpPr>
              <a:spLocks noChangeArrowheads="1"/>
            </p:cNvSpPr>
            <p:nvPr/>
          </p:nvSpPr>
          <p:spPr bwMode="gray">
            <a:xfrm rot="-998297">
              <a:off x="890" y="1482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808080"/>
                </a:gs>
                <a:gs pos="50000">
                  <a:srgbClr val="808080">
                    <a:gamma/>
                    <a:tint val="63529"/>
                    <a:invGamma/>
                  </a:srgbClr>
                </a:gs>
                <a:gs pos="100000">
                  <a:srgbClr val="80808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5558" name="Oval 6"/>
            <p:cNvSpPr>
              <a:spLocks noChangeArrowheads="1"/>
            </p:cNvSpPr>
            <p:nvPr/>
          </p:nvSpPr>
          <p:spPr bwMode="gray">
            <a:xfrm rot="-998297">
              <a:off x="926" y="1380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791BB"/>
                </a:gs>
                <a:gs pos="100000">
                  <a:srgbClr val="2791BB">
                    <a:gamma/>
                    <a:shade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5559" name="Arc 7"/>
            <p:cNvSpPr>
              <a:spLocks/>
            </p:cNvSpPr>
            <p:nvPr/>
          </p:nvSpPr>
          <p:spPr bwMode="gray">
            <a:xfrm rot="-998297">
              <a:off x="2599" y="1310"/>
              <a:ext cx="1795" cy="1239"/>
            </a:xfrm>
            <a:custGeom>
              <a:avLst/>
              <a:gdLst>
                <a:gd name="G0" fmla="+- 0 0 0"/>
                <a:gd name="G1" fmla="+- 17105 0 0"/>
                <a:gd name="G2" fmla="+- 21600 0 0"/>
                <a:gd name="T0" fmla="*/ 13190 w 21600"/>
                <a:gd name="T1" fmla="*/ 0 h 29046"/>
                <a:gd name="T2" fmla="*/ 17999 w 21600"/>
                <a:gd name="T3" fmla="*/ 29046 h 29046"/>
                <a:gd name="T4" fmla="*/ 0 w 21600"/>
                <a:gd name="T5" fmla="*/ 17105 h 29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9046" fill="none" extrusionOk="0">
                  <a:moveTo>
                    <a:pt x="13190" y="-1"/>
                  </a:moveTo>
                  <a:cubicBezTo>
                    <a:pt x="18493" y="4089"/>
                    <a:pt x="21600" y="10407"/>
                    <a:pt x="21600" y="17105"/>
                  </a:cubicBezTo>
                  <a:cubicBezTo>
                    <a:pt x="21600" y="21352"/>
                    <a:pt x="20347" y="25506"/>
                    <a:pt x="17999" y="29046"/>
                  </a:cubicBezTo>
                </a:path>
                <a:path w="21600" h="29046" stroke="0" extrusionOk="0">
                  <a:moveTo>
                    <a:pt x="13190" y="-1"/>
                  </a:moveTo>
                  <a:cubicBezTo>
                    <a:pt x="18493" y="4089"/>
                    <a:pt x="21600" y="10407"/>
                    <a:pt x="21600" y="17105"/>
                  </a:cubicBezTo>
                  <a:cubicBezTo>
                    <a:pt x="21600" y="21352"/>
                    <a:pt x="20347" y="25506"/>
                    <a:pt x="17999" y="29046"/>
                  </a:cubicBezTo>
                  <a:lnTo>
                    <a:pt x="0" y="17105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63529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5560" name="Arc 8"/>
            <p:cNvSpPr>
              <a:spLocks/>
            </p:cNvSpPr>
            <p:nvPr/>
          </p:nvSpPr>
          <p:spPr bwMode="gray">
            <a:xfrm rot="20601703" flipH="1">
              <a:off x="1080" y="2491"/>
              <a:ext cx="2067" cy="930"/>
            </a:xfrm>
            <a:custGeom>
              <a:avLst/>
              <a:gdLst>
                <a:gd name="G0" fmla="+- 3659 0 0"/>
                <a:gd name="G1" fmla="+- 0 0 0"/>
                <a:gd name="G2" fmla="+- 21600 0 0"/>
                <a:gd name="T0" fmla="*/ 25114 w 25114"/>
                <a:gd name="T1" fmla="*/ 2497 h 21600"/>
                <a:gd name="T2" fmla="*/ 0 w 25114"/>
                <a:gd name="T3" fmla="*/ 21288 h 21600"/>
                <a:gd name="T4" fmla="*/ 3659 w 25114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114" h="21600" fill="none" extrusionOk="0">
                  <a:moveTo>
                    <a:pt x="25114" y="2497"/>
                  </a:moveTo>
                  <a:cubicBezTo>
                    <a:pt x="23846" y="13386"/>
                    <a:pt x="14622" y="21599"/>
                    <a:pt x="3659" y="21600"/>
                  </a:cubicBezTo>
                  <a:cubicBezTo>
                    <a:pt x="2432" y="21600"/>
                    <a:pt x="1208" y="21495"/>
                    <a:pt x="0" y="21287"/>
                  </a:cubicBezTo>
                </a:path>
                <a:path w="25114" h="21600" stroke="0" extrusionOk="0">
                  <a:moveTo>
                    <a:pt x="25114" y="2497"/>
                  </a:moveTo>
                  <a:cubicBezTo>
                    <a:pt x="23846" y="13386"/>
                    <a:pt x="14622" y="21599"/>
                    <a:pt x="3659" y="21600"/>
                  </a:cubicBezTo>
                  <a:cubicBezTo>
                    <a:pt x="2432" y="21600"/>
                    <a:pt x="1208" y="21495"/>
                    <a:pt x="0" y="21287"/>
                  </a:cubicBezTo>
                  <a:lnTo>
                    <a:pt x="3659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69804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5561" name="Arc 9"/>
            <p:cNvSpPr>
              <a:spLocks/>
            </p:cNvSpPr>
            <p:nvPr/>
          </p:nvSpPr>
          <p:spPr bwMode="gray">
            <a:xfrm rot="-998297">
              <a:off x="1715" y="1339"/>
              <a:ext cx="2034" cy="893"/>
            </a:xfrm>
            <a:custGeom>
              <a:avLst/>
              <a:gdLst>
                <a:gd name="G0" fmla="+- 9843 0 0"/>
                <a:gd name="G1" fmla="+- 21600 0 0"/>
                <a:gd name="G2" fmla="+- 21600 0 0"/>
                <a:gd name="T0" fmla="*/ 0 w 24549"/>
                <a:gd name="T1" fmla="*/ 2373 h 21600"/>
                <a:gd name="T2" fmla="*/ 24549 w 24549"/>
                <a:gd name="T3" fmla="*/ 5780 h 21600"/>
                <a:gd name="T4" fmla="*/ 9843 w 24549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549" h="21600" fill="none" extrusionOk="0">
                  <a:moveTo>
                    <a:pt x="0" y="2373"/>
                  </a:moveTo>
                  <a:cubicBezTo>
                    <a:pt x="3046" y="813"/>
                    <a:pt x="6420" y="-1"/>
                    <a:pt x="9843" y="0"/>
                  </a:cubicBezTo>
                  <a:cubicBezTo>
                    <a:pt x="15299" y="0"/>
                    <a:pt x="20553" y="2064"/>
                    <a:pt x="24549" y="5779"/>
                  </a:cubicBezTo>
                </a:path>
                <a:path w="24549" h="21600" stroke="0" extrusionOk="0">
                  <a:moveTo>
                    <a:pt x="0" y="2373"/>
                  </a:moveTo>
                  <a:cubicBezTo>
                    <a:pt x="3046" y="813"/>
                    <a:pt x="6420" y="-1"/>
                    <a:pt x="9843" y="0"/>
                  </a:cubicBezTo>
                  <a:cubicBezTo>
                    <a:pt x="15299" y="0"/>
                    <a:pt x="20553" y="2064"/>
                    <a:pt x="24549" y="5779"/>
                  </a:cubicBezTo>
                  <a:lnTo>
                    <a:pt x="9843" y="2160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7254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5562" name="Arc 10"/>
            <p:cNvSpPr>
              <a:spLocks/>
            </p:cNvSpPr>
            <p:nvPr/>
          </p:nvSpPr>
          <p:spPr bwMode="gray">
            <a:xfrm rot="20601703" flipH="1">
              <a:off x="864" y="1713"/>
              <a:ext cx="1796" cy="1302"/>
            </a:xfrm>
            <a:custGeom>
              <a:avLst/>
              <a:gdLst>
                <a:gd name="G0" fmla="+- 0 0 0"/>
                <a:gd name="G1" fmla="+- 19945 0 0"/>
                <a:gd name="G2" fmla="+- 21600 0 0"/>
                <a:gd name="T0" fmla="*/ 8292 w 21600"/>
                <a:gd name="T1" fmla="*/ 0 h 30468"/>
                <a:gd name="T2" fmla="*/ 18863 w 21600"/>
                <a:gd name="T3" fmla="*/ 30468 h 30468"/>
                <a:gd name="T4" fmla="*/ 0 w 21600"/>
                <a:gd name="T5" fmla="*/ 19945 h 30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0468" fill="none" extrusionOk="0">
                  <a:moveTo>
                    <a:pt x="8291" y="0"/>
                  </a:moveTo>
                  <a:cubicBezTo>
                    <a:pt x="16349" y="3349"/>
                    <a:pt x="21600" y="11218"/>
                    <a:pt x="21600" y="19945"/>
                  </a:cubicBezTo>
                  <a:cubicBezTo>
                    <a:pt x="21600" y="23628"/>
                    <a:pt x="20657" y="27251"/>
                    <a:pt x="18863" y="30468"/>
                  </a:cubicBezTo>
                </a:path>
                <a:path w="21600" h="30468" stroke="0" extrusionOk="0">
                  <a:moveTo>
                    <a:pt x="8291" y="0"/>
                  </a:moveTo>
                  <a:cubicBezTo>
                    <a:pt x="16349" y="3349"/>
                    <a:pt x="21600" y="11218"/>
                    <a:pt x="21600" y="19945"/>
                  </a:cubicBezTo>
                  <a:cubicBezTo>
                    <a:pt x="21600" y="23628"/>
                    <a:pt x="20657" y="27251"/>
                    <a:pt x="18863" y="30468"/>
                  </a:cubicBezTo>
                  <a:lnTo>
                    <a:pt x="0" y="19945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5563" name="Freeform 11"/>
            <p:cNvSpPr>
              <a:spLocks/>
            </p:cNvSpPr>
            <p:nvPr/>
          </p:nvSpPr>
          <p:spPr bwMode="gray">
            <a:xfrm>
              <a:off x="3442" y="2282"/>
              <a:ext cx="1105" cy="1120"/>
            </a:xfrm>
            <a:custGeom>
              <a:avLst/>
              <a:gdLst>
                <a:gd name="T0" fmla="*/ 9 w 1105"/>
                <a:gd name="T1" fmla="*/ 888 h 1120"/>
                <a:gd name="T2" fmla="*/ 1105 w 1105"/>
                <a:gd name="T3" fmla="*/ 0 h 1120"/>
                <a:gd name="T4" fmla="*/ 1081 w 1105"/>
                <a:gd name="T5" fmla="*/ 256 h 1120"/>
                <a:gd name="T6" fmla="*/ 705 w 1105"/>
                <a:gd name="T7" fmla="*/ 704 h 1120"/>
                <a:gd name="T8" fmla="*/ 17 w 1105"/>
                <a:gd name="T9" fmla="*/ 1120 h 1120"/>
                <a:gd name="T10" fmla="*/ 9 w 1105"/>
                <a:gd name="T11" fmla="*/ 888 h 1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5" h="1120">
                  <a:moveTo>
                    <a:pt x="9" y="888"/>
                  </a:moveTo>
                  <a:lnTo>
                    <a:pt x="1105" y="0"/>
                  </a:lnTo>
                  <a:lnTo>
                    <a:pt x="1081" y="256"/>
                  </a:lnTo>
                  <a:cubicBezTo>
                    <a:pt x="1014" y="373"/>
                    <a:pt x="882" y="560"/>
                    <a:pt x="705" y="704"/>
                  </a:cubicBezTo>
                  <a:cubicBezTo>
                    <a:pt x="528" y="848"/>
                    <a:pt x="133" y="1089"/>
                    <a:pt x="17" y="1120"/>
                  </a:cubicBezTo>
                  <a:cubicBezTo>
                    <a:pt x="0" y="1038"/>
                    <a:pt x="9" y="888"/>
                    <a:pt x="9" y="88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folHlink">
                    <a:gamma/>
                    <a:tint val="45490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vi-VN"/>
            </a:p>
          </p:txBody>
        </p:sp>
        <p:sp>
          <p:nvSpPr>
            <p:cNvPr id="1175564" name="Arc 12"/>
            <p:cNvSpPr>
              <a:spLocks/>
            </p:cNvSpPr>
            <p:nvPr/>
          </p:nvSpPr>
          <p:spPr bwMode="gray">
            <a:xfrm rot="-1060795">
              <a:off x="2840" y="1897"/>
              <a:ext cx="1719" cy="1171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18016 w 18016"/>
                <a:gd name="T1" fmla="*/ 11915 h 21282"/>
                <a:gd name="T2" fmla="*/ 3695 w 18016"/>
                <a:gd name="T3" fmla="*/ 21282 h 21282"/>
                <a:gd name="T4" fmla="*/ 0 w 18016"/>
                <a:gd name="T5" fmla="*/ 0 h 21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016" h="21282" fill="none" extrusionOk="0">
                  <a:moveTo>
                    <a:pt x="18016" y="11915"/>
                  </a:moveTo>
                  <a:cubicBezTo>
                    <a:pt x="14735" y="16875"/>
                    <a:pt x="9554" y="20264"/>
                    <a:pt x="3694" y="21281"/>
                  </a:cubicBezTo>
                </a:path>
                <a:path w="18016" h="21282" stroke="0" extrusionOk="0">
                  <a:moveTo>
                    <a:pt x="18016" y="11915"/>
                  </a:moveTo>
                  <a:cubicBezTo>
                    <a:pt x="14735" y="16875"/>
                    <a:pt x="9554" y="20264"/>
                    <a:pt x="3694" y="21281"/>
                  </a:cubicBez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5565" name="Freeform 13"/>
            <p:cNvSpPr>
              <a:spLocks/>
            </p:cNvSpPr>
            <p:nvPr/>
          </p:nvSpPr>
          <p:spPr bwMode="gray">
            <a:xfrm>
              <a:off x="2819" y="2496"/>
              <a:ext cx="648" cy="928"/>
            </a:xfrm>
            <a:custGeom>
              <a:avLst/>
              <a:gdLst>
                <a:gd name="T0" fmla="*/ 648 w 648"/>
                <a:gd name="T1" fmla="*/ 632 h 928"/>
                <a:gd name="T2" fmla="*/ 648 w 648"/>
                <a:gd name="T3" fmla="*/ 928 h 928"/>
                <a:gd name="T4" fmla="*/ 0 w 648"/>
                <a:gd name="T5" fmla="*/ 64 h 928"/>
                <a:gd name="T6" fmla="*/ 96 w 648"/>
                <a:gd name="T7" fmla="*/ 0 h 928"/>
                <a:gd name="T8" fmla="*/ 648 w 648"/>
                <a:gd name="T9" fmla="*/ 632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8" h="928">
                  <a:moveTo>
                    <a:pt x="648" y="632"/>
                  </a:moveTo>
                  <a:lnTo>
                    <a:pt x="648" y="928"/>
                  </a:lnTo>
                  <a:lnTo>
                    <a:pt x="0" y="64"/>
                  </a:lnTo>
                  <a:lnTo>
                    <a:pt x="96" y="0"/>
                  </a:lnTo>
                  <a:lnTo>
                    <a:pt x="648" y="632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tint val="45490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vi-VN"/>
            </a:p>
          </p:txBody>
        </p:sp>
        <p:sp>
          <p:nvSpPr>
            <p:cNvPr id="1175566" name="Oval 14"/>
            <p:cNvSpPr>
              <a:spLocks noChangeArrowheads="1"/>
            </p:cNvSpPr>
            <p:nvPr/>
          </p:nvSpPr>
          <p:spPr bwMode="gray">
            <a:xfrm rot="-998297">
              <a:off x="1846" y="1830"/>
              <a:ext cx="1698" cy="844"/>
            </a:xfrm>
            <a:prstGeom prst="ellipse">
              <a:avLst/>
            </a:prstGeom>
            <a:gradFill rotWithShape="0">
              <a:gsLst>
                <a:gs pos="0">
                  <a:srgbClr val="000000"/>
                </a:gs>
                <a:gs pos="50000">
                  <a:srgbClr val="000000">
                    <a:gamma/>
                    <a:tint val="24314"/>
                    <a:invGamma/>
                  </a:srgbClr>
                </a:gs>
                <a:gs pos="100000">
                  <a:srgbClr val="0000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5567" name="Text Box 15"/>
            <p:cNvSpPr txBox="1">
              <a:spLocks noChangeArrowheads="1"/>
            </p:cNvSpPr>
            <p:nvPr/>
          </p:nvSpPr>
          <p:spPr bwMode="gray">
            <a:xfrm>
              <a:off x="1161" y="2304"/>
              <a:ext cx="61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1400" smtClean="0">
                  <a:solidFill>
                    <a:srgbClr val="FFFFFF"/>
                  </a:solidFill>
                  <a:latin typeface="Verdana" panose="020B0604030504040204" pitchFamily="34" charset="0"/>
                </a:rPr>
                <a:t>Chữ1</a:t>
              </a:r>
              <a:endParaRPr lang="en-US" sz="1400">
                <a:solidFill>
                  <a:srgbClr val="FFFFFF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1175568" name="Text Box 16"/>
            <p:cNvSpPr txBox="1">
              <a:spLocks noChangeArrowheads="1"/>
            </p:cNvSpPr>
            <p:nvPr/>
          </p:nvSpPr>
          <p:spPr bwMode="gray">
            <a:xfrm>
              <a:off x="2362" y="1539"/>
              <a:ext cx="61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1400" smtClean="0">
                  <a:solidFill>
                    <a:srgbClr val="FFFFFF"/>
                  </a:solidFill>
                  <a:latin typeface="Verdana" panose="020B0604030504040204" pitchFamily="34" charset="0"/>
                </a:rPr>
                <a:t>Chữ2</a:t>
              </a:r>
              <a:endParaRPr lang="en-US" sz="1400">
                <a:solidFill>
                  <a:srgbClr val="FFFFFF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1175569" name="Text Box 17"/>
            <p:cNvSpPr txBox="1">
              <a:spLocks noChangeArrowheads="1"/>
            </p:cNvSpPr>
            <p:nvPr/>
          </p:nvSpPr>
          <p:spPr bwMode="gray">
            <a:xfrm>
              <a:off x="3513" y="1730"/>
              <a:ext cx="61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1400" smtClean="0">
                  <a:solidFill>
                    <a:srgbClr val="FFFFFF"/>
                  </a:solidFill>
                  <a:latin typeface="Verdana" panose="020B0604030504040204" pitchFamily="34" charset="0"/>
                </a:rPr>
                <a:t>Chữ3</a:t>
              </a:r>
              <a:endParaRPr lang="en-US" sz="1400">
                <a:solidFill>
                  <a:srgbClr val="FFFFFF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1175570" name="Text Box 18"/>
            <p:cNvSpPr txBox="1">
              <a:spLocks noChangeArrowheads="1"/>
            </p:cNvSpPr>
            <p:nvPr/>
          </p:nvSpPr>
          <p:spPr bwMode="gray">
            <a:xfrm>
              <a:off x="3320" y="2498"/>
              <a:ext cx="61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1400" smtClean="0">
                  <a:solidFill>
                    <a:srgbClr val="FFFFFF"/>
                  </a:solidFill>
                  <a:latin typeface="Verdana" panose="020B0604030504040204" pitchFamily="34" charset="0"/>
                </a:rPr>
                <a:t>Chữ4</a:t>
              </a:r>
              <a:endParaRPr lang="en-US" sz="1400">
                <a:solidFill>
                  <a:srgbClr val="FFFFFF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1175571" name="Text Box 19"/>
            <p:cNvSpPr txBox="1">
              <a:spLocks noChangeArrowheads="1"/>
            </p:cNvSpPr>
            <p:nvPr/>
          </p:nvSpPr>
          <p:spPr bwMode="gray">
            <a:xfrm>
              <a:off x="1929" y="2930"/>
              <a:ext cx="61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1400" smtClean="0">
                  <a:solidFill>
                    <a:srgbClr val="FFFFFF"/>
                  </a:solidFill>
                  <a:latin typeface="Verdana" panose="020B0604030504040204" pitchFamily="34" charset="0"/>
                </a:rPr>
                <a:t>Chữ5</a:t>
              </a:r>
              <a:endParaRPr lang="en-US" sz="1400">
                <a:solidFill>
                  <a:srgbClr val="FFFFFF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1175572" name="Freeform 20"/>
            <p:cNvSpPr>
              <a:spLocks/>
            </p:cNvSpPr>
            <p:nvPr/>
          </p:nvSpPr>
          <p:spPr bwMode="gray">
            <a:xfrm>
              <a:off x="2768" y="2632"/>
              <a:ext cx="544" cy="680"/>
            </a:xfrm>
            <a:custGeom>
              <a:avLst/>
              <a:gdLst>
                <a:gd name="T0" fmla="*/ 0 w 544"/>
                <a:gd name="T1" fmla="*/ 16 h 680"/>
                <a:gd name="T2" fmla="*/ 256 w 544"/>
                <a:gd name="T3" fmla="*/ 528 h 680"/>
                <a:gd name="T4" fmla="*/ 264 w 544"/>
                <a:gd name="T5" fmla="*/ 680 h 680"/>
                <a:gd name="T6" fmla="*/ 448 w 544"/>
                <a:gd name="T7" fmla="*/ 624 h 680"/>
                <a:gd name="T8" fmla="*/ 544 w 544"/>
                <a:gd name="T9" fmla="*/ 576 h 680"/>
                <a:gd name="T10" fmla="*/ 112 w 544"/>
                <a:gd name="T11" fmla="*/ 0 h 680"/>
                <a:gd name="T12" fmla="*/ 0 w 544"/>
                <a:gd name="T13" fmla="*/ 16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4" h="680">
                  <a:moveTo>
                    <a:pt x="0" y="16"/>
                  </a:moveTo>
                  <a:lnTo>
                    <a:pt x="256" y="528"/>
                  </a:lnTo>
                  <a:lnTo>
                    <a:pt x="264" y="680"/>
                  </a:lnTo>
                  <a:lnTo>
                    <a:pt x="448" y="624"/>
                  </a:lnTo>
                  <a:lnTo>
                    <a:pt x="544" y="576"/>
                  </a:lnTo>
                  <a:lnTo>
                    <a:pt x="112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tx2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5573" name="Oval 21"/>
            <p:cNvSpPr>
              <a:spLocks noChangeArrowheads="1"/>
            </p:cNvSpPr>
            <p:nvPr/>
          </p:nvSpPr>
          <p:spPr bwMode="gray">
            <a:xfrm rot="-998297">
              <a:off x="1910" y="1989"/>
              <a:ext cx="1629" cy="68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1175574" name="Text Box 22"/>
          <p:cNvSpPr txBox="1">
            <a:spLocks noChangeArrowheads="1"/>
          </p:cNvSpPr>
          <p:nvPr/>
        </p:nvSpPr>
        <p:spPr bwMode="auto">
          <a:xfrm>
            <a:off x="5884863" y="1506538"/>
            <a:ext cx="14287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29292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solidFill>
                  <a:srgbClr val="333333"/>
                </a:solidFill>
                <a:latin typeface="Arial" panose="020B0604020202020204" pitchFamily="34" charset="0"/>
              </a:rPr>
              <a:t>thêm văn bản </a:t>
            </a:r>
            <a:endParaRPr lang="en-US" sz="140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  <p:cxnSp>
        <p:nvCxnSpPr>
          <p:cNvPr id="1175575" name="AutoShape 23"/>
          <p:cNvCxnSpPr>
            <a:cxnSpLocks noChangeShapeType="1"/>
          </p:cNvCxnSpPr>
          <p:nvPr/>
        </p:nvCxnSpPr>
        <p:spPr bwMode="auto">
          <a:xfrm rot="10800000" flipV="1">
            <a:off x="5692775" y="1624013"/>
            <a:ext cx="192088" cy="295275"/>
          </a:xfrm>
          <a:prstGeom prst="bentConnector2">
            <a:avLst/>
          </a:prstGeom>
          <a:noFill/>
          <a:ln w="9525">
            <a:solidFill>
              <a:srgbClr val="29292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75576" name="Text Box 24"/>
          <p:cNvSpPr txBox="1">
            <a:spLocks noChangeArrowheads="1"/>
          </p:cNvSpPr>
          <p:nvPr/>
        </p:nvSpPr>
        <p:spPr bwMode="auto">
          <a:xfrm>
            <a:off x="1066800" y="2214563"/>
            <a:ext cx="142716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29292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solidFill>
                  <a:srgbClr val="333333"/>
                </a:solidFill>
                <a:latin typeface="Arial" panose="020B0604020202020204" pitchFamily="34" charset="0"/>
              </a:rPr>
              <a:t>thêm văn bản </a:t>
            </a:r>
            <a:endParaRPr lang="en-US" sz="140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  <p:cxnSp>
        <p:nvCxnSpPr>
          <p:cNvPr id="1175577" name="AutoShape 25"/>
          <p:cNvCxnSpPr>
            <a:cxnSpLocks noChangeShapeType="1"/>
          </p:cNvCxnSpPr>
          <p:nvPr/>
        </p:nvCxnSpPr>
        <p:spPr bwMode="auto">
          <a:xfrm>
            <a:off x="2493963" y="2332038"/>
            <a:ext cx="179387" cy="295275"/>
          </a:xfrm>
          <a:prstGeom prst="bentConnector2">
            <a:avLst/>
          </a:prstGeom>
          <a:noFill/>
          <a:ln w="9525">
            <a:solidFill>
              <a:srgbClr val="29292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75578" name="Text Box 26"/>
          <p:cNvSpPr txBox="1">
            <a:spLocks noChangeArrowheads="1"/>
          </p:cNvSpPr>
          <p:nvPr/>
        </p:nvSpPr>
        <p:spPr bwMode="auto">
          <a:xfrm>
            <a:off x="2493963" y="1447800"/>
            <a:ext cx="14287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29292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solidFill>
                  <a:srgbClr val="333333"/>
                </a:solidFill>
                <a:latin typeface="Arial" panose="020B0604020202020204" pitchFamily="34" charset="0"/>
              </a:rPr>
              <a:t>thêm văn bản </a:t>
            </a:r>
            <a:endParaRPr lang="en-US" sz="140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  <p:cxnSp>
        <p:nvCxnSpPr>
          <p:cNvPr id="1175579" name="AutoShape 27"/>
          <p:cNvCxnSpPr>
            <a:cxnSpLocks noChangeShapeType="1"/>
          </p:cNvCxnSpPr>
          <p:nvPr/>
        </p:nvCxnSpPr>
        <p:spPr bwMode="auto">
          <a:xfrm>
            <a:off x="3922713" y="1565275"/>
            <a:ext cx="177800" cy="295275"/>
          </a:xfrm>
          <a:prstGeom prst="bentConnector2">
            <a:avLst/>
          </a:prstGeom>
          <a:noFill/>
          <a:ln w="9525">
            <a:solidFill>
              <a:srgbClr val="29292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75580" name="Text Box 28"/>
          <p:cNvSpPr txBox="1">
            <a:spLocks noChangeArrowheads="1"/>
          </p:cNvSpPr>
          <p:nvPr/>
        </p:nvSpPr>
        <p:spPr bwMode="auto">
          <a:xfrm>
            <a:off x="6421438" y="3451225"/>
            <a:ext cx="14271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29292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solidFill>
                  <a:srgbClr val="333333"/>
                </a:solidFill>
                <a:latin typeface="Arial" panose="020B0604020202020204" pitchFamily="34" charset="0"/>
              </a:rPr>
              <a:t>thêm văn bản </a:t>
            </a:r>
            <a:endParaRPr lang="en-US" sz="140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  <p:cxnSp>
        <p:nvCxnSpPr>
          <p:cNvPr id="1175581" name="AutoShape 29"/>
          <p:cNvCxnSpPr>
            <a:cxnSpLocks noChangeShapeType="1"/>
          </p:cNvCxnSpPr>
          <p:nvPr/>
        </p:nvCxnSpPr>
        <p:spPr bwMode="auto">
          <a:xfrm rot="10800000">
            <a:off x="5884863" y="3157538"/>
            <a:ext cx="492125" cy="471487"/>
          </a:xfrm>
          <a:prstGeom prst="bentConnector3">
            <a:avLst>
              <a:gd name="adj1" fmla="val 51259"/>
            </a:avLst>
          </a:prstGeom>
          <a:noFill/>
          <a:ln w="9525">
            <a:solidFill>
              <a:srgbClr val="29292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75582" name="Text Box 30"/>
          <p:cNvSpPr txBox="1">
            <a:spLocks noChangeArrowheads="1"/>
          </p:cNvSpPr>
          <p:nvPr/>
        </p:nvSpPr>
        <p:spPr bwMode="auto">
          <a:xfrm>
            <a:off x="1371600" y="4191000"/>
            <a:ext cx="1828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29292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solidFill>
                  <a:srgbClr val="333333"/>
                </a:solidFill>
                <a:latin typeface="Arial" panose="020B0604020202020204" pitchFamily="34" charset="0"/>
              </a:rPr>
              <a:t>thêm văn bản </a:t>
            </a:r>
            <a:endParaRPr lang="en-US" sz="140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  <p:cxnSp>
        <p:nvCxnSpPr>
          <p:cNvPr id="1175583" name="AutoShape 31"/>
          <p:cNvCxnSpPr>
            <a:cxnSpLocks noChangeShapeType="1"/>
            <a:stCxn id="1175582" idx="3"/>
          </p:cNvCxnSpPr>
          <p:nvPr/>
        </p:nvCxnSpPr>
        <p:spPr bwMode="auto">
          <a:xfrm flipV="1">
            <a:off x="3200400" y="3938588"/>
            <a:ext cx="342900" cy="404812"/>
          </a:xfrm>
          <a:prstGeom prst="bentConnector2">
            <a:avLst/>
          </a:prstGeom>
          <a:noFill/>
          <a:ln w="9525">
            <a:solidFill>
              <a:srgbClr val="29292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1175584" name="Group 32"/>
          <p:cNvGrpSpPr>
            <a:grpSpLocks/>
          </p:cNvGrpSpPr>
          <p:nvPr/>
        </p:nvGrpSpPr>
        <p:grpSpPr bwMode="auto">
          <a:xfrm>
            <a:off x="1295400" y="4487863"/>
            <a:ext cx="6359525" cy="1708150"/>
            <a:chOff x="816" y="2875"/>
            <a:chExt cx="4006" cy="1076"/>
          </a:xfrm>
        </p:grpSpPr>
        <p:grpSp>
          <p:nvGrpSpPr>
            <p:cNvPr id="1175585" name="Group 33"/>
            <p:cNvGrpSpPr>
              <a:grpSpLocks/>
            </p:cNvGrpSpPr>
            <p:nvPr/>
          </p:nvGrpSpPr>
          <p:grpSpPr bwMode="auto">
            <a:xfrm>
              <a:off x="816" y="3024"/>
              <a:ext cx="4006" cy="927"/>
              <a:chOff x="720" y="2987"/>
              <a:chExt cx="4006" cy="927"/>
            </a:xfrm>
          </p:grpSpPr>
          <p:sp>
            <p:nvSpPr>
              <p:cNvPr id="1175586" name="AutoShape 34"/>
              <p:cNvSpPr>
                <a:spLocks noChangeArrowheads="1"/>
              </p:cNvSpPr>
              <p:nvPr/>
            </p:nvSpPr>
            <p:spPr bwMode="gray">
              <a:xfrm>
                <a:off x="720" y="3258"/>
                <a:ext cx="1330" cy="656"/>
              </a:xfrm>
              <a:prstGeom prst="bevel">
                <a:avLst>
                  <a:gd name="adj" fmla="val 1648"/>
                </a:avLst>
              </a:prstGeom>
              <a:gradFill rotWithShape="1">
                <a:gsLst>
                  <a:gs pos="0">
                    <a:srgbClr val="DDDDDD"/>
                  </a:gs>
                  <a:gs pos="50000">
                    <a:srgbClr val="DDDDDD">
                      <a:gamma/>
                      <a:tint val="3333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EAEAEA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75587" name="AutoShape 35"/>
              <p:cNvSpPr>
                <a:spLocks noChangeArrowheads="1"/>
              </p:cNvSpPr>
              <p:nvPr/>
            </p:nvSpPr>
            <p:spPr bwMode="gray">
              <a:xfrm>
                <a:off x="720" y="2989"/>
                <a:ext cx="1330" cy="269"/>
              </a:xfrm>
              <a:prstGeom prst="bevel">
                <a:avLst>
                  <a:gd name="adj" fmla="val 3718"/>
                </a:avLst>
              </a:prstGeom>
              <a:solidFill>
                <a:schemeClr val="hlink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EAEAEA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75588" name="AutoShape 36"/>
              <p:cNvSpPr>
                <a:spLocks noChangeArrowheads="1"/>
              </p:cNvSpPr>
              <p:nvPr/>
            </p:nvSpPr>
            <p:spPr bwMode="gray">
              <a:xfrm>
                <a:off x="2064" y="3258"/>
                <a:ext cx="1330" cy="656"/>
              </a:xfrm>
              <a:prstGeom prst="bevel">
                <a:avLst>
                  <a:gd name="adj" fmla="val 1648"/>
                </a:avLst>
              </a:prstGeom>
              <a:gradFill rotWithShape="1">
                <a:gsLst>
                  <a:gs pos="0">
                    <a:srgbClr val="DDDDDD"/>
                  </a:gs>
                  <a:gs pos="50000">
                    <a:srgbClr val="DDDDDD">
                      <a:gamma/>
                      <a:tint val="3333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EAEAEA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75589" name="AutoShape 37"/>
              <p:cNvSpPr>
                <a:spLocks noChangeArrowheads="1"/>
              </p:cNvSpPr>
              <p:nvPr/>
            </p:nvSpPr>
            <p:spPr bwMode="gray">
              <a:xfrm>
                <a:off x="2064" y="2989"/>
                <a:ext cx="1330" cy="269"/>
              </a:xfrm>
              <a:prstGeom prst="bevel">
                <a:avLst>
                  <a:gd name="adj" fmla="val 3718"/>
                </a:avLst>
              </a:prstGeom>
              <a:solidFill>
                <a:srgbClr val="99CC00">
                  <a:alpha val="5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EAEAEA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75590" name="Rectangle 38"/>
              <p:cNvSpPr>
                <a:spLocks noChangeArrowheads="1"/>
              </p:cNvSpPr>
              <p:nvPr/>
            </p:nvSpPr>
            <p:spPr bwMode="gray">
              <a:xfrm>
                <a:off x="860" y="3018"/>
                <a:ext cx="1049" cy="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b="1" smtClean="0">
                    <a:solidFill>
                      <a:srgbClr val="1C1C1C"/>
                    </a:solidFill>
                    <a:latin typeface="Arial" panose="020B0604020202020204" pitchFamily="34" charset="0"/>
                  </a:rPr>
                  <a:t>Thêm chữ tại đây</a:t>
                </a:r>
                <a:endParaRPr lang="en-US" sz="1400" b="1">
                  <a:solidFill>
                    <a:srgbClr val="1C1C1C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175591" name="Rectangle 39"/>
              <p:cNvSpPr>
                <a:spLocks noChangeArrowheads="1"/>
              </p:cNvSpPr>
              <p:nvPr/>
            </p:nvSpPr>
            <p:spPr bwMode="gray">
              <a:xfrm>
                <a:off x="2204" y="3024"/>
                <a:ext cx="1049" cy="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b="1" smtClean="0">
                    <a:solidFill>
                      <a:srgbClr val="1C1C1C"/>
                    </a:solidFill>
                    <a:latin typeface="Arial" panose="020B0604020202020204" pitchFamily="34" charset="0"/>
                  </a:rPr>
                  <a:t>Thêm chữ tại đây</a:t>
                </a:r>
                <a:endParaRPr lang="en-US" sz="1400" b="1">
                  <a:solidFill>
                    <a:srgbClr val="1C1C1C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175592" name="Rectangle 40"/>
              <p:cNvSpPr>
                <a:spLocks noChangeArrowheads="1"/>
              </p:cNvSpPr>
              <p:nvPr/>
            </p:nvSpPr>
            <p:spPr bwMode="gray">
              <a:xfrm>
                <a:off x="720" y="3321"/>
                <a:ext cx="1282" cy="17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sz="1200" b="1" smtClean="0">
                    <a:solidFill>
                      <a:srgbClr val="1C1C1C"/>
                    </a:solidFill>
                    <a:latin typeface="Arial" panose="020B0604020202020204" pitchFamily="34" charset="0"/>
                  </a:rPr>
                  <a:t>thêm văn bản </a:t>
                </a:r>
                <a:endParaRPr lang="en-US" sz="1200">
                  <a:solidFill>
                    <a:srgbClr val="1C1C1C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175593" name="Rectangle 41"/>
              <p:cNvSpPr>
                <a:spLocks noChangeArrowheads="1"/>
              </p:cNvSpPr>
              <p:nvPr/>
            </p:nvSpPr>
            <p:spPr bwMode="gray">
              <a:xfrm>
                <a:off x="2064" y="3321"/>
                <a:ext cx="1282" cy="17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sz="1200" b="1" smtClean="0">
                    <a:solidFill>
                      <a:srgbClr val="1C1C1C"/>
                    </a:solidFill>
                    <a:latin typeface="Arial" panose="020B0604020202020204" pitchFamily="34" charset="0"/>
                  </a:rPr>
                  <a:t>thêm văn bản </a:t>
                </a:r>
                <a:endParaRPr lang="en-US" sz="1200">
                  <a:solidFill>
                    <a:srgbClr val="1C1C1C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175594" name="AutoShape 42"/>
              <p:cNvSpPr>
                <a:spLocks noChangeArrowheads="1"/>
              </p:cNvSpPr>
              <p:nvPr/>
            </p:nvSpPr>
            <p:spPr bwMode="gray">
              <a:xfrm>
                <a:off x="3396" y="3256"/>
                <a:ext cx="1330" cy="656"/>
              </a:xfrm>
              <a:prstGeom prst="bevel">
                <a:avLst>
                  <a:gd name="adj" fmla="val 1648"/>
                </a:avLst>
              </a:prstGeom>
              <a:gradFill rotWithShape="1">
                <a:gsLst>
                  <a:gs pos="0">
                    <a:srgbClr val="DDDDDD"/>
                  </a:gs>
                  <a:gs pos="50000">
                    <a:srgbClr val="DDDDDD">
                      <a:gamma/>
                      <a:tint val="3333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EAEAEA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75595" name="AutoShape 43"/>
              <p:cNvSpPr>
                <a:spLocks noChangeArrowheads="1"/>
              </p:cNvSpPr>
              <p:nvPr/>
            </p:nvSpPr>
            <p:spPr bwMode="gray">
              <a:xfrm>
                <a:off x="3396" y="2987"/>
                <a:ext cx="1330" cy="269"/>
              </a:xfrm>
              <a:prstGeom prst="bevel">
                <a:avLst>
                  <a:gd name="adj" fmla="val 3718"/>
                </a:avLst>
              </a:prstGeom>
              <a:solidFill>
                <a:schemeClr val="accent1">
                  <a:alpha val="5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EAEAEA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75596" name="Rectangle 44"/>
              <p:cNvSpPr>
                <a:spLocks noChangeArrowheads="1"/>
              </p:cNvSpPr>
              <p:nvPr/>
            </p:nvSpPr>
            <p:spPr bwMode="gray">
              <a:xfrm>
                <a:off x="3536" y="3022"/>
                <a:ext cx="1049" cy="1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1400" b="1" smtClean="0">
                    <a:solidFill>
                      <a:srgbClr val="1C1C1C"/>
                    </a:solidFill>
                    <a:latin typeface="Arial" panose="020B0604020202020204" pitchFamily="34" charset="0"/>
                  </a:rPr>
                  <a:t>Thêm chữ tại đây</a:t>
                </a:r>
                <a:endParaRPr lang="en-US" sz="1400" b="1">
                  <a:solidFill>
                    <a:srgbClr val="1C1C1C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175597" name="Rectangle 45"/>
              <p:cNvSpPr>
                <a:spLocks noChangeArrowheads="1"/>
              </p:cNvSpPr>
              <p:nvPr/>
            </p:nvSpPr>
            <p:spPr bwMode="gray">
              <a:xfrm>
                <a:off x="3396" y="3319"/>
                <a:ext cx="1282" cy="17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sz="1200" b="1" smtClean="0">
                    <a:solidFill>
                      <a:srgbClr val="1C1C1C"/>
                    </a:solidFill>
                    <a:latin typeface="Arial" panose="020B0604020202020204" pitchFamily="34" charset="0"/>
                  </a:rPr>
                  <a:t>thêm văn bản </a:t>
                </a:r>
                <a:endParaRPr lang="en-US" sz="1200">
                  <a:solidFill>
                    <a:srgbClr val="1C1C1C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175598" name="Freeform 46"/>
            <p:cNvSpPr>
              <a:spLocks/>
            </p:cNvSpPr>
            <p:nvPr/>
          </p:nvSpPr>
          <p:spPr bwMode="gray">
            <a:xfrm>
              <a:off x="816" y="2880"/>
              <a:ext cx="3984" cy="144"/>
            </a:xfrm>
            <a:custGeom>
              <a:avLst/>
              <a:gdLst>
                <a:gd name="T0" fmla="*/ 0 w 3984"/>
                <a:gd name="T1" fmla="*/ 144 h 144"/>
                <a:gd name="T2" fmla="*/ 624 w 3984"/>
                <a:gd name="T3" fmla="*/ 0 h 144"/>
                <a:gd name="T4" fmla="*/ 3529 w 3984"/>
                <a:gd name="T5" fmla="*/ 0 h 144"/>
                <a:gd name="T6" fmla="*/ 3984 w 3984"/>
                <a:gd name="T7" fmla="*/ 144 h 144"/>
                <a:gd name="T8" fmla="*/ 0 w 3984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84" h="144">
                  <a:moveTo>
                    <a:pt x="0" y="144"/>
                  </a:moveTo>
                  <a:lnTo>
                    <a:pt x="624" y="0"/>
                  </a:lnTo>
                  <a:lnTo>
                    <a:pt x="3529" y="0"/>
                  </a:lnTo>
                  <a:lnTo>
                    <a:pt x="3984" y="144"/>
                  </a:lnTo>
                  <a:lnTo>
                    <a:pt x="0" y="14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51373"/>
                    <a:invGamma/>
                  </a:schemeClr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175599" name="Line 47"/>
            <p:cNvSpPr>
              <a:spLocks noChangeShapeType="1"/>
            </p:cNvSpPr>
            <p:nvPr/>
          </p:nvSpPr>
          <p:spPr bwMode="gray">
            <a:xfrm flipV="1">
              <a:off x="2158" y="2875"/>
              <a:ext cx="118" cy="13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>
              <a:outerShdw dist="28398" dir="9206097" algn="ctr" rotWithShape="0">
                <a:schemeClr val="tx1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1175600" name="Line 48"/>
            <p:cNvSpPr>
              <a:spLocks noChangeShapeType="1"/>
            </p:cNvSpPr>
            <p:nvPr/>
          </p:nvSpPr>
          <p:spPr bwMode="gray">
            <a:xfrm flipH="1" flipV="1">
              <a:off x="3366" y="2878"/>
              <a:ext cx="120" cy="14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>
              <a:outerShdw dist="12700" dir="10800000" algn="ctr" rotWithShape="0">
                <a:schemeClr val="tx1">
                  <a:alpha val="5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vi-VN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78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  <p:sp>
        <p:nvSpPr>
          <p:cNvPr id="1178627" name="Arc 3"/>
          <p:cNvSpPr>
            <a:spLocks/>
          </p:cNvSpPr>
          <p:nvPr/>
        </p:nvSpPr>
        <p:spPr bwMode="gray">
          <a:xfrm rot="16200000">
            <a:off x="3263900" y="1489075"/>
            <a:ext cx="1908175" cy="5038725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3380 w 43200"/>
              <a:gd name="T1" fmla="*/ 39705 h 43200"/>
              <a:gd name="T2" fmla="*/ 38438 w 43200"/>
              <a:gd name="T3" fmla="*/ 35129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33380" y="39705"/>
                </a:moveTo>
                <a:cubicBezTo>
                  <a:pt x="29874" y="41985"/>
                  <a:pt x="25782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6520"/>
                  <a:pt x="41520" y="31293"/>
                  <a:pt x="38438" y="35129"/>
                </a:cubicBezTo>
              </a:path>
              <a:path w="43200" h="43200" stroke="0" extrusionOk="0">
                <a:moveTo>
                  <a:pt x="33380" y="39705"/>
                </a:moveTo>
                <a:cubicBezTo>
                  <a:pt x="29874" y="41985"/>
                  <a:pt x="25782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6520"/>
                  <a:pt x="41520" y="31293"/>
                  <a:pt x="38438" y="35129"/>
                </a:cubicBezTo>
                <a:lnTo>
                  <a:pt x="21600" y="21600"/>
                </a:lnTo>
                <a:close/>
              </a:path>
            </a:pathLst>
          </a:custGeom>
          <a:solidFill>
            <a:srgbClr val="96969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9900"/>
                </a:solidFill>
                <a:round/>
                <a:headEnd/>
                <a:tailEnd type="arrow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8628" name="Arc 4"/>
          <p:cNvSpPr>
            <a:spLocks/>
          </p:cNvSpPr>
          <p:nvPr/>
        </p:nvSpPr>
        <p:spPr bwMode="gray">
          <a:xfrm rot="16200000">
            <a:off x="3433762" y="1363663"/>
            <a:ext cx="1712913" cy="4846638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28692 w 43200"/>
              <a:gd name="T1" fmla="*/ 42002 h 43200"/>
              <a:gd name="T2" fmla="*/ 31490 w 43200"/>
              <a:gd name="T3" fmla="*/ 40803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28692" y="42002"/>
                </a:moveTo>
                <a:cubicBezTo>
                  <a:pt x="26411" y="42795"/>
                  <a:pt x="24014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</a:path>
              <a:path w="43200" h="43200" stroke="0" extrusionOk="0">
                <a:moveTo>
                  <a:pt x="28692" y="42002"/>
                </a:moveTo>
                <a:cubicBezTo>
                  <a:pt x="26411" y="42795"/>
                  <a:pt x="24014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42353"/>
                  <a:invGamma/>
                </a:schemeClr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9900"/>
                </a:solidFill>
                <a:round/>
                <a:headEnd/>
                <a:tailEnd type="arrow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8629" name="Arc 5"/>
          <p:cNvSpPr>
            <a:spLocks/>
          </p:cNvSpPr>
          <p:nvPr/>
        </p:nvSpPr>
        <p:spPr bwMode="ltGray">
          <a:xfrm rot="16200000">
            <a:off x="3276600" y="1550988"/>
            <a:ext cx="1755775" cy="462915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14124 w 43200"/>
              <a:gd name="T1" fmla="*/ 41865 h 41865"/>
              <a:gd name="T2" fmla="*/ 31490 w 43200"/>
              <a:gd name="T3" fmla="*/ 40803 h 41865"/>
              <a:gd name="T4" fmla="*/ 21600 w 43200"/>
              <a:gd name="T5" fmla="*/ 21600 h 41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1865" fill="none" extrusionOk="0">
                <a:moveTo>
                  <a:pt x="14124" y="41864"/>
                </a:moveTo>
                <a:cubicBezTo>
                  <a:pt x="5636" y="38734"/>
                  <a:pt x="0" y="30646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</a:path>
              <a:path w="43200" h="41865" stroke="0" extrusionOk="0">
                <a:moveTo>
                  <a:pt x="14124" y="41864"/>
                </a:moveTo>
                <a:cubicBezTo>
                  <a:pt x="5636" y="38734"/>
                  <a:pt x="0" y="30646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29688"/>
                  <a:pt x="38680" y="37099"/>
                  <a:pt x="31489" y="40802"/>
                </a:cubicBezTo>
                <a:lnTo>
                  <a:pt x="21600" y="2160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40392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>
                <a:solidFill>
                  <a:srgbClr val="FF9900"/>
                </a:solidFill>
                <a:round/>
                <a:headEnd/>
                <a:tailEnd type="arrow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8630" name="Text Box 6"/>
          <p:cNvSpPr txBox="1">
            <a:spLocks noChangeArrowheads="1"/>
          </p:cNvSpPr>
          <p:nvPr/>
        </p:nvSpPr>
        <p:spPr bwMode="auto">
          <a:xfrm>
            <a:off x="5602288" y="3713163"/>
            <a:ext cx="7556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solidFill>
                  <a:srgbClr val="1C1C1C"/>
                </a:solidFill>
                <a:latin typeface="Arial" panose="020B0604020202020204" pitchFamily="34" charset="0"/>
              </a:rPr>
              <a:t>10%</a:t>
            </a:r>
          </a:p>
        </p:txBody>
      </p:sp>
      <p:sp>
        <p:nvSpPr>
          <p:cNvPr id="1178633" name="Line 9"/>
          <p:cNvSpPr>
            <a:spLocks noChangeShapeType="1"/>
          </p:cNvSpPr>
          <p:nvPr/>
        </p:nvSpPr>
        <p:spPr bwMode="gray">
          <a:xfrm flipH="1">
            <a:off x="3189288" y="3836988"/>
            <a:ext cx="1258887" cy="10302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1178634" name="Group 10"/>
          <p:cNvGrpSpPr>
            <a:grpSpLocks/>
          </p:cNvGrpSpPr>
          <p:nvPr/>
        </p:nvGrpSpPr>
        <p:grpSpPr bwMode="auto">
          <a:xfrm>
            <a:off x="1524000" y="2792413"/>
            <a:ext cx="5680075" cy="2195512"/>
            <a:chOff x="960" y="1855"/>
            <a:chExt cx="3578" cy="1383"/>
          </a:xfrm>
        </p:grpSpPr>
        <p:sp>
          <p:nvSpPr>
            <p:cNvPr id="1178635" name="Arc 11"/>
            <p:cNvSpPr>
              <a:spLocks/>
            </p:cNvSpPr>
            <p:nvPr/>
          </p:nvSpPr>
          <p:spPr bwMode="gray">
            <a:xfrm rot="16200000">
              <a:off x="2040" y="775"/>
              <a:ext cx="1383" cy="3544"/>
            </a:xfrm>
            <a:custGeom>
              <a:avLst/>
              <a:gdLst>
                <a:gd name="G0" fmla="+- 19812 0 0"/>
                <a:gd name="G1" fmla="+- 21600 0 0"/>
                <a:gd name="G2" fmla="+- 21600 0 0"/>
                <a:gd name="T0" fmla="*/ 0 w 41412"/>
                <a:gd name="T1" fmla="*/ 12994 h 41573"/>
                <a:gd name="T2" fmla="*/ 28035 w 41412"/>
                <a:gd name="T3" fmla="*/ 41573 h 41573"/>
                <a:gd name="T4" fmla="*/ 19812 w 41412"/>
                <a:gd name="T5" fmla="*/ 21600 h 41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412" h="41573" fill="none" extrusionOk="0">
                  <a:moveTo>
                    <a:pt x="0" y="12994"/>
                  </a:moveTo>
                  <a:cubicBezTo>
                    <a:pt x="3427" y="5104"/>
                    <a:pt x="11209" y="-1"/>
                    <a:pt x="19812" y="0"/>
                  </a:cubicBezTo>
                  <a:cubicBezTo>
                    <a:pt x="31741" y="0"/>
                    <a:pt x="41412" y="9670"/>
                    <a:pt x="41412" y="21600"/>
                  </a:cubicBezTo>
                  <a:cubicBezTo>
                    <a:pt x="41412" y="30353"/>
                    <a:pt x="36129" y="38241"/>
                    <a:pt x="28035" y="41573"/>
                  </a:cubicBezTo>
                </a:path>
                <a:path w="41412" h="41573" stroke="0" extrusionOk="0">
                  <a:moveTo>
                    <a:pt x="0" y="12994"/>
                  </a:moveTo>
                  <a:cubicBezTo>
                    <a:pt x="3427" y="5104"/>
                    <a:pt x="11209" y="-1"/>
                    <a:pt x="19812" y="0"/>
                  </a:cubicBezTo>
                  <a:cubicBezTo>
                    <a:pt x="31741" y="0"/>
                    <a:pt x="41412" y="9670"/>
                    <a:pt x="41412" y="21600"/>
                  </a:cubicBezTo>
                  <a:cubicBezTo>
                    <a:pt x="41412" y="30353"/>
                    <a:pt x="36129" y="38241"/>
                    <a:pt x="28035" y="41573"/>
                  </a:cubicBezTo>
                  <a:lnTo>
                    <a:pt x="19812" y="21600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51373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>
                  <a:solidFill>
                    <a:srgbClr val="FF9900"/>
                  </a:solidFill>
                  <a:round/>
                  <a:headEnd/>
                  <a:tailEnd type="arrow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178636" name="Freeform 12"/>
            <p:cNvSpPr>
              <a:spLocks/>
            </p:cNvSpPr>
            <p:nvPr/>
          </p:nvSpPr>
          <p:spPr bwMode="gray">
            <a:xfrm>
              <a:off x="4363" y="2089"/>
              <a:ext cx="175" cy="231"/>
            </a:xfrm>
            <a:custGeom>
              <a:avLst/>
              <a:gdLst>
                <a:gd name="T0" fmla="*/ 133 w 141"/>
                <a:gd name="T1" fmla="*/ 72 h 186"/>
                <a:gd name="T2" fmla="*/ 141 w 141"/>
                <a:gd name="T3" fmla="*/ 161 h 186"/>
                <a:gd name="T4" fmla="*/ 15 w 141"/>
                <a:gd name="T5" fmla="*/ 186 h 186"/>
                <a:gd name="T6" fmla="*/ 0 w 141"/>
                <a:gd name="T7" fmla="*/ 0 h 186"/>
                <a:gd name="T8" fmla="*/ 133 w 141"/>
                <a:gd name="T9" fmla="*/ 7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86">
                  <a:moveTo>
                    <a:pt x="133" y="72"/>
                  </a:moveTo>
                  <a:lnTo>
                    <a:pt x="141" y="161"/>
                  </a:lnTo>
                  <a:lnTo>
                    <a:pt x="15" y="186"/>
                  </a:lnTo>
                  <a:lnTo>
                    <a:pt x="0" y="0"/>
                  </a:lnTo>
                  <a:lnTo>
                    <a:pt x="133" y="72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1178637" name="Arc 13"/>
          <p:cNvSpPr>
            <a:spLocks/>
          </p:cNvSpPr>
          <p:nvPr/>
        </p:nvSpPr>
        <p:spPr bwMode="gray">
          <a:xfrm rot="16200000">
            <a:off x="3258343" y="865982"/>
            <a:ext cx="2182813" cy="5632450"/>
          </a:xfrm>
          <a:custGeom>
            <a:avLst/>
            <a:gdLst>
              <a:gd name="G0" fmla="+- 19534 0 0"/>
              <a:gd name="G1" fmla="+- 21600 0 0"/>
              <a:gd name="G2" fmla="+- 21600 0 0"/>
              <a:gd name="T0" fmla="*/ 0 w 41134"/>
              <a:gd name="T1" fmla="*/ 12382 h 41573"/>
              <a:gd name="T2" fmla="*/ 27757 w 41134"/>
              <a:gd name="T3" fmla="*/ 41573 h 41573"/>
              <a:gd name="T4" fmla="*/ 19534 w 41134"/>
              <a:gd name="T5" fmla="*/ 21600 h 415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134" h="41573" fill="none" extrusionOk="0">
                <a:moveTo>
                  <a:pt x="-1" y="12381"/>
                </a:moveTo>
                <a:cubicBezTo>
                  <a:pt x="3566" y="4822"/>
                  <a:pt x="11175" y="-1"/>
                  <a:pt x="19534" y="0"/>
                </a:cubicBezTo>
                <a:cubicBezTo>
                  <a:pt x="31463" y="0"/>
                  <a:pt x="41134" y="9670"/>
                  <a:pt x="41134" y="21600"/>
                </a:cubicBezTo>
                <a:cubicBezTo>
                  <a:pt x="41134" y="30353"/>
                  <a:pt x="35851" y="38241"/>
                  <a:pt x="27757" y="41573"/>
                </a:cubicBezTo>
              </a:path>
              <a:path w="41134" h="41573" stroke="0" extrusionOk="0">
                <a:moveTo>
                  <a:pt x="-1" y="12381"/>
                </a:moveTo>
                <a:cubicBezTo>
                  <a:pt x="3566" y="4822"/>
                  <a:pt x="11175" y="-1"/>
                  <a:pt x="19534" y="0"/>
                </a:cubicBezTo>
                <a:cubicBezTo>
                  <a:pt x="31463" y="0"/>
                  <a:pt x="41134" y="9670"/>
                  <a:pt x="41134" y="21600"/>
                </a:cubicBezTo>
                <a:cubicBezTo>
                  <a:pt x="41134" y="30353"/>
                  <a:pt x="35851" y="38241"/>
                  <a:pt x="27757" y="41573"/>
                </a:cubicBezTo>
                <a:lnTo>
                  <a:pt x="19534" y="2160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4000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FF5050"/>
                </a:solidFill>
                <a:round/>
                <a:headEnd type="triangle" w="med" len="med"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178638" name="Text Box 14"/>
          <p:cNvSpPr txBox="1">
            <a:spLocks noChangeArrowheads="1"/>
          </p:cNvSpPr>
          <p:nvPr/>
        </p:nvSpPr>
        <p:spPr bwMode="white">
          <a:xfrm>
            <a:off x="2362200" y="3124200"/>
            <a:ext cx="11636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b="1">
                <a:solidFill>
                  <a:srgbClr val="FFFFFF"/>
                </a:solidFill>
                <a:latin typeface="Arial" panose="020B0604020202020204" pitchFamily="34" charset="0"/>
              </a:rPr>
              <a:t>60%</a:t>
            </a:r>
          </a:p>
        </p:txBody>
      </p:sp>
      <p:sp>
        <p:nvSpPr>
          <p:cNvPr id="1178639" name="Text Box 15"/>
          <p:cNvSpPr txBox="1">
            <a:spLocks noChangeArrowheads="1"/>
          </p:cNvSpPr>
          <p:nvPr/>
        </p:nvSpPr>
        <p:spPr bwMode="auto">
          <a:xfrm>
            <a:off x="4191000" y="4122738"/>
            <a:ext cx="8239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400" b="1">
                <a:solidFill>
                  <a:srgbClr val="1C1C1C"/>
                </a:solidFill>
                <a:latin typeface="Arial" panose="020B0604020202020204" pitchFamily="34" charset="0"/>
              </a:rPr>
              <a:t>30%</a:t>
            </a:r>
          </a:p>
        </p:txBody>
      </p:sp>
      <p:sp>
        <p:nvSpPr>
          <p:cNvPr id="1178640" name="Rectangle 16"/>
          <p:cNvSpPr>
            <a:spLocks noChangeArrowheads="1"/>
          </p:cNvSpPr>
          <p:nvPr/>
        </p:nvSpPr>
        <p:spPr bwMode="auto">
          <a:xfrm>
            <a:off x="5791200" y="5089525"/>
            <a:ext cx="254896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sz="140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r>
              <a:rPr lang="en-US" sz="1400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sz="140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r>
              <a:rPr lang="en-US" sz="1400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sz="140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r>
              <a:rPr lang="en-US" sz="1400" smtClean="0">
                <a:solidFill>
                  <a:srgbClr val="1C1C1C"/>
                </a:solidFill>
                <a:latin typeface="Arial" panose="020B0604020202020204" pitchFamily="34" charset="0"/>
              </a:rPr>
              <a:t>Thêm chữ Thêm chữ tại đây</a:t>
            </a:r>
            <a:endParaRPr lang="en-US" sz="14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sz="140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r>
              <a:rPr lang="en-US" sz="1400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78641" name="Rectangle 17"/>
          <p:cNvSpPr>
            <a:spLocks noChangeArrowheads="1"/>
          </p:cNvSpPr>
          <p:nvPr/>
        </p:nvSpPr>
        <p:spPr bwMode="black">
          <a:xfrm>
            <a:off x="4038600" y="5029200"/>
            <a:ext cx="2028825" cy="42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EA7E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chemeClr val="tx2"/>
                </a:solidFill>
                <a:latin typeface="Arial" panose="020B0604020202020204" pitchFamily="34" charset="0"/>
              </a:rPr>
              <a:t>Thêm chữ tại đây</a:t>
            </a:r>
            <a:endParaRPr lang="en-US" b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178642" name="Rectangle 18"/>
          <p:cNvSpPr>
            <a:spLocks noChangeArrowheads="1"/>
          </p:cNvSpPr>
          <p:nvPr/>
        </p:nvSpPr>
        <p:spPr bwMode="auto">
          <a:xfrm>
            <a:off x="7167563" y="3940175"/>
            <a:ext cx="168661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sz="140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r>
              <a:rPr lang="en-US" sz="1400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sz="140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r>
              <a:rPr lang="en-US" sz="1400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78643" name="Rectangle 19"/>
          <p:cNvSpPr>
            <a:spLocks noChangeArrowheads="1"/>
          </p:cNvSpPr>
          <p:nvPr/>
        </p:nvSpPr>
        <p:spPr bwMode="black">
          <a:xfrm>
            <a:off x="6858000" y="3581400"/>
            <a:ext cx="2028825" cy="42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EA7E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chemeClr val="tx2"/>
                </a:solidFill>
                <a:latin typeface="Arial" panose="020B0604020202020204" pitchFamily="34" charset="0"/>
              </a:rPr>
              <a:t>Thêm chữ tại đây</a:t>
            </a:r>
            <a:endParaRPr lang="en-US" b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178644" name="Rectangle 20"/>
          <p:cNvSpPr>
            <a:spLocks noChangeArrowheads="1"/>
          </p:cNvSpPr>
          <p:nvPr/>
        </p:nvSpPr>
        <p:spPr bwMode="auto">
          <a:xfrm>
            <a:off x="676275" y="5076825"/>
            <a:ext cx="254896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en-US" sz="140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r>
              <a:rPr lang="en-US" sz="1400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sz="140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r>
              <a:rPr lang="en-US" sz="1400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sz="140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r>
              <a:rPr lang="en-US" sz="1400" smtClean="0">
                <a:solidFill>
                  <a:srgbClr val="1C1C1C"/>
                </a:solidFill>
                <a:latin typeface="Arial" panose="020B0604020202020204" pitchFamily="34" charset="0"/>
              </a:rPr>
              <a:t>Thêm chữ Thêm chữ tại đây</a:t>
            </a:r>
            <a:endParaRPr lang="en-US" sz="1400">
              <a:solidFill>
                <a:srgbClr val="1C1C1C"/>
              </a:solidFill>
              <a:latin typeface="Arial" panose="020B0604020202020204" pitchFamily="34" charset="0"/>
            </a:endParaRPr>
          </a:p>
          <a:p>
            <a:pPr>
              <a:buFontTx/>
              <a:buChar char="•"/>
            </a:pPr>
            <a:r>
              <a:rPr lang="en-US" sz="1400">
                <a:solidFill>
                  <a:srgbClr val="1C1C1C"/>
                </a:solidFill>
                <a:latin typeface="Arial" panose="020B0604020202020204" pitchFamily="34" charset="0"/>
              </a:rPr>
              <a:t> </a:t>
            </a:r>
            <a:r>
              <a:rPr lang="en-US" sz="1400" smtClean="0">
                <a:solidFill>
                  <a:srgbClr val="1C1C1C"/>
                </a:solidFill>
                <a:latin typeface="Arial" panose="020B0604020202020204" pitchFamily="34" charset="0"/>
              </a:rPr>
              <a:t>Thêm chữ tại đây</a:t>
            </a:r>
            <a:endParaRPr lang="en-US" sz="1400">
              <a:solidFill>
                <a:srgbClr val="1C1C1C"/>
              </a:solidFill>
              <a:latin typeface="Arial" panose="020B0604020202020204" pitchFamily="34" charset="0"/>
            </a:endParaRPr>
          </a:p>
        </p:txBody>
      </p:sp>
      <p:sp>
        <p:nvSpPr>
          <p:cNvPr id="1178645" name="Rectangle 21"/>
          <p:cNvSpPr>
            <a:spLocks noChangeArrowheads="1"/>
          </p:cNvSpPr>
          <p:nvPr/>
        </p:nvSpPr>
        <p:spPr bwMode="black">
          <a:xfrm>
            <a:off x="685800" y="4724400"/>
            <a:ext cx="1514475" cy="42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EA7EA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 smtClean="0">
                <a:solidFill>
                  <a:schemeClr val="tx2"/>
                </a:solidFill>
                <a:latin typeface="Arial" panose="020B0604020202020204" pitchFamily="34" charset="0"/>
              </a:rPr>
              <a:t>Thêm chữ tại đây</a:t>
            </a:r>
            <a:endParaRPr lang="en-US" b="1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178646" name="Rectangle 22"/>
          <p:cNvSpPr>
            <a:spLocks noChangeArrowheads="1"/>
          </p:cNvSpPr>
          <p:nvPr/>
        </p:nvSpPr>
        <p:spPr bwMode="gray">
          <a:xfrm>
            <a:off x="2057400" y="3657600"/>
            <a:ext cx="148630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1600" smtClean="0">
                <a:solidFill>
                  <a:srgbClr val="FFFFFF"/>
                </a:solidFill>
                <a:latin typeface="Arial" panose="020B0604020202020204" pitchFamily="34" charset="0"/>
              </a:rPr>
              <a:t>thêm văn bản </a:t>
            </a:r>
            <a:endParaRPr lang="en-US" sz="16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grpSp>
        <p:nvGrpSpPr>
          <p:cNvPr id="1178647" name="Group 23"/>
          <p:cNvGrpSpPr>
            <a:grpSpLocks/>
          </p:cNvGrpSpPr>
          <p:nvPr/>
        </p:nvGrpSpPr>
        <p:grpSpPr bwMode="auto">
          <a:xfrm>
            <a:off x="4343400" y="2133600"/>
            <a:ext cx="701675" cy="1295400"/>
            <a:chOff x="2111" y="2247"/>
            <a:chExt cx="592" cy="1034"/>
          </a:xfrm>
        </p:grpSpPr>
        <p:sp>
          <p:nvSpPr>
            <p:cNvPr id="1178648" name="Freeform 24"/>
            <p:cNvSpPr>
              <a:spLocks/>
            </p:cNvSpPr>
            <p:nvPr/>
          </p:nvSpPr>
          <p:spPr bwMode="gray">
            <a:xfrm>
              <a:off x="2111" y="2449"/>
              <a:ext cx="592" cy="832"/>
            </a:xfrm>
            <a:custGeom>
              <a:avLst/>
              <a:gdLst>
                <a:gd name="T0" fmla="*/ 168 w 320"/>
                <a:gd name="T1" fmla="*/ 1 h 479"/>
                <a:gd name="T2" fmla="*/ 148 w 320"/>
                <a:gd name="T3" fmla="*/ 33 h 479"/>
                <a:gd name="T4" fmla="*/ 127 w 320"/>
                <a:gd name="T5" fmla="*/ 1 h 479"/>
                <a:gd name="T6" fmla="*/ 70 w 320"/>
                <a:gd name="T7" fmla="*/ 17 h 479"/>
                <a:gd name="T8" fmla="*/ 1 w 320"/>
                <a:gd name="T9" fmla="*/ 174 h 479"/>
                <a:gd name="T10" fmla="*/ 36 w 320"/>
                <a:gd name="T11" fmla="*/ 213 h 479"/>
                <a:gd name="T12" fmla="*/ 86 w 320"/>
                <a:gd name="T13" fmla="*/ 57 h 479"/>
                <a:gd name="T14" fmla="*/ 14 w 320"/>
                <a:gd name="T15" fmla="*/ 411 h 479"/>
                <a:gd name="T16" fmla="*/ 34 w 320"/>
                <a:gd name="T17" fmla="*/ 466 h 479"/>
                <a:gd name="T18" fmla="*/ 133 w 320"/>
                <a:gd name="T19" fmla="*/ 440 h 479"/>
                <a:gd name="T20" fmla="*/ 147 w 320"/>
                <a:gd name="T21" fmla="*/ 232 h 479"/>
                <a:gd name="T22" fmla="*/ 169 w 320"/>
                <a:gd name="T23" fmla="*/ 439 h 479"/>
                <a:gd name="T24" fmla="*/ 262 w 320"/>
                <a:gd name="T25" fmla="*/ 468 h 479"/>
                <a:gd name="T26" fmla="*/ 282 w 320"/>
                <a:gd name="T27" fmla="*/ 407 h 479"/>
                <a:gd name="T28" fmla="*/ 210 w 320"/>
                <a:gd name="T29" fmla="*/ 57 h 479"/>
                <a:gd name="T30" fmla="*/ 230 w 320"/>
                <a:gd name="T31" fmla="*/ 135 h 479"/>
                <a:gd name="T32" fmla="*/ 281 w 320"/>
                <a:gd name="T33" fmla="*/ 236 h 479"/>
                <a:gd name="T34" fmla="*/ 295 w 320"/>
                <a:gd name="T35" fmla="*/ 162 h 479"/>
                <a:gd name="T36" fmla="*/ 216 w 320"/>
                <a:gd name="T37" fmla="*/ 8 h 479"/>
                <a:gd name="T38" fmla="*/ 168 w 320"/>
                <a:gd name="T39" fmla="*/ 1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20" h="479">
                  <a:moveTo>
                    <a:pt x="168" y="1"/>
                  </a:moveTo>
                  <a:cubicBezTo>
                    <a:pt x="165" y="15"/>
                    <a:pt x="154" y="34"/>
                    <a:pt x="148" y="33"/>
                  </a:cubicBezTo>
                  <a:cubicBezTo>
                    <a:pt x="141" y="33"/>
                    <a:pt x="133" y="15"/>
                    <a:pt x="127" y="1"/>
                  </a:cubicBezTo>
                  <a:cubicBezTo>
                    <a:pt x="105" y="0"/>
                    <a:pt x="88" y="5"/>
                    <a:pt x="70" y="17"/>
                  </a:cubicBezTo>
                  <a:cubicBezTo>
                    <a:pt x="57" y="32"/>
                    <a:pt x="0" y="165"/>
                    <a:pt x="1" y="174"/>
                  </a:cubicBezTo>
                  <a:cubicBezTo>
                    <a:pt x="1" y="183"/>
                    <a:pt x="3" y="212"/>
                    <a:pt x="36" y="213"/>
                  </a:cubicBezTo>
                  <a:cubicBezTo>
                    <a:pt x="63" y="197"/>
                    <a:pt x="86" y="57"/>
                    <a:pt x="86" y="57"/>
                  </a:cubicBezTo>
                  <a:cubicBezTo>
                    <a:pt x="79" y="92"/>
                    <a:pt x="14" y="411"/>
                    <a:pt x="14" y="411"/>
                  </a:cubicBezTo>
                  <a:cubicBezTo>
                    <a:pt x="9" y="452"/>
                    <a:pt x="24" y="464"/>
                    <a:pt x="34" y="466"/>
                  </a:cubicBezTo>
                  <a:cubicBezTo>
                    <a:pt x="55" y="471"/>
                    <a:pt x="114" y="479"/>
                    <a:pt x="133" y="440"/>
                  </a:cubicBezTo>
                  <a:cubicBezTo>
                    <a:pt x="152" y="401"/>
                    <a:pt x="141" y="232"/>
                    <a:pt x="147" y="232"/>
                  </a:cubicBezTo>
                  <a:cubicBezTo>
                    <a:pt x="153" y="232"/>
                    <a:pt x="150" y="400"/>
                    <a:pt x="169" y="439"/>
                  </a:cubicBezTo>
                  <a:cubicBezTo>
                    <a:pt x="188" y="478"/>
                    <a:pt x="243" y="473"/>
                    <a:pt x="262" y="468"/>
                  </a:cubicBezTo>
                  <a:cubicBezTo>
                    <a:pt x="272" y="462"/>
                    <a:pt x="292" y="459"/>
                    <a:pt x="282" y="407"/>
                  </a:cubicBezTo>
                  <a:lnTo>
                    <a:pt x="210" y="57"/>
                  </a:lnTo>
                  <a:cubicBezTo>
                    <a:pt x="201" y="12"/>
                    <a:pt x="218" y="105"/>
                    <a:pt x="230" y="135"/>
                  </a:cubicBezTo>
                  <a:cubicBezTo>
                    <a:pt x="242" y="165"/>
                    <a:pt x="242" y="254"/>
                    <a:pt x="281" y="236"/>
                  </a:cubicBezTo>
                  <a:cubicBezTo>
                    <a:pt x="320" y="218"/>
                    <a:pt x="299" y="180"/>
                    <a:pt x="295" y="162"/>
                  </a:cubicBezTo>
                  <a:cubicBezTo>
                    <a:pt x="288" y="150"/>
                    <a:pt x="237" y="17"/>
                    <a:pt x="216" y="8"/>
                  </a:cubicBezTo>
                  <a:cubicBezTo>
                    <a:pt x="183" y="0"/>
                    <a:pt x="168" y="1"/>
                    <a:pt x="168" y="1"/>
                  </a:cubicBezTo>
                  <a:close/>
                </a:path>
              </a:pathLst>
            </a:custGeom>
            <a:gradFill rotWithShape="1">
              <a:gsLst>
                <a:gs pos="0">
                  <a:srgbClr val="0099CC">
                    <a:gamma/>
                    <a:shade val="76078"/>
                    <a:invGamma/>
                  </a:srgbClr>
                </a:gs>
                <a:gs pos="100000">
                  <a:srgbClr val="0099CC"/>
                </a:gs>
              </a:gsLst>
              <a:lin ang="18900000" scaled="1"/>
            </a:gradFill>
            <a:ln>
              <a:noFill/>
            </a:ln>
            <a:effectLst/>
            <a:scene3d>
              <a:camera prst="legacyPerspectiveTopRight"/>
              <a:lightRig rig="legacyNormal2" dir="t"/>
            </a:scene3d>
            <a:sp3d extrusionH="430200" prstMaterial="legacyMetal">
              <a:bevelT w="13500" h="13500" prst="angle"/>
              <a:bevelB w="13500" h="13500" prst="angle"/>
              <a:extrusionClr>
                <a:srgbClr val="0099CC"/>
              </a:extrusionClr>
              <a:contourClr>
                <a:srgbClr val="0099CC"/>
              </a:contourClr>
            </a:sp3d>
            <a:extLst>
              <a:ext uri="{91240B29-F687-4F45-9708-019B960494DF}">
                <a14:hiddenLine xmlns:a14="http://schemas.microsoft.com/office/drawing/2010/main" w="19050" cmpd="sng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12393903" algn="ctr" rotWithShape="0">
                      <a:schemeClr val="tx2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vi-VN"/>
            </a:p>
          </p:txBody>
        </p:sp>
        <p:sp>
          <p:nvSpPr>
            <p:cNvPr id="1178649" name="Oval 25"/>
            <p:cNvSpPr>
              <a:spLocks noChangeArrowheads="1"/>
            </p:cNvSpPr>
            <p:nvPr/>
          </p:nvSpPr>
          <p:spPr bwMode="gray">
            <a:xfrm flipH="1">
              <a:off x="2286" y="2247"/>
              <a:ext cx="199" cy="215"/>
            </a:xfrm>
            <a:prstGeom prst="ellipse">
              <a:avLst/>
            </a:prstGeom>
            <a:gradFill rotWithShape="1">
              <a:gsLst>
                <a:gs pos="0">
                  <a:srgbClr val="0099CC">
                    <a:gamma/>
                    <a:shade val="76078"/>
                    <a:invGamma/>
                  </a:srgbClr>
                </a:gs>
                <a:gs pos="100000">
                  <a:srgbClr val="0099CC"/>
                </a:gs>
              </a:gsLst>
              <a:lin ang="18900000" scaled="1"/>
            </a:gradFill>
            <a:ln>
              <a:noFill/>
            </a:ln>
            <a:effectLst/>
            <a:scene3d>
              <a:camera prst="legacyPerspectiveTopRight"/>
              <a:lightRig rig="legacyNormal2" dir="t"/>
            </a:scene3d>
            <a:sp3d extrusionH="430200" prstMaterial="legacyMetal">
              <a:bevelT w="13500" h="13500" prst="angle"/>
              <a:bevelB w="13500" h="13500" prst="angle"/>
              <a:extrusionClr>
                <a:srgbClr val="0099CC"/>
              </a:extrusionClr>
              <a:contourClr>
                <a:srgbClr val="0099CC"/>
              </a:contourClr>
            </a:sp3d>
            <a:extLst>
              <a:ext uri="{91240B29-F687-4F45-9708-019B960494DF}">
                <a14:hiddenLine xmlns:a14="http://schemas.microsoft.com/office/drawing/2010/main" w="19050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12393903" algn="ctr" rotWithShape="0">
                      <a:schemeClr val="tx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</p:grpSp>
      <p:grpSp>
        <p:nvGrpSpPr>
          <p:cNvPr id="1178650" name="Group 26"/>
          <p:cNvGrpSpPr>
            <a:grpSpLocks/>
          </p:cNvGrpSpPr>
          <p:nvPr/>
        </p:nvGrpSpPr>
        <p:grpSpPr bwMode="auto">
          <a:xfrm>
            <a:off x="5105400" y="2133600"/>
            <a:ext cx="660400" cy="1314450"/>
            <a:chOff x="4466" y="2053"/>
            <a:chExt cx="590" cy="1177"/>
          </a:xfrm>
        </p:grpSpPr>
        <p:sp>
          <p:nvSpPr>
            <p:cNvPr id="1178651" name="Freeform 27"/>
            <p:cNvSpPr>
              <a:spLocks/>
            </p:cNvSpPr>
            <p:nvPr/>
          </p:nvSpPr>
          <p:spPr bwMode="gray">
            <a:xfrm>
              <a:off x="4466" y="2259"/>
              <a:ext cx="590" cy="971"/>
            </a:xfrm>
            <a:custGeom>
              <a:avLst/>
              <a:gdLst>
                <a:gd name="T0" fmla="*/ 284 w 590"/>
                <a:gd name="T1" fmla="*/ 59 h 971"/>
                <a:gd name="T2" fmla="*/ 364 w 590"/>
                <a:gd name="T3" fmla="*/ 7 h 971"/>
                <a:gd name="T4" fmla="*/ 446 w 590"/>
                <a:gd name="T5" fmla="*/ 52 h 971"/>
                <a:gd name="T6" fmla="*/ 512 w 590"/>
                <a:gd name="T7" fmla="*/ 216 h 971"/>
                <a:gd name="T8" fmla="*/ 532 w 590"/>
                <a:gd name="T9" fmla="*/ 417 h 971"/>
                <a:gd name="T10" fmla="*/ 450 w 590"/>
                <a:gd name="T11" fmla="*/ 305 h 971"/>
                <a:gd name="T12" fmla="*/ 398 w 590"/>
                <a:gd name="T13" fmla="*/ 118 h 971"/>
                <a:gd name="T14" fmla="*/ 490 w 590"/>
                <a:gd name="T15" fmla="*/ 497 h 971"/>
                <a:gd name="T16" fmla="*/ 388 w 590"/>
                <a:gd name="T17" fmla="*/ 531 h 971"/>
                <a:gd name="T18" fmla="*/ 412 w 590"/>
                <a:gd name="T19" fmla="*/ 817 h 971"/>
                <a:gd name="T20" fmla="*/ 366 w 590"/>
                <a:gd name="T21" fmla="*/ 967 h 971"/>
                <a:gd name="T22" fmla="*/ 308 w 590"/>
                <a:gd name="T23" fmla="*/ 832 h 971"/>
                <a:gd name="T24" fmla="*/ 290 w 590"/>
                <a:gd name="T25" fmla="*/ 549 h 971"/>
                <a:gd name="T26" fmla="*/ 264 w 590"/>
                <a:gd name="T27" fmla="*/ 801 h 971"/>
                <a:gd name="T28" fmla="*/ 189 w 590"/>
                <a:gd name="T29" fmla="*/ 962 h 971"/>
                <a:gd name="T30" fmla="*/ 151 w 590"/>
                <a:gd name="T31" fmla="*/ 804 h 971"/>
                <a:gd name="T32" fmla="*/ 184 w 590"/>
                <a:gd name="T33" fmla="*/ 525 h 971"/>
                <a:gd name="T34" fmla="*/ 84 w 590"/>
                <a:gd name="T35" fmla="*/ 505 h 971"/>
                <a:gd name="T36" fmla="*/ 170 w 590"/>
                <a:gd name="T37" fmla="*/ 118 h 971"/>
                <a:gd name="T38" fmla="*/ 86 w 590"/>
                <a:gd name="T39" fmla="*/ 401 h 971"/>
                <a:gd name="T40" fmla="*/ 24 w 590"/>
                <a:gd name="T41" fmla="*/ 303 h 971"/>
                <a:gd name="T42" fmla="*/ 140 w 590"/>
                <a:gd name="T43" fmla="*/ 39 h 971"/>
                <a:gd name="T44" fmla="*/ 212 w 590"/>
                <a:gd name="T45" fmla="*/ 13 h 971"/>
                <a:gd name="T46" fmla="*/ 284 w 590"/>
                <a:gd name="T47" fmla="*/ 5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90" h="971">
                  <a:moveTo>
                    <a:pt x="284" y="59"/>
                  </a:moveTo>
                  <a:cubicBezTo>
                    <a:pt x="326" y="59"/>
                    <a:pt x="352" y="37"/>
                    <a:pt x="364" y="7"/>
                  </a:cubicBezTo>
                  <a:cubicBezTo>
                    <a:pt x="390" y="2"/>
                    <a:pt x="418" y="17"/>
                    <a:pt x="446" y="52"/>
                  </a:cubicBezTo>
                  <a:cubicBezTo>
                    <a:pt x="470" y="87"/>
                    <a:pt x="498" y="155"/>
                    <a:pt x="512" y="216"/>
                  </a:cubicBezTo>
                  <a:cubicBezTo>
                    <a:pt x="528" y="274"/>
                    <a:pt x="590" y="404"/>
                    <a:pt x="532" y="417"/>
                  </a:cubicBezTo>
                  <a:cubicBezTo>
                    <a:pt x="476" y="430"/>
                    <a:pt x="462" y="364"/>
                    <a:pt x="450" y="305"/>
                  </a:cubicBezTo>
                  <a:cubicBezTo>
                    <a:pt x="430" y="227"/>
                    <a:pt x="398" y="118"/>
                    <a:pt x="398" y="118"/>
                  </a:cubicBezTo>
                  <a:cubicBezTo>
                    <a:pt x="405" y="150"/>
                    <a:pt x="492" y="428"/>
                    <a:pt x="490" y="497"/>
                  </a:cubicBezTo>
                  <a:cubicBezTo>
                    <a:pt x="428" y="523"/>
                    <a:pt x="442" y="516"/>
                    <a:pt x="388" y="531"/>
                  </a:cubicBezTo>
                  <a:cubicBezTo>
                    <a:pt x="394" y="620"/>
                    <a:pt x="405" y="737"/>
                    <a:pt x="412" y="817"/>
                  </a:cubicBezTo>
                  <a:cubicBezTo>
                    <a:pt x="414" y="865"/>
                    <a:pt x="438" y="963"/>
                    <a:pt x="366" y="967"/>
                  </a:cubicBezTo>
                  <a:cubicBezTo>
                    <a:pt x="294" y="971"/>
                    <a:pt x="318" y="915"/>
                    <a:pt x="308" y="832"/>
                  </a:cubicBezTo>
                  <a:lnTo>
                    <a:pt x="290" y="549"/>
                  </a:lnTo>
                  <a:lnTo>
                    <a:pt x="264" y="801"/>
                  </a:lnTo>
                  <a:cubicBezTo>
                    <a:pt x="250" y="879"/>
                    <a:pt x="256" y="960"/>
                    <a:pt x="189" y="962"/>
                  </a:cubicBezTo>
                  <a:cubicBezTo>
                    <a:pt x="122" y="964"/>
                    <a:pt x="149" y="840"/>
                    <a:pt x="151" y="804"/>
                  </a:cubicBezTo>
                  <a:cubicBezTo>
                    <a:pt x="153" y="768"/>
                    <a:pt x="184" y="579"/>
                    <a:pt x="184" y="525"/>
                  </a:cubicBezTo>
                  <a:cubicBezTo>
                    <a:pt x="134" y="515"/>
                    <a:pt x="84" y="505"/>
                    <a:pt x="84" y="505"/>
                  </a:cubicBezTo>
                  <a:lnTo>
                    <a:pt x="170" y="118"/>
                  </a:lnTo>
                  <a:cubicBezTo>
                    <a:pt x="170" y="101"/>
                    <a:pt x="110" y="370"/>
                    <a:pt x="86" y="401"/>
                  </a:cubicBezTo>
                  <a:cubicBezTo>
                    <a:pt x="62" y="433"/>
                    <a:pt x="0" y="397"/>
                    <a:pt x="24" y="303"/>
                  </a:cubicBezTo>
                  <a:cubicBezTo>
                    <a:pt x="34" y="263"/>
                    <a:pt x="124" y="55"/>
                    <a:pt x="140" y="39"/>
                  </a:cubicBezTo>
                  <a:cubicBezTo>
                    <a:pt x="156" y="23"/>
                    <a:pt x="160" y="0"/>
                    <a:pt x="212" y="13"/>
                  </a:cubicBezTo>
                  <a:cubicBezTo>
                    <a:pt x="238" y="41"/>
                    <a:pt x="242" y="59"/>
                    <a:pt x="284" y="59"/>
                  </a:cubicBezTo>
                  <a:close/>
                </a:path>
              </a:pathLst>
            </a:custGeom>
            <a:gradFill rotWithShape="1">
              <a:gsLst>
                <a:gs pos="0">
                  <a:srgbClr val="F0B5B4"/>
                </a:gs>
                <a:gs pos="100000">
                  <a:srgbClr val="F0B5B4">
                    <a:gamma/>
                    <a:tint val="53725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scene3d>
              <a:camera prst="legacyObliqueTopRight"/>
              <a:lightRig rig="legacyNormal3" dir="b"/>
            </a:scene3d>
            <a:sp3d extrusionH="176200" prstMaterial="legacyMetal">
              <a:bevelT w="13500" h="13500" prst="angle"/>
              <a:bevelB w="13500" h="13500" prst="angle"/>
              <a:extrusionClr>
                <a:srgbClr val="F0B5B4"/>
              </a:extrusionClr>
              <a:contourClr>
                <a:srgbClr val="F0B5B4"/>
              </a:contourClr>
            </a:sp3d>
            <a:extLst>
              <a:ext uri="{91240B29-F687-4F45-9708-019B960494DF}">
                <a14:hiddenLine xmlns:a14="http://schemas.microsoft.com/office/drawing/2010/main" w="19050" cmpd="sng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20006097" algn="ctr" rotWithShape="0">
                      <a:schemeClr val="tx2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vi-VN"/>
            </a:p>
          </p:txBody>
        </p:sp>
        <p:sp>
          <p:nvSpPr>
            <p:cNvPr id="1178652" name="Oval 28"/>
            <p:cNvSpPr>
              <a:spLocks noChangeArrowheads="1"/>
            </p:cNvSpPr>
            <p:nvPr/>
          </p:nvSpPr>
          <p:spPr bwMode="gray">
            <a:xfrm>
              <a:off x="4641" y="2053"/>
              <a:ext cx="213" cy="225"/>
            </a:xfrm>
            <a:prstGeom prst="ellipse">
              <a:avLst/>
            </a:prstGeom>
            <a:gradFill rotWithShape="1">
              <a:gsLst>
                <a:gs pos="0">
                  <a:srgbClr val="F0B5B4"/>
                </a:gs>
                <a:gs pos="100000">
                  <a:srgbClr val="F0B5B4">
                    <a:gamma/>
                    <a:tint val="53725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scene3d>
              <a:camera prst="legacyObliqueTopRight"/>
              <a:lightRig rig="legacyNormal3" dir="b"/>
            </a:scene3d>
            <a:sp3d extrusionH="176200" prstMaterial="legacyMetal">
              <a:bevelT w="13500" h="13500" prst="angle"/>
              <a:bevelB w="13500" h="13500" prst="angle"/>
              <a:extrusionClr>
                <a:srgbClr val="F0B5B4"/>
              </a:extrusionClr>
              <a:contourClr>
                <a:srgbClr val="F0B5B4"/>
              </a:contourClr>
            </a:sp3d>
            <a:extLst>
              <a:ext uri="{91240B29-F687-4F45-9708-019B960494DF}">
                <a14:hiddenLine xmlns:a14="http://schemas.microsoft.com/office/drawing/2010/main" w="19050">
                  <a:noFill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20006097" algn="ctr" rotWithShape="0">
                      <a:schemeClr val="tx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vi-VN"/>
            </a:p>
          </p:txBody>
        </p:sp>
      </p:grpSp>
      <p:sp>
        <p:nvSpPr>
          <p:cNvPr id="1178653" name="Rectangle 29"/>
          <p:cNvSpPr>
            <a:spLocks noChangeArrowheads="1"/>
          </p:cNvSpPr>
          <p:nvPr/>
        </p:nvSpPr>
        <p:spPr bwMode="gray">
          <a:xfrm>
            <a:off x="654050" y="1252538"/>
            <a:ext cx="6867525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</a:pPr>
            <a:r>
              <a:rPr lang="en-US" sz="1600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 sz="16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989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Tổ chức</a:t>
            </a:r>
            <a:endParaRPr lang="en-US"/>
          </a:p>
        </p:txBody>
      </p:sp>
      <p:grpSp>
        <p:nvGrpSpPr>
          <p:cNvPr id="989188" name="Group 4"/>
          <p:cNvGrpSpPr>
            <a:grpSpLocks/>
          </p:cNvGrpSpPr>
          <p:nvPr/>
        </p:nvGrpSpPr>
        <p:grpSpPr bwMode="auto">
          <a:xfrm>
            <a:off x="5829300" y="2663825"/>
            <a:ext cx="1711325" cy="536575"/>
            <a:chOff x="3964" y="2071"/>
            <a:chExt cx="1484" cy="330"/>
          </a:xfrm>
        </p:grpSpPr>
        <p:sp>
          <p:nvSpPr>
            <p:cNvPr id="989189" name="AutoShape 5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89190" name="AutoShape 6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989191" name="Rectangle 7"/>
          <p:cNvSpPr>
            <a:spLocks noChangeArrowheads="1"/>
          </p:cNvSpPr>
          <p:nvPr/>
        </p:nvSpPr>
        <p:spPr bwMode="gray">
          <a:xfrm>
            <a:off x="7080250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989192" name="Rectangle 8"/>
          <p:cNvSpPr>
            <a:spLocks noChangeArrowheads="1"/>
          </p:cNvSpPr>
          <p:nvPr/>
        </p:nvSpPr>
        <p:spPr bwMode="gray">
          <a:xfrm>
            <a:off x="5916613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989193" name="Group 9"/>
          <p:cNvGrpSpPr>
            <a:grpSpLocks/>
          </p:cNvGrpSpPr>
          <p:nvPr/>
        </p:nvGrpSpPr>
        <p:grpSpPr bwMode="auto">
          <a:xfrm>
            <a:off x="854075" y="3908425"/>
            <a:ext cx="2273300" cy="536575"/>
            <a:chOff x="3964" y="2071"/>
            <a:chExt cx="1484" cy="330"/>
          </a:xfrm>
        </p:grpSpPr>
        <p:sp>
          <p:nvSpPr>
            <p:cNvPr id="989194" name="AutoShape 10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89195" name="AutoShape 11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folHlink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989196" name="Group 12"/>
          <p:cNvGrpSpPr>
            <a:grpSpLocks/>
          </p:cNvGrpSpPr>
          <p:nvPr/>
        </p:nvGrpSpPr>
        <p:grpSpPr bwMode="auto">
          <a:xfrm>
            <a:off x="5899150" y="3908425"/>
            <a:ext cx="2273300" cy="536575"/>
            <a:chOff x="3964" y="2071"/>
            <a:chExt cx="1484" cy="330"/>
          </a:xfrm>
        </p:grpSpPr>
        <p:sp>
          <p:nvSpPr>
            <p:cNvPr id="989197" name="AutoShape 13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89198" name="AutoShape 14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2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989199" name="Group 15"/>
          <p:cNvGrpSpPr>
            <a:grpSpLocks/>
          </p:cNvGrpSpPr>
          <p:nvPr/>
        </p:nvGrpSpPr>
        <p:grpSpPr bwMode="auto">
          <a:xfrm>
            <a:off x="3373438" y="3917950"/>
            <a:ext cx="2273300" cy="536575"/>
            <a:chOff x="3964" y="2071"/>
            <a:chExt cx="1484" cy="330"/>
          </a:xfrm>
        </p:grpSpPr>
        <p:sp>
          <p:nvSpPr>
            <p:cNvPr id="989200" name="AutoShape 16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89201" name="AutoShape 17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chemeClr val="accent1">
                    <a:alpha val="70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989202" name="Group 18"/>
          <p:cNvGrpSpPr>
            <a:grpSpLocks/>
          </p:cNvGrpSpPr>
          <p:nvPr/>
        </p:nvGrpSpPr>
        <p:grpSpPr bwMode="auto">
          <a:xfrm>
            <a:off x="3656013" y="2663825"/>
            <a:ext cx="1711325" cy="536575"/>
            <a:chOff x="3964" y="2071"/>
            <a:chExt cx="1484" cy="330"/>
          </a:xfrm>
        </p:grpSpPr>
        <p:sp>
          <p:nvSpPr>
            <p:cNvPr id="989203" name="AutoShape 19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89204" name="AutoShape 20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989205" name="Group 21"/>
          <p:cNvGrpSpPr>
            <a:grpSpLocks/>
          </p:cNvGrpSpPr>
          <p:nvPr/>
        </p:nvGrpSpPr>
        <p:grpSpPr bwMode="auto">
          <a:xfrm>
            <a:off x="3714750" y="1649413"/>
            <a:ext cx="1597025" cy="536575"/>
            <a:chOff x="3964" y="2071"/>
            <a:chExt cx="1484" cy="330"/>
          </a:xfrm>
        </p:grpSpPr>
        <p:sp>
          <p:nvSpPr>
            <p:cNvPr id="989206" name="AutoShape 22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89207" name="AutoShape 23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989208" name="Rectangle 24"/>
          <p:cNvSpPr>
            <a:spLocks noChangeArrowheads="1"/>
          </p:cNvSpPr>
          <p:nvPr/>
        </p:nvSpPr>
        <p:spPr bwMode="gray">
          <a:xfrm>
            <a:off x="873125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989209" name="Rectangle 25"/>
          <p:cNvSpPr>
            <a:spLocks noChangeArrowheads="1"/>
          </p:cNvSpPr>
          <p:nvPr/>
        </p:nvSpPr>
        <p:spPr bwMode="gray">
          <a:xfrm>
            <a:off x="2036763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cxnSp>
        <p:nvCxnSpPr>
          <p:cNvPr id="989210" name="AutoShape 26"/>
          <p:cNvCxnSpPr>
            <a:cxnSpLocks noChangeShapeType="1"/>
          </p:cNvCxnSpPr>
          <p:nvPr/>
        </p:nvCxnSpPr>
        <p:spPr bwMode="black">
          <a:xfrm flipH="1">
            <a:off x="5386388" y="2905125"/>
            <a:ext cx="43021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89211" name="AutoShape 27"/>
          <p:cNvCxnSpPr>
            <a:cxnSpLocks noChangeShapeType="1"/>
            <a:stCxn id="989194" idx="0"/>
            <a:endCxn id="989203" idx="2"/>
          </p:cNvCxnSpPr>
          <p:nvPr/>
        </p:nvCxnSpPr>
        <p:spPr bwMode="black">
          <a:xfrm rot="16200000">
            <a:off x="2897187" y="2293938"/>
            <a:ext cx="708025" cy="25209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89212" name="AutoShape 28"/>
          <p:cNvCxnSpPr>
            <a:cxnSpLocks noChangeShapeType="1"/>
            <a:stCxn id="989197" idx="0"/>
            <a:endCxn id="989203" idx="2"/>
          </p:cNvCxnSpPr>
          <p:nvPr/>
        </p:nvCxnSpPr>
        <p:spPr bwMode="black">
          <a:xfrm rot="5400000" flipH="1">
            <a:off x="5419725" y="2292350"/>
            <a:ext cx="708025" cy="252412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89213" name="Text Box 29"/>
          <p:cNvSpPr txBox="1">
            <a:spLocks noChangeArrowheads="1"/>
          </p:cNvSpPr>
          <p:nvPr/>
        </p:nvSpPr>
        <p:spPr bwMode="black">
          <a:xfrm>
            <a:off x="4010025" y="1730375"/>
            <a:ext cx="10001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172E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CC0000"/>
                </a:solidFill>
                <a:latin typeface="Arial" panose="020B0604020202020204" pitchFamily="34" charset="0"/>
              </a:rPr>
              <a:t>Thêm chữ</a:t>
            </a:r>
            <a:endParaRPr lang="en-US" b="1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989214" name="Text Box 30"/>
          <p:cNvSpPr txBox="1">
            <a:spLocks noChangeArrowheads="1"/>
          </p:cNvSpPr>
          <p:nvPr/>
        </p:nvSpPr>
        <p:spPr bwMode="black">
          <a:xfrm>
            <a:off x="5838825" y="2763838"/>
            <a:ext cx="16891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smtClean="0">
                <a:solidFill>
                  <a:srgbClr val="000000"/>
                </a:solidFill>
                <a:latin typeface="Arial" panose="020B0604020202020204" pitchFamily="34" charset="0"/>
              </a:rPr>
              <a:t>thêm văn bản </a:t>
            </a:r>
            <a:endParaRPr lang="en-US" sz="16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89215" name="Text Box 31"/>
          <p:cNvSpPr txBox="1">
            <a:spLocks noChangeArrowheads="1"/>
          </p:cNvSpPr>
          <p:nvPr/>
        </p:nvSpPr>
        <p:spPr bwMode="white">
          <a:xfrm>
            <a:off x="5940425" y="3998913"/>
            <a:ext cx="22002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  <a:latin typeface="Arial" panose="020B0604020202020204" pitchFamily="34" charset="0"/>
              </a:rPr>
              <a:t>thêm văn bản </a:t>
            </a:r>
            <a:endParaRPr lang="en-US" b="1">
              <a:solidFill>
                <a:srgbClr val="F8F8F8"/>
              </a:solidFill>
              <a:latin typeface="Arial" panose="020B0604020202020204" pitchFamily="34" charset="0"/>
            </a:endParaRPr>
          </a:p>
        </p:txBody>
      </p:sp>
      <p:sp>
        <p:nvSpPr>
          <p:cNvPr id="989216" name="Text Box 32"/>
          <p:cNvSpPr txBox="1">
            <a:spLocks noChangeArrowheads="1"/>
          </p:cNvSpPr>
          <p:nvPr/>
        </p:nvSpPr>
        <p:spPr bwMode="white">
          <a:xfrm>
            <a:off x="881063" y="3989388"/>
            <a:ext cx="22002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  <a:latin typeface="Arial" panose="020B0604020202020204" pitchFamily="34" charset="0"/>
              </a:rPr>
              <a:t>thêm văn bản </a:t>
            </a:r>
            <a:endParaRPr lang="en-US" b="1">
              <a:solidFill>
                <a:srgbClr val="F8F8F8"/>
              </a:solidFill>
              <a:latin typeface="Arial" panose="020B0604020202020204" pitchFamily="34" charset="0"/>
            </a:endParaRPr>
          </a:p>
        </p:txBody>
      </p:sp>
      <p:sp>
        <p:nvSpPr>
          <p:cNvPr id="989217" name="Text Box 33"/>
          <p:cNvSpPr txBox="1">
            <a:spLocks noChangeArrowheads="1"/>
          </p:cNvSpPr>
          <p:nvPr/>
        </p:nvSpPr>
        <p:spPr bwMode="gray">
          <a:xfrm>
            <a:off x="773113" y="4930775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chữ </a:t>
            </a:r>
            <a:r>
              <a:rPr lang="en-US" sz="1400" b="1">
                <a:solidFill>
                  <a:srgbClr val="FFFFFF"/>
                </a:solidFill>
                <a:latin typeface="Arial" panose="020B0604020202020204" pitchFamily="34" charset="0"/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tiêu đề</a:t>
            </a:r>
            <a:endParaRPr lang="en-US" sz="14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89218" name="Text Box 34"/>
          <p:cNvSpPr txBox="1">
            <a:spLocks noChangeArrowheads="1"/>
          </p:cNvSpPr>
          <p:nvPr/>
        </p:nvSpPr>
        <p:spPr bwMode="gray">
          <a:xfrm>
            <a:off x="1931988" y="4930775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chữ </a:t>
            </a:r>
            <a:r>
              <a:rPr lang="en-US" sz="1400" b="1">
                <a:solidFill>
                  <a:srgbClr val="FFFFFF"/>
                </a:solidFill>
                <a:latin typeface="Arial" panose="020B0604020202020204" pitchFamily="34" charset="0"/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tiêu đề</a:t>
            </a:r>
            <a:endParaRPr lang="en-US" sz="14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89219" name="Text Box 35"/>
          <p:cNvSpPr txBox="1">
            <a:spLocks noChangeArrowheads="1"/>
          </p:cNvSpPr>
          <p:nvPr/>
        </p:nvSpPr>
        <p:spPr bwMode="white">
          <a:xfrm>
            <a:off x="3403600" y="3995738"/>
            <a:ext cx="2200275" cy="36671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5F5F5F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8F8F8"/>
                </a:solidFill>
                <a:latin typeface="Arial" panose="020B0604020202020204" pitchFamily="34" charset="0"/>
              </a:rPr>
              <a:t>thêm văn bản </a:t>
            </a:r>
            <a:endParaRPr lang="en-US" b="1">
              <a:solidFill>
                <a:srgbClr val="F8F8F8"/>
              </a:solidFill>
              <a:latin typeface="Arial" panose="020B0604020202020204" pitchFamily="34" charset="0"/>
            </a:endParaRPr>
          </a:p>
        </p:txBody>
      </p:sp>
      <p:sp>
        <p:nvSpPr>
          <p:cNvPr id="989220" name="Rectangle 36"/>
          <p:cNvSpPr>
            <a:spLocks noChangeArrowheads="1"/>
          </p:cNvSpPr>
          <p:nvPr/>
        </p:nvSpPr>
        <p:spPr bwMode="gray">
          <a:xfrm>
            <a:off x="3390900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989221" name="Rectangle 37"/>
          <p:cNvSpPr>
            <a:spLocks noChangeArrowheads="1"/>
          </p:cNvSpPr>
          <p:nvPr/>
        </p:nvSpPr>
        <p:spPr bwMode="gray">
          <a:xfrm>
            <a:off x="4554538" y="4595813"/>
            <a:ext cx="1085850" cy="126365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2549"/>
                  <a:invGamma/>
                </a:schemeClr>
              </a:gs>
            </a:gsLst>
            <a:lin ang="5400000" scaled="1"/>
          </a:gradFill>
          <a:ln w="9525" algn="ctr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989222" name="Text Box 38"/>
          <p:cNvSpPr txBox="1">
            <a:spLocks noChangeArrowheads="1"/>
          </p:cNvSpPr>
          <p:nvPr/>
        </p:nvSpPr>
        <p:spPr bwMode="gray">
          <a:xfrm>
            <a:off x="3290888" y="4930775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chữ </a:t>
            </a:r>
            <a:r>
              <a:rPr lang="en-US" sz="1400" b="1">
                <a:solidFill>
                  <a:srgbClr val="FFFFFF"/>
                </a:solidFill>
                <a:latin typeface="Arial" panose="020B0604020202020204" pitchFamily="34" charset="0"/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tiêu đề</a:t>
            </a:r>
            <a:endParaRPr lang="en-US" sz="14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89223" name="Text Box 39"/>
          <p:cNvSpPr txBox="1">
            <a:spLocks noChangeArrowheads="1"/>
          </p:cNvSpPr>
          <p:nvPr/>
        </p:nvSpPr>
        <p:spPr bwMode="gray">
          <a:xfrm>
            <a:off x="4449763" y="4930775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chữ </a:t>
            </a:r>
            <a:r>
              <a:rPr lang="en-US" sz="1400" b="1">
                <a:solidFill>
                  <a:srgbClr val="FFFFFF"/>
                </a:solidFill>
                <a:latin typeface="Arial" panose="020B0604020202020204" pitchFamily="34" charset="0"/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tiêu đề</a:t>
            </a:r>
            <a:endParaRPr lang="en-US" sz="14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89224" name="Text Box 40"/>
          <p:cNvSpPr txBox="1">
            <a:spLocks noChangeArrowheads="1"/>
          </p:cNvSpPr>
          <p:nvPr/>
        </p:nvSpPr>
        <p:spPr bwMode="gray">
          <a:xfrm>
            <a:off x="5816600" y="4930775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chữ </a:t>
            </a:r>
            <a:r>
              <a:rPr lang="en-US" sz="1400" b="1">
                <a:solidFill>
                  <a:srgbClr val="FFFFFF"/>
                </a:solidFill>
                <a:latin typeface="Arial" panose="020B0604020202020204" pitchFamily="34" charset="0"/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tiêu đề</a:t>
            </a:r>
            <a:endParaRPr lang="en-US" sz="14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89225" name="Text Box 41"/>
          <p:cNvSpPr txBox="1">
            <a:spLocks noChangeArrowheads="1"/>
          </p:cNvSpPr>
          <p:nvPr/>
        </p:nvSpPr>
        <p:spPr bwMode="gray">
          <a:xfrm>
            <a:off x="6975475" y="4930775"/>
            <a:ext cx="1308100" cy="630942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182326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chữ </a:t>
            </a:r>
            <a:r>
              <a:rPr lang="en-US" sz="1400" b="1">
                <a:solidFill>
                  <a:srgbClr val="FFFFFF"/>
                </a:solidFill>
                <a:latin typeface="Arial" panose="020B0604020202020204" pitchFamily="34" charset="0"/>
              </a:rPr>
              <a:t>01</a:t>
            </a:r>
          </a:p>
          <a:p>
            <a:pPr algn="ctr">
              <a:spcBef>
                <a:spcPct val="50000"/>
              </a:spcBef>
            </a:pPr>
            <a:r>
              <a:rPr lang="en-US" sz="1400" b="1" smtClean="0">
                <a:solidFill>
                  <a:srgbClr val="FFFFFF"/>
                </a:solidFill>
                <a:latin typeface="Arial" panose="020B0604020202020204" pitchFamily="34" charset="0"/>
              </a:rPr>
              <a:t>Thêm tiêu đề</a:t>
            </a:r>
            <a:endParaRPr lang="en-US" sz="14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989226" name="Text Box 42"/>
          <p:cNvSpPr txBox="1">
            <a:spLocks noChangeArrowheads="1"/>
          </p:cNvSpPr>
          <p:nvPr/>
        </p:nvSpPr>
        <p:spPr bwMode="black">
          <a:xfrm>
            <a:off x="3786188" y="2740025"/>
            <a:ext cx="1460500" cy="64633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anose="020B0604020202020204" pitchFamily="34" charset="0"/>
              </a:rPr>
              <a:t>Thêm tiêu đề</a:t>
            </a:r>
            <a:endParaRPr lang="en-US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anose="020B0604020202020204" pitchFamily="34" charset="0"/>
            </a:endParaRPr>
          </a:p>
        </p:txBody>
      </p:sp>
      <p:cxnSp>
        <p:nvCxnSpPr>
          <p:cNvPr id="989227" name="AutoShape 43"/>
          <p:cNvCxnSpPr>
            <a:cxnSpLocks noChangeShapeType="1"/>
            <a:stCxn id="989206" idx="2"/>
            <a:endCxn id="989203" idx="0"/>
          </p:cNvCxnSpPr>
          <p:nvPr/>
        </p:nvCxnSpPr>
        <p:spPr bwMode="black">
          <a:xfrm flipH="1">
            <a:off x="4511675" y="2185988"/>
            <a:ext cx="1588" cy="47783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89228" name="AutoShape 44"/>
          <p:cNvCxnSpPr>
            <a:cxnSpLocks noChangeShapeType="1"/>
            <a:stCxn id="989203" idx="2"/>
            <a:endCxn id="989200" idx="0"/>
          </p:cNvCxnSpPr>
          <p:nvPr/>
        </p:nvCxnSpPr>
        <p:spPr bwMode="black">
          <a:xfrm rot="5400000">
            <a:off x="4152107" y="3558381"/>
            <a:ext cx="717550" cy="158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1123331" name="AutoShape 3"/>
          <p:cNvSpPr>
            <a:spLocks noChangeArrowheads="1"/>
          </p:cNvSpPr>
          <p:nvPr/>
        </p:nvSpPr>
        <p:spPr bwMode="gray">
          <a:xfrm>
            <a:off x="4854575" y="2087563"/>
            <a:ext cx="2713038" cy="727075"/>
          </a:xfrm>
          <a:prstGeom prst="chevron">
            <a:avLst>
              <a:gd name="adj" fmla="val 53225"/>
            </a:avLst>
          </a:prstGeom>
          <a:gradFill rotWithShape="1">
            <a:gsLst>
              <a:gs pos="0">
                <a:schemeClr val="accent2">
                  <a:gamma/>
                  <a:shade val="69804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 w="19050">
            <a:miter lim="800000"/>
            <a:headEnd/>
            <a:tailEnd/>
          </a:ln>
          <a:effectLst/>
          <a:scene3d>
            <a:camera prst="legacyPerspectiveBottomLeft"/>
            <a:lightRig rig="legacyFlat4" dir="b"/>
          </a:scene3d>
          <a:sp3d extrusionH="430200" prstMaterial="legacyMetal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23332" name="AutoShape 4"/>
          <p:cNvSpPr>
            <a:spLocks noChangeArrowheads="1"/>
          </p:cNvSpPr>
          <p:nvPr/>
        </p:nvSpPr>
        <p:spPr bwMode="ltGray">
          <a:xfrm>
            <a:off x="1878013" y="2000250"/>
            <a:ext cx="3378200" cy="914400"/>
          </a:xfrm>
          <a:prstGeom prst="homePlate">
            <a:avLst>
              <a:gd name="adj" fmla="val 51551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70196"/>
                  <a:invGamma/>
                </a:schemeClr>
              </a:gs>
            </a:gsLst>
            <a:lin ang="0" scaled="1"/>
          </a:gradFill>
          <a:ln w="19050">
            <a:miter lim="800000"/>
            <a:headEnd/>
            <a:tailEnd/>
          </a:ln>
          <a:effectLst/>
          <a:scene3d>
            <a:camera prst="legacyObliqueBottomLeft"/>
            <a:lightRig rig="legacyFlat3" dir="b"/>
          </a:scene3d>
          <a:sp3d extrusionH="430200" prstMaterial="legacyMetal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grpSp>
        <p:nvGrpSpPr>
          <p:cNvPr id="1123333" name="Group 5"/>
          <p:cNvGrpSpPr>
            <a:grpSpLocks/>
          </p:cNvGrpSpPr>
          <p:nvPr/>
        </p:nvGrpSpPr>
        <p:grpSpPr bwMode="auto">
          <a:xfrm>
            <a:off x="1227138" y="1970088"/>
            <a:ext cx="1130300" cy="1123950"/>
            <a:chOff x="2161" y="696"/>
            <a:chExt cx="1360" cy="1356"/>
          </a:xfrm>
        </p:grpSpPr>
        <p:grpSp>
          <p:nvGrpSpPr>
            <p:cNvPr id="1123334" name="Group 6"/>
            <p:cNvGrpSpPr>
              <a:grpSpLocks/>
            </p:cNvGrpSpPr>
            <p:nvPr/>
          </p:nvGrpSpPr>
          <p:grpSpPr bwMode="auto">
            <a:xfrm>
              <a:off x="2161" y="696"/>
              <a:ext cx="1360" cy="1356"/>
              <a:chOff x="2508" y="1231"/>
              <a:chExt cx="1248" cy="1240"/>
            </a:xfrm>
          </p:grpSpPr>
          <p:sp>
            <p:nvSpPr>
              <p:cNvPr id="1123335" name="Oval 7"/>
              <p:cNvSpPr>
                <a:spLocks noChangeArrowheads="1"/>
              </p:cNvSpPr>
              <p:nvPr/>
            </p:nvSpPr>
            <p:spPr bwMode="gray">
              <a:xfrm>
                <a:off x="2508" y="1231"/>
                <a:ext cx="1248" cy="1240"/>
              </a:xfrm>
              <a:prstGeom prst="ellipse">
                <a:avLst/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36" name="Oval 8"/>
              <p:cNvSpPr>
                <a:spLocks noChangeArrowheads="1"/>
              </p:cNvSpPr>
              <p:nvPr/>
            </p:nvSpPr>
            <p:spPr bwMode="gray">
              <a:xfrm>
                <a:off x="2541" y="1256"/>
                <a:ext cx="1190" cy="1190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gamma/>
                      <a:shade val="2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37" name="Oval 9"/>
              <p:cNvSpPr>
                <a:spLocks noChangeArrowheads="1"/>
              </p:cNvSpPr>
              <p:nvPr/>
            </p:nvSpPr>
            <p:spPr bwMode="gray">
              <a:xfrm>
                <a:off x="2590" y="1305"/>
                <a:ext cx="1092" cy="1092"/>
              </a:xfrm>
              <a:prstGeom prst="ellipse">
                <a:avLst/>
              </a:prstGeom>
              <a:solidFill>
                <a:srgbClr val="808080">
                  <a:alpha val="2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38" name="Oval 10"/>
              <p:cNvSpPr>
                <a:spLocks noChangeArrowheads="1"/>
              </p:cNvSpPr>
              <p:nvPr/>
            </p:nvSpPr>
            <p:spPr bwMode="gray">
              <a:xfrm>
                <a:off x="2623" y="1330"/>
                <a:ext cx="1026" cy="1026"/>
              </a:xfrm>
              <a:prstGeom prst="ellipse">
                <a:avLst/>
              </a:prstGeom>
              <a:solidFill>
                <a:srgbClr val="808080">
                  <a:alpha val="3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39" name="Oval 11"/>
              <p:cNvSpPr>
                <a:spLocks noChangeArrowheads="1"/>
              </p:cNvSpPr>
              <p:nvPr/>
            </p:nvSpPr>
            <p:spPr bwMode="gray">
              <a:xfrm>
                <a:off x="2637" y="1346"/>
                <a:ext cx="993" cy="994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36078"/>
                      <a:invGamma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1123340" name="Oval 12"/>
            <p:cNvSpPr>
              <a:spLocks noChangeArrowheads="1"/>
            </p:cNvSpPr>
            <p:nvPr/>
          </p:nvSpPr>
          <p:spPr bwMode="gray">
            <a:xfrm>
              <a:off x="2322" y="845"/>
              <a:ext cx="1054" cy="1054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tx2">
                        <a:alpha val="19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1123349" name="Rectangle 21"/>
          <p:cNvSpPr>
            <a:spLocks noChangeArrowheads="1"/>
          </p:cNvSpPr>
          <p:nvPr/>
        </p:nvSpPr>
        <p:spPr bwMode="white">
          <a:xfrm>
            <a:off x="1196682" y="2341563"/>
            <a:ext cx="117692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600" b="1" smtClean="0">
                <a:solidFill>
                  <a:srgbClr val="F8F8F8"/>
                </a:solidFill>
                <a:latin typeface="Arial" panose="020B0604020202020204" pitchFamily="34" charset="0"/>
              </a:rPr>
              <a:t>Thêm chữ</a:t>
            </a:r>
            <a:endParaRPr lang="en-US" sz="1600" b="1">
              <a:solidFill>
                <a:srgbClr val="F8F8F8"/>
              </a:solidFill>
              <a:latin typeface="Arial" panose="020B0604020202020204" pitchFamily="34" charset="0"/>
            </a:endParaRPr>
          </a:p>
        </p:txBody>
      </p:sp>
      <p:sp>
        <p:nvSpPr>
          <p:cNvPr id="1123350" name="Rectangle 22"/>
          <p:cNvSpPr>
            <a:spLocks noChangeArrowheads="1"/>
          </p:cNvSpPr>
          <p:nvPr/>
        </p:nvSpPr>
        <p:spPr bwMode="auto">
          <a:xfrm>
            <a:off x="2449513" y="2168525"/>
            <a:ext cx="2616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/>
            <a:r>
              <a:rPr lang="en-US" sz="1600" smtClean="0">
                <a:solidFill>
                  <a:srgbClr val="FFFFFF"/>
                </a:solidFill>
              </a:rPr>
              <a:t>thêm văn bản </a:t>
            </a:r>
            <a:endParaRPr lang="en-US" sz="1600">
              <a:solidFill>
                <a:srgbClr val="FFFFFF"/>
              </a:solidFill>
            </a:endParaRPr>
          </a:p>
          <a:p>
            <a:pPr eaLnBrk="0" hangingPunct="0"/>
            <a:r>
              <a:rPr lang="en-US" sz="1600" smtClean="0">
                <a:solidFill>
                  <a:srgbClr val="FFFFFF"/>
                </a:solidFill>
              </a:rPr>
              <a:t>thêm văn bản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1123351" name="Text Box 23"/>
          <p:cNvSpPr txBox="1">
            <a:spLocks noChangeArrowheads="1"/>
          </p:cNvSpPr>
          <p:nvPr/>
        </p:nvSpPr>
        <p:spPr bwMode="gray">
          <a:xfrm>
            <a:off x="5118100" y="2159000"/>
            <a:ext cx="2247900" cy="5794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FFFF"/>
                </a:solidFill>
                <a:latin typeface="Arial" panose="020B0604020202020204" pitchFamily="34" charset="0"/>
              </a:rPr>
              <a:t>1,000,000</a:t>
            </a:r>
          </a:p>
        </p:txBody>
      </p:sp>
      <p:sp>
        <p:nvSpPr>
          <p:cNvPr id="1123352" name="AutoShape 24"/>
          <p:cNvSpPr>
            <a:spLocks noChangeArrowheads="1"/>
          </p:cNvSpPr>
          <p:nvPr/>
        </p:nvSpPr>
        <p:spPr bwMode="gray">
          <a:xfrm>
            <a:off x="4854575" y="3403600"/>
            <a:ext cx="2713038" cy="728663"/>
          </a:xfrm>
          <a:prstGeom prst="chevron">
            <a:avLst>
              <a:gd name="adj" fmla="val 53109"/>
            </a:avLst>
          </a:prstGeom>
          <a:gradFill rotWithShape="1">
            <a:gsLst>
              <a:gs pos="0">
                <a:schemeClr val="folHlink">
                  <a:gamma/>
                  <a:shade val="69804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19050">
            <a:miter lim="800000"/>
            <a:headEnd/>
            <a:tailEnd/>
          </a:ln>
          <a:effectLst/>
          <a:scene3d>
            <a:camera prst="legacyPerspectiveBottomLeft"/>
            <a:lightRig rig="legacyFlat4" dir="b"/>
          </a:scene3d>
          <a:sp3d extrusionH="430200" prstMaterial="legacyMetal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23353" name="AutoShape 25"/>
          <p:cNvSpPr>
            <a:spLocks noChangeArrowheads="1"/>
          </p:cNvSpPr>
          <p:nvPr/>
        </p:nvSpPr>
        <p:spPr bwMode="gray">
          <a:xfrm>
            <a:off x="1878013" y="3317875"/>
            <a:ext cx="3378200" cy="914400"/>
          </a:xfrm>
          <a:prstGeom prst="homePlate">
            <a:avLst>
              <a:gd name="adj" fmla="val 51551"/>
            </a:avLst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70196"/>
                  <a:invGamma/>
                </a:schemeClr>
              </a:gs>
            </a:gsLst>
            <a:lin ang="0" scaled="1"/>
          </a:gradFill>
          <a:ln w="19050">
            <a:miter lim="800000"/>
            <a:headEnd/>
            <a:tailEnd/>
          </a:ln>
          <a:effectLst/>
          <a:scene3d>
            <a:camera prst="legacyObliqueBottomLeft"/>
            <a:lightRig rig="legacyFlat3" dir="b"/>
          </a:scene3d>
          <a:sp3d extrusionH="430200" prstMaterial="legacyMetal">
            <a:bevelT w="13500" h="13500" prst="angle"/>
            <a:bevelB w="13500" h="13500" prst="angle"/>
            <a:extrusionClr>
              <a:schemeClr val="folHlink"/>
            </a:extrusionClr>
            <a:contourClr>
              <a:schemeClr val="folHlink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grpSp>
        <p:nvGrpSpPr>
          <p:cNvPr id="1123354" name="Group 26"/>
          <p:cNvGrpSpPr>
            <a:grpSpLocks/>
          </p:cNvGrpSpPr>
          <p:nvPr/>
        </p:nvGrpSpPr>
        <p:grpSpPr bwMode="auto">
          <a:xfrm>
            <a:off x="1227138" y="3287713"/>
            <a:ext cx="1130300" cy="1123950"/>
            <a:chOff x="2161" y="696"/>
            <a:chExt cx="1360" cy="1356"/>
          </a:xfrm>
        </p:grpSpPr>
        <p:grpSp>
          <p:nvGrpSpPr>
            <p:cNvPr id="1123355" name="Group 27"/>
            <p:cNvGrpSpPr>
              <a:grpSpLocks/>
            </p:cNvGrpSpPr>
            <p:nvPr/>
          </p:nvGrpSpPr>
          <p:grpSpPr bwMode="auto">
            <a:xfrm>
              <a:off x="2161" y="696"/>
              <a:ext cx="1360" cy="1356"/>
              <a:chOff x="2508" y="1231"/>
              <a:chExt cx="1248" cy="1240"/>
            </a:xfrm>
          </p:grpSpPr>
          <p:sp>
            <p:nvSpPr>
              <p:cNvPr id="1123356" name="Oval 28"/>
              <p:cNvSpPr>
                <a:spLocks noChangeArrowheads="1"/>
              </p:cNvSpPr>
              <p:nvPr/>
            </p:nvSpPr>
            <p:spPr bwMode="gray">
              <a:xfrm>
                <a:off x="2508" y="1231"/>
                <a:ext cx="1248" cy="1240"/>
              </a:xfrm>
              <a:prstGeom prst="ellipse">
                <a:avLst/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57" name="Oval 29"/>
              <p:cNvSpPr>
                <a:spLocks noChangeArrowheads="1"/>
              </p:cNvSpPr>
              <p:nvPr/>
            </p:nvSpPr>
            <p:spPr bwMode="gray">
              <a:xfrm>
                <a:off x="2541" y="1256"/>
                <a:ext cx="1190" cy="1190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gamma/>
                      <a:shade val="2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58" name="Oval 30"/>
              <p:cNvSpPr>
                <a:spLocks noChangeArrowheads="1"/>
              </p:cNvSpPr>
              <p:nvPr/>
            </p:nvSpPr>
            <p:spPr bwMode="gray">
              <a:xfrm>
                <a:off x="2590" y="1305"/>
                <a:ext cx="1092" cy="1092"/>
              </a:xfrm>
              <a:prstGeom prst="ellipse">
                <a:avLst/>
              </a:prstGeom>
              <a:solidFill>
                <a:srgbClr val="808080">
                  <a:alpha val="2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59" name="Oval 31"/>
              <p:cNvSpPr>
                <a:spLocks noChangeArrowheads="1"/>
              </p:cNvSpPr>
              <p:nvPr/>
            </p:nvSpPr>
            <p:spPr bwMode="gray">
              <a:xfrm>
                <a:off x="2623" y="1330"/>
                <a:ext cx="1026" cy="1026"/>
              </a:xfrm>
              <a:prstGeom prst="ellipse">
                <a:avLst/>
              </a:prstGeom>
              <a:solidFill>
                <a:srgbClr val="808080">
                  <a:alpha val="3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60" name="Oval 32"/>
              <p:cNvSpPr>
                <a:spLocks noChangeArrowheads="1"/>
              </p:cNvSpPr>
              <p:nvPr/>
            </p:nvSpPr>
            <p:spPr bwMode="gray">
              <a:xfrm>
                <a:off x="2637" y="1346"/>
                <a:ext cx="993" cy="994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36078"/>
                      <a:invGamma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1123361" name="Oval 33"/>
            <p:cNvSpPr>
              <a:spLocks noChangeArrowheads="1"/>
            </p:cNvSpPr>
            <p:nvPr/>
          </p:nvSpPr>
          <p:spPr bwMode="gray">
            <a:xfrm>
              <a:off x="2322" y="845"/>
              <a:ext cx="1054" cy="1054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tx2">
                        <a:alpha val="19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1123370" name="Rectangle 42"/>
          <p:cNvSpPr>
            <a:spLocks noChangeArrowheads="1"/>
          </p:cNvSpPr>
          <p:nvPr/>
        </p:nvSpPr>
        <p:spPr bwMode="white">
          <a:xfrm>
            <a:off x="1196682" y="3657600"/>
            <a:ext cx="117692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600" b="1" smtClean="0">
                <a:solidFill>
                  <a:srgbClr val="F8F8F8"/>
                </a:solidFill>
                <a:latin typeface="Arial" panose="020B0604020202020204" pitchFamily="34" charset="0"/>
              </a:rPr>
              <a:t>Thêm chữ</a:t>
            </a:r>
            <a:endParaRPr lang="en-US" sz="1600" b="1">
              <a:solidFill>
                <a:srgbClr val="F8F8F8"/>
              </a:solidFill>
              <a:latin typeface="Arial" panose="020B0604020202020204" pitchFamily="34" charset="0"/>
            </a:endParaRPr>
          </a:p>
        </p:txBody>
      </p:sp>
      <p:sp>
        <p:nvSpPr>
          <p:cNvPr id="1123371" name="Rectangle 43"/>
          <p:cNvSpPr>
            <a:spLocks noChangeArrowheads="1"/>
          </p:cNvSpPr>
          <p:nvPr/>
        </p:nvSpPr>
        <p:spPr bwMode="auto">
          <a:xfrm>
            <a:off x="2449513" y="3486150"/>
            <a:ext cx="2616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/>
            <a:r>
              <a:rPr lang="en-US" sz="1600" smtClean="0">
                <a:solidFill>
                  <a:srgbClr val="FFFFFF"/>
                </a:solidFill>
              </a:rPr>
              <a:t>thêm văn bản </a:t>
            </a:r>
            <a:endParaRPr lang="en-US" sz="1600">
              <a:solidFill>
                <a:srgbClr val="FFFFFF"/>
              </a:solidFill>
            </a:endParaRPr>
          </a:p>
          <a:p>
            <a:pPr eaLnBrk="0" hangingPunct="0"/>
            <a:r>
              <a:rPr lang="en-US" sz="1600" smtClean="0">
                <a:solidFill>
                  <a:srgbClr val="FFFFFF"/>
                </a:solidFill>
              </a:rPr>
              <a:t>thêm văn bản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1123372" name="Text Box 44"/>
          <p:cNvSpPr txBox="1">
            <a:spLocks noChangeArrowheads="1"/>
          </p:cNvSpPr>
          <p:nvPr/>
        </p:nvSpPr>
        <p:spPr bwMode="gray">
          <a:xfrm>
            <a:off x="5118100" y="3476625"/>
            <a:ext cx="2247900" cy="5794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FFFF"/>
                </a:solidFill>
                <a:latin typeface="Arial" panose="020B0604020202020204" pitchFamily="34" charset="0"/>
              </a:rPr>
              <a:t>900,000</a:t>
            </a:r>
          </a:p>
        </p:txBody>
      </p:sp>
      <p:sp>
        <p:nvSpPr>
          <p:cNvPr id="1123373" name="AutoShape 45"/>
          <p:cNvSpPr>
            <a:spLocks noChangeArrowheads="1"/>
          </p:cNvSpPr>
          <p:nvPr/>
        </p:nvSpPr>
        <p:spPr bwMode="gray">
          <a:xfrm>
            <a:off x="4854575" y="4757738"/>
            <a:ext cx="2713038" cy="728662"/>
          </a:xfrm>
          <a:prstGeom prst="chevron">
            <a:avLst>
              <a:gd name="adj" fmla="val 53109"/>
            </a:avLst>
          </a:prstGeom>
          <a:gradFill rotWithShape="1">
            <a:gsLst>
              <a:gs pos="0">
                <a:schemeClr val="hlink">
                  <a:gamma/>
                  <a:shade val="6980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19050">
            <a:miter lim="800000"/>
            <a:headEnd/>
            <a:tailEnd/>
          </a:ln>
          <a:effectLst/>
          <a:scene3d>
            <a:camera prst="legacyPerspectiveBottomLeft"/>
            <a:lightRig rig="legacyFlat4" dir="b"/>
          </a:scene3d>
          <a:sp3d extrusionH="430200" prstMaterial="legacyMetal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1123374" name="AutoShape 46"/>
          <p:cNvSpPr>
            <a:spLocks noChangeArrowheads="1"/>
          </p:cNvSpPr>
          <p:nvPr/>
        </p:nvSpPr>
        <p:spPr bwMode="ltGray">
          <a:xfrm>
            <a:off x="1878013" y="4672013"/>
            <a:ext cx="3378200" cy="914400"/>
          </a:xfrm>
          <a:prstGeom prst="homePlate">
            <a:avLst>
              <a:gd name="adj" fmla="val 51551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70196"/>
                  <a:invGamma/>
                </a:schemeClr>
              </a:gs>
            </a:gsLst>
            <a:lin ang="0" scaled="1"/>
          </a:gradFill>
          <a:ln w="19050">
            <a:miter lim="800000"/>
            <a:headEnd/>
            <a:tailEnd/>
          </a:ln>
          <a:effectLst/>
          <a:scene3d>
            <a:camera prst="legacyObliqueBottomLeft"/>
            <a:lightRig rig="legacyFlat3" dir="b"/>
          </a:scene3d>
          <a:sp3d extrusionH="430200" prstMaterial="legacyMetal">
            <a:bevelT w="13500" h="13500" prst="angle"/>
            <a:bevelB w="13500" h="13500" prst="angle"/>
            <a:extrusionClr>
              <a:schemeClr val="hlink"/>
            </a:extrusionClr>
            <a:contourClr>
              <a:schemeClr val="hlink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292929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grpSp>
        <p:nvGrpSpPr>
          <p:cNvPr id="1123375" name="Group 47"/>
          <p:cNvGrpSpPr>
            <a:grpSpLocks/>
          </p:cNvGrpSpPr>
          <p:nvPr/>
        </p:nvGrpSpPr>
        <p:grpSpPr bwMode="auto">
          <a:xfrm>
            <a:off x="1227138" y="4641850"/>
            <a:ext cx="1130300" cy="1123950"/>
            <a:chOff x="2161" y="696"/>
            <a:chExt cx="1360" cy="1356"/>
          </a:xfrm>
        </p:grpSpPr>
        <p:grpSp>
          <p:nvGrpSpPr>
            <p:cNvPr id="1123376" name="Group 48"/>
            <p:cNvGrpSpPr>
              <a:grpSpLocks/>
            </p:cNvGrpSpPr>
            <p:nvPr/>
          </p:nvGrpSpPr>
          <p:grpSpPr bwMode="auto">
            <a:xfrm>
              <a:off x="2161" y="696"/>
              <a:ext cx="1360" cy="1356"/>
              <a:chOff x="2508" y="1231"/>
              <a:chExt cx="1248" cy="1240"/>
            </a:xfrm>
          </p:grpSpPr>
          <p:sp>
            <p:nvSpPr>
              <p:cNvPr id="1123377" name="Oval 49"/>
              <p:cNvSpPr>
                <a:spLocks noChangeArrowheads="1"/>
              </p:cNvSpPr>
              <p:nvPr/>
            </p:nvSpPr>
            <p:spPr bwMode="gray">
              <a:xfrm>
                <a:off x="2508" y="1231"/>
                <a:ext cx="1248" cy="1240"/>
              </a:xfrm>
              <a:prstGeom prst="ellipse">
                <a:avLst/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78" name="Oval 50"/>
              <p:cNvSpPr>
                <a:spLocks noChangeArrowheads="1"/>
              </p:cNvSpPr>
              <p:nvPr/>
            </p:nvSpPr>
            <p:spPr bwMode="gray">
              <a:xfrm>
                <a:off x="2541" y="1256"/>
                <a:ext cx="1190" cy="1190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FFFFFF">
                      <a:gamma/>
                      <a:shade val="2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79" name="Oval 51"/>
              <p:cNvSpPr>
                <a:spLocks noChangeArrowheads="1"/>
              </p:cNvSpPr>
              <p:nvPr/>
            </p:nvSpPr>
            <p:spPr bwMode="gray">
              <a:xfrm>
                <a:off x="2590" y="1305"/>
                <a:ext cx="1092" cy="1092"/>
              </a:xfrm>
              <a:prstGeom prst="ellipse">
                <a:avLst/>
              </a:prstGeom>
              <a:solidFill>
                <a:srgbClr val="808080">
                  <a:alpha val="25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80" name="Oval 52"/>
              <p:cNvSpPr>
                <a:spLocks noChangeArrowheads="1"/>
              </p:cNvSpPr>
              <p:nvPr/>
            </p:nvSpPr>
            <p:spPr bwMode="gray">
              <a:xfrm>
                <a:off x="2623" y="1330"/>
                <a:ext cx="1026" cy="1026"/>
              </a:xfrm>
              <a:prstGeom prst="ellipse">
                <a:avLst/>
              </a:prstGeom>
              <a:solidFill>
                <a:srgbClr val="808080">
                  <a:alpha val="30000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23381" name="Oval 53"/>
              <p:cNvSpPr>
                <a:spLocks noChangeArrowheads="1"/>
              </p:cNvSpPr>
              <p:nvPr/>
            </p:nvSpPr>
            <p:spPr bwMode="gray">
              <a:xfrm>
                <a:off x="2637" y="1346"/>
                <a:ext cx="993" cy="994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36078"/>
                      <a:invGamma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sp>
          <p:nvSpPr>
            <p:cNvPr id="1123382" name="Oval 54"/>
            <p:cNvSpPr>
              <a:spLocks noChangeArrowheads="1"/>
            </p:cNvSpPr>
            <p:nvPr/>
          </p:nvSpPr>
          <p:spPr bwMode="gray">
            <a:xfrm>
              <a:off x="2322" y="845"/>
              <a:ext cx="1054" cy="105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57150">
                  <a:solidFill>
                    <a:schemeClr val="bg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tx2">
                        <a:alpha val="19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1123391" name="Rectangle 63"/>
          <p:cNvSpPr>
            <a:spLocks noChangeArrowheads="1"/>
          </p:cNvSpPr>
          <p:nvPr/>
        </p:nvSpPr>
        <p:spPr bwMode="white">
          <a:xfrm>
            <a:off x="1196682" y="5011738"/>
            <a:ext cx="117692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600" b="1" smtClean="0">
                <a:solidFill>
                  <a:srgbClr val="F8F8F8"/>
                </a:solidFill>
                <a:latin typeface="Arial" panose="020B0604020202020204" pitchFamily="34" charset="0"/>
              </a:rPr>
              <a:t>Thêm chữ</a:t>
            </a:r>
            <a:endParaRPr lang="en-US" sz="1600" b="1">
              <a:solidFill>
                <a:srgbClr val="F8F8F8"/>
              </a:solidFill>
              <a:latin typeface="Arial" panose="020B0604020202020204" pitchFamily="34" charset="0"/>
            </a:endParaRPr>
          </a:p>
        </p:txBody>
      </p:sp>
      <p:sp>
        <p:nvSpPr>
          <p:cNvPr id="1123392" name="Rectangle 64"/>
          <p:cNvSpPr>
            <a:spLocks noChangeArrowheads="1"/>
          </p:cNvSpPr>
          <p:nvPr/>
        </p:nvSpPr>
        <p:spPr bwMode="auto">
          <a:xfrm>
            <a:off x="2449513" y="4840288"/>
            <a:ext cx="26162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/>
            <a:r>
              <a:rPr lang="en-US" sz="1600" smtClean="0">
                <a:solidFill>
                  <a:srgbClr val="FFFFFF"/>
                </a:solidFill>
              </a:rPr>
              <a:t>thêm văn bản </a:t>
            </a:r>
            <a:endParaRPr lang="en-US" sz="1600">
              <a:solidFill>
                <a:srgbClr val="FFFFFF"/>
              </a:solidFill>
            </a:endParaRPr>
          </a:p>
          <a:p>
            <a:pPr eaLnBrk="0" hangingPunct="0"/>
            <a:r>
              <a:rPr lang="en-US" sz="1600" smtClean="0">
                <a:solidFill>
                  <a:srgbClr val="FFFFFF"/>
                </a:solidFill>
              </a:rPr>
              <a:t>thêm văn bản </a:t>
            </a:r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1123393" name="Text Box 65"/>
          <p:cNvSpPr txBox="1">
            <a:spLocks noChangeArrowheads="1"/>
          </p:cNvSpPr>
          <p:nvPr/>
        </p:nvSpPr>
        <p:spPr bwMode="gray">
          <a:xfrm>
            <a:off x="5118100" y="4829175"/>
            <a:ext cx="2247900" cy="5794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FFFF"/>
                </a:solidFill>
                <a:latin typeface="Arial" panose="020B0604020202020204" pitchFamily="34" charset="0"/>
              </a:rPr>
              <a:t>1,100,000</a:t>
            </a:r>
          </a:p>
        </p:txBody>
      </p:sp>
      <p:sp>
        <p:nvSpPr>
          <p:cNvPr id="1123395" name="Rectangle 6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Biểu đồ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26186" name="Rectangle 586"/>
          <p:cNvSpPr>
            <a:spLocks noGrp="1" noChangeArrowheads="1"/>
          </p:cNvSpPr>
          <p:nvPr>
            <p:ph type="ctrTitle"/>
          </p:nvPr>
        </p:nvSpPr>
        <p:spPr bwMode="gray">
          <a:xfrm>
            <a:off x="1246188" y="2114550"/>
            <a:ext cx="6567487" cy="1863725"/>
          </a:xfrm>
          <a:noFill/>
          <a:ln/>
          <a:effectLst>
            <a:outerShdw dist="35921" dir="2700000" algn="ctr" rotWithShape="0">
              <a:schemeClr val="tx2">
                <a:alpha val="2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28575" cmpd="sng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vi-VN" sz="7200" smtClean="0">
                <a:solidFill>
                  <a:schemeClr val="bg1"/>
                </a:solidFill>
              </a:rPr>
              <a:t>Cảm ơn</a:t>
            </a:r>
            <a:r>
              <a:rPr lang="en-US" sz="7200" smtClean="0">
                <a:solidFill>
                  <a:schemeClr val="bg1"/>
                </a:solidFill>
              </a:rPr>
              <a:t>!</a:t>
            </a:r>
            <a:endParaRPr lang="en-US" sz="7200">
              <a:solidFill>
                <a:schemeClr val="bg1"/>
              </a:solidFill>
            </a:endParaRPr>
          </a:p>
        </p:txBody>
      </p:sp>
      <p:sp>
        <p:nvSpPr>
          <p:cNvPr id="26192" name="Text Box 592"/>
          <p:cNvSpPr txBox="1">
            <a:spLocks noChangeArrowheads="1"/>
          </p:cNvSpPr>
          <p:nvPr/>
        </p:nvSpPr>
        <p:spPr bwMode="black">
          <a:xfrm>
            <a:off x="2074863" y="3640138"/>
            <a:ext cx="4927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dist">
              <a:spcBef>
                <a:spcPct val="50000"/>
              </a:spcBef>
            </a:pPr>
            <a:r>
              <a:rPr lang="en-US" sz="1600" smtClean="0">
                <a:latin typeface="Verdana" panose="020B0604030504040204" pitchFamily="34" charset="0"/>
              </a:rPr>
              <a:t>Thêm tiêu đề</a:t>
            </a:r>
            <a:endParaRPr lang="en-US" sz="1600"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09_newvision_light_ani">
  <a:themeElements>
    <a:clrScheme name="409_newvision_light_ani 2">
      <a:dk1>
        <a:srgbClr val="000000"/>
      </a:dk1>
      <a:lt1>
        <a:srgbClr val="91C400"/>
      </a:lt1>
      <a:dk2>
        <a:srgbClr val="000066"/>
      </a:dk2>
      <a:lt2>
        <a:srgbClr val="F4FECE"/>
      </a:lt2>
      <a:accent1>
        <a:srgbClr val="DE6F00"/>
      </a:accent1>
      <a:accent2>
        <a:srgbClr val="22AA90"/>
      </a:accent2>
      <a:accent3>
        <a:srgbClr val="C7DEAA"/>
      </a:accent3>
      <a:accent4>
        <a:srgbClr val="000000"/>
      </a:accent4>
      <a:accent5>
        <a:srgbClr val="ECBBAA"/>
      </a:accent5>
      <a:accent6>
        <a:srgbClr val="1E9A82"/>
      </a:accent6>
      <a:hlink>
        <a:srgbClr val="1194E5"/>
      </a:hlink>
      <a:folHlink>
        <a:srgbClr val="5D6BED"/>
      </a:folHlink>
    </a:clrScheme>
    <a:fontScheme name="409_newvision_light_ani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ymbol" panose="05050102010706020507" pitchFamily="18" charset="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ymbol" panose="05050102010706020507" pitchFamily="18" charset="2"/>
          </a:defRPr>
        </a:defPPr>
      </a:lstStyle>
    </a:lnDef>
  </a:objectDefaults>
  <a:extraClrSchemeLst>
    <a:extraClrScheme>
      <a:clrScheme name="409_newvision_light_ani 1">
        <a:dk1>
          <a:srgbClr val="000000"/>
        </a:dk1>
        <a:lt1>
          <a:srgbClr val="0099FF"/>
        </a:lt1>
        <a:dk2>
          <a:srgbClr val="003366"/>
        </a:dk2>
        <a:lt2>
          <a:srgbClr val="CCFFFF"/>
        </a:lt2>
        <a:accent1>
          <a:srgbClr val="9932E6"/>
        </a:accent1>
        <a:accent2>
          <a:srgbClr val="0B87D3"/>
        </a:accent2>
        <a:accent3>
          <a:srgbClr val="AACAFF"/>
        </a:accent3>
        <a:accent4>
          <a:srgbClr val="000000"/>
        </a:accent4>
        <a:accent5>
          <a:srgbClr val="CAADF0"/>
        </a:accent5>
        <a:accent6>
          <a:srgbClr val="097ABF"/>
        </a:accent6>
        <a:hlink>
          <a:srgbClr val="FE950A"/>
        </a:hlink>
        <a:folHlink>
          <a:srgbClr val="6BBD2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09_newvision_light_ani 2">
        <a:dk1>
          <a:srgbClr val="000000"/>
        </a:dk1>
        <a:lt1>
          <a:srgbClr val="91C400"/>
        </a:lt1>
        <a:dk2>
          <a:srgbClr val="000066"/>
        </a:dk2>
        <a:lt2>
          <a:srgbClr val="F4FECE"/>
        </a:lt2>
        <a:accent1>
          <a:srgbClr val="DE6F00"/>
        </a:accent1>
        <a:accent2>
          <a:srgbClr val="22AA90"/>
        </a:accent2>
        <a:accent3>
          <a:srgbClr val="C7DEAA"/>
        </a:accent3>
        <a:accent4>
          <a:srgbClr val="000000"/>
        </a:accent4>
        <a:accent5>
          <a:srgbClr val="ECBBAA"/>
        </a:accent5>
        <a:accent6>
          <a:srgbClr val="1E9A82"/>
        </a:accent6>
        <a:hlink>
          <a:srgbClr val="1194E5"/>
        </a:hlink>
        <a:folHlink>
          <a:srgbClr val="5D6BE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09_newvision_light_ani 3">
        <a:dk1>
          <a:srgbClr val="000000"/>
        </a:dk1>
        <a:lt1>
          <a:srgbClr val="FF9900"/>
        </a:lt1>
        <a:dk2>
          <a:srgbClr val="663300"/>
        </a:dk2>
        <a:lt2>
          <a:srgbClr val="F2E9A6"/>
        </a:lt2>
        <a:accent1>
          <a:srgbClr val="276AF1"/>
        </a:accent1>
        <a:accent2>
          <a:srgbClr val="15A6A3"/>
        </a:accent2>
        <a:accent3>
          <a:srgbClr val="FFCAAA"/>
        </a:accent3>
        <a:accent4>
          <a:srgbClr val="000000"/>
        </a:accent4>
        <a:accent5>
          <a:srgbClr val="ACB9F7"/>
        </a:accent5>
        <a:accent6>
          <a:srgbClr val="129693"/>
        </a:accent6>
        <a:hlink>
          <a:srgbClr val="71A21A"/>
        </a:hlink>
        <a:folHlink>
          <a:srgbClr val="E45B0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854</Words>
  <Application>Microsoft Office PowerPoint</Application>
  <PresentationFormat>On-screen Show (4:3)</PresentationFormat>
  <Paragraphs>276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Symbol</vt:lpstr>
      <vt:lpstr>Verdana</vt:lpstr>
      <vt:lpstr>Wingdings</vt:lpstr>
      <vt:lpstr>409_newvision_light_ani</vt:lpstr>
      <vt:lpstr>Tiêu đề  Mẫu Powerpoint </vt:lpstr>
      <vt:lpstr>Nội dung</vt:lpstr>
      <vt:lpstr>Gợi ý</vt:lpstr>
      <vt:lpstr>Biểu đồ</vt:lpstr>
      <vt:lpstr>Biểu đồ</vt:lpstr>
      <vt:lpstr>Biểu đồ</vt:lpstr>
      <vt:lpstr>Biểu đồ</vt:lpstr>
      <vt:lpstr>Biểu đồ</vt:lpstr>
      <vt:lpstr>Biểu đồ</vt:lpstr>
      <vt:lpstr>Biểu đồ</vt:lpstr>
      <vt:lpstr>Biểu đồ</vt:lpstr>
      <vt:lpstr>Biểu đồ</vt:lpstr>
      <vt:lpstr>Biểu đồ</vt:lpstr>
      <vt:lpstr>Biểu đồ</vt:lpstr>
      <vt:lpstr>Biểu đồ</vt:lpstr>
      <vt:lpstr>Biểu đồ bánh 3D</vt:lpstr>
      <vt:lpstr>Biểu đồ</vt:lpstr>
      <vt:lpstr>Tổ chức</vt:lpstr>
      <vt:lpstr>Biểu đồ</vt:lpstr>
      <vt:lpstr>Cảm ơn!</vt:lpstr>
    </vt:vector>
  </TitlesOfParts>
  <Company>Guild Design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 PowerTemplate </dc:title>
  <dc:creator>www.themegallery.com</dc:creator>
  <cp:lastModifiedBy>User</cp:lastModifiedBy>
  <cp:revision>11</cp:revision>
  <dcterms:created xsi:type="dcterms:W3CDTF">2007-03-21T23:37:37Z</dcterms:created>
  <dcterms:modified xsi:type="dcterms:W3CDTF">2016-03-14T00:22:29Z</dcterms:modified>
</cp:coreProperties>
</file>