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7234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 varScale="1">
        <p:scale>
          <a:sx n="70" d="100"/>
          <a:sy n="70" d="100"/>
        </p:scale>
        <p:origin x="135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00" name="Rectangle 12"/>
          <p:cNvSpPr>
            <a:spLocks noChangeArrowheads="1"/>
          </p:cNvSpPr>
          <p:nvPr userDrawn="1"/>
        </p:nvSpPr>
        <p:spPr bwMode="ltGray">
          <a:xfrm>
            <a:off x="0" y="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2">
                  <a:alpha val="75999"/>
                </a:schemeClr>
              </a:gs>
              <a:gs pos="100000">
                <a:schemeClr val="accent2">
                  <a:gamma/>
                  <a:tint val="0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37902" name="Freeform 14"/>
          <p:cNvSpPr>
            <a:spLocks/>
          </p:cNvSpPr>
          <p:nvPr userDrawn="1"/>
        </p:nvSpPr>
        <p:spPr bwMode="gray">
          <a:xfrm flipH="1">
            <a:off x="9525" y="-115888"/>
            <a:ext cx="9134475" cy="6964363"/>
          </a:xfrm>
          <a:custGeom>
            <a:avLst/>
            <a:gdLst>
              <a:gd name="T0" fmla="*/ 0 w 5754"/>
              <a:gd name="T1" fmla="*/ 4387 h 4387"/>
              <a:gd name="T2" fmla="*/ 0 w 5754"/>
              <a:gd name="T3" fmla="*/ 403 h 4387"/>
              <a:gd name="T4" fmla="*/ 468 w 5754"/>
              <a:gd name="T5" fmla="*/ 577 h 4387"/>
              <a:gd name="T6" fmla="*/ 642 w 5754"/>
              <a:gd name="T7" fmla="*/ 529 h 4387"/>
              <a:gd name="T8" fmla="*/ 1068 w 5754"/>
              <a:gd name="T9" fmla="*/ 481 h 4387"/>
              <a:gd name="T10" fmla="*/ 1482 w 5754"/>
              <a:gd name="T11" fmla="*/ 733 h 4387"/>
              <a:gd name="T12" fmla="*/ 1698 w 5754"/>
              <a:gd name="T13" fmla="*/ 1105 h 4387"/>
              <a:gd name="T14" fmla="*/ 1912 w 5754"/>
              <a:gd name="T15" fmla="*/ 1451 h 4387"/>
              <a:gd name="T16" fmla="*/ 2160 w 5754"/>
              <a:gd name="T17" fmla="*/ 1395 h 4387"/>
              <a:gd name="T18" fmla="*/ 2322 w 5754"/>
              <a:gd name="T19" fmla="*/ 973 h 4387"/>
              <a:gd name="T20" fmla="*/ 3366 w 5754"/>
              <a:gd name="T21" fmla="*/ 571 h 4387"/>
              <a:gd name="T22" fmla="*/ 4252 w 5754"/>
              <a:gd name="T23" fmla="*/ 740 h 4387"/>
              <a:gd name="T24" fmla="*/ 4614 w 5754"/>
              <a:gd name="T25" fmla="*/ 511 h 4387"/>
              <a:gd name="T26" fmla="*/ 4998 w 5754"/>
              <a:gd name="T27" fmla="*/ 409 h 4387"/>
              <a:gd name="T28" fmla="*/ 5304 w 5754"/>
              <a:gd name="T29" fmla="*/ 595 h 4387"/>
              <a:gd name="T30" fmla="*/ 5754 w 5754"/>
              <a:gd name="T31" fmla="*/ 721 h 4387"/>
              <a:gd name="T32" fmla="*/ 5754 w 5754"/>
              <a:gd name="T33" fmla="*/ 4387 h 4387"/>
              <a:gd name="T34" fmla="*/ 0 w 5754"/>
              <a:gd name="T35" fmla="*/ 4387 h 4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754" h="4387">
                <a:moveTo>
                  <a:pt x="0" y="4387"/>
                </a:moveTo>
                <a:cubicBezTo>
                  <a:pt x="0" y="4387"/>
                  <a:pt x="0" y="2395"/>
                  <a:pt x="0" y="403"/>
                </a:cubicBezTo>
                <a:cubicBezTo>
                  <a:pt x="366" y="211"/>
                  <a:pt x="468" y="577"/>
                  <a:pt x="468" y="577"/>
                </a:cubicBezTo>
                <a:cubicBezTo>
                  <a:pt x="534" y="475"/>
                  <a:pt x="642" y="529"/>
                  <a:pt x="642" y="529"/>
                </a:cubicBezTo>
                <a:cubicBezTo>
                  <a:pt x="621" y="276"/>
                  <a:pt x="1020" y="229"/>
                  <a:pt x="1068" y="481"/>
                </a:cubicBezTo>
                <a:cubicBezTo>
                  <a:pt x="1368" y="253"/>
                  <a:pt x="1572" y="607"/>
                  <a:pt x="1482" y="733"/>
                </a:cubicBezTo>
                <a:cubicBezTo>
                  <a:pt x="1812" y="757"/>
                  <a:pt x="1698" y="1105"/>
                  <a:pt x="1698" y="1105"/>
                </a:cubicBezTo>
                <a:cubicBezTo>
                  <a:pt x="2040" y="1117"/>
                  <a:pt x="1912" y="1451"/>
                  <a:pt x="1912" y="1451"/>
                </a:cubicBezTo>
                <a:cubicBezTo>
                  <a:pt x="2020" y="1301"/>
                  <a:pt x="2160" y="1395"/>
                  <a:pt x="2160" y="1395"/>
                </a:cubicBezTo>
                <a:cubicBezTo>
                  <a:pt x="1968" y="1143"/>
                  <a:pt x="2190" y="943"/>
                  <a:pt x="2322" y="973"/>
                </a:cubicBezTo>
                <a:cubicBezTo>
                  <a:pt x="2106" y="299"/>
                  <a:pt x="3083" y="0"/>
                  <a:pt x="3366" y="571"/>
                </a:cubicBezTo>
                <a:cubicBezTo>
                  <a:pt x="3552" y="214"/>
                  <a:pt x="4196" y="175"/>
                  <a:pt x="4252" y="740"/>
                </a:cubicBezTo>
                <a:cubicBezTo>
                  <a:pt x="4318" y="524"/>
                  <a:pt x="4614" y="511"/>
                  <a:pt x="4614" y="511"/>
                </a:cubicBezTo>
                <a:cubicBezTo>
                  <a:pt x="4544" y="275"/>
                  <a:pt x="4896" y="133"/>
                  <a:pt x="4998" y="409"/>
                </a:cubicBezTo>
                <a:cubicBezTo>
                  <a:pt x="5226" y="349"/>
                  <a:pt x="5304" y="595"/>
                  <a:pt x="5304" y="595"/>
                </a:cubicBezTo>
                <a:cubicBezTo>
                  <a:pt x="5598" y="451"/>
                  <a:pt x="5754" y="721"/>
                  <a:pt x="5754" y="721"/>
                </a:cubicBezTo>
                <a:cubicBezTo>
                  <a:pt x="5754" y="2554"/>
                  <a:pt x="5754" y="4387"/>
                  <a:pt x="5754" y="4387"/>
                </a:cubicBezTo>
                <a:lnTo>
                  <a:pt x="0" y="4387"/>
                </a:ln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37903" name="Freeform 15"/>
          <p:cNvSpPr>
            <a:spLocks/>
          </p:cNvSpPr>
          <p:nvPr userDrawn="1"/>
        </p:nvSpPr>
        <p:spPr bwMode="white">
          <a:xfrm flipH="1">
            <a:off x="3175" y="376238"/>
            <a:ext cx="9140825" cy="6488112"/>
          </a:xfrm>
          <a:custGeom>
            <a:avLst/>
            <a:gdLst>
              <a:gd name="T0" fmla="*/ 0 w 5758"/>
              <a:gd name="T1" fmla="*/ 4063 h 4087"/>
              <a:gd name="T2" fmla="*/ 0 w 5758"/>
              <a:gd name="T3" fmla="*/ 511 h 4087"/>
              <a:gd name="T4" fmla="*/ 176 w 5758"/>
              <a:gd name="T5" fmla="*/ 743 h 4087"/>
              <a:gd name="T6" fmla="*/ 369 w 5758"/>
              <a:gd name="T7" fmla="*/ 751 h 4087"/>
              <a:gd name="T8" fmla="*/ 985 w 5758"/>
              <a:gd name="T9" fmla="*/ 1031 h 4087"/>
              <a:gd name="T10" fmla="*/ 1169 w 5758"/>
              <a:gd name="T11" fmla="*/ 1343 h 4087"/>
              <a:gd name="T12" fmla="*/ 1418 w 5758"/>
              <a:gd name="T13" fmla="*/ 1407 h 4087"/>
              <a:gd name="T14" fmla="*/ 1730 w 5758"/>
              <a:gd name="T15" fmla="*/ 967 h 4087"/>
              <a:gd name="T16" fmla="*/ 2299 w 5758"/>
              <a:gd name="T17" fmla="*/ 679 h 4087"/>
              <a:gd name="T18" fmla="*/ 2603 w 5758"/>
              <a:gd name="T19" fmla="*/ 511 h 4087"/>
              <a:gd name="T20" fmla="*/ 3262 w 5758"/>
              <a:gd name="T21" fmla="*/ 447 h 4087"/>
              <a:gd name="T22" fmla="*/ 4148 w 5758"/>
              <a:gd name="T23" fmla="*/ 807 h 4087"/>
              <a:gd name="T24" fmla="*/ 4629 w 5758"/>
              <a:gd name="T25" fmla="*/ 919 h 4087"/>
              <a:gd name="T26" fmla="*/ 4861 w 5758"/>
              <a:gd name="T27" fmla="*/ 631 h 4087"/>
              <a:gd name="T28" fmla="*/ 5056 w 5758"/>
              <a:gd name="T29" fmla="*/ 335 h 4087"/>
              <a:gd name="T30" fmla="*/ 5543 w 5758"/>
              <a:gd name="T31" fmla="*/ 479 h 4087"/>
              <a:gd name="T32" fmla="*/ 5758 w 5758"/>
              <a:gd name="T33" fmla="*/ 687 h 4087"/>
              <a:gd name="T34" fmla="*/ 5758 w 5758"/>
              <a:gd name="T35" fmla="*/ 4087 h 4087"/>
              <a:gd name="T36" fmla="*/ 0 w 5758"/>
              <a:gd name="T37" fmla="*/ 4063 h 40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758" h="4087">
                <a:moveTo>
                  <a:pt x="0" y="4063"/>
                </a:moveTo>
                <a:cubicBezTo>
                  <a:pt x="0" y="4063"/>
                  <a:pt x="0" y="2287"/>
                  <a:pt x="0" y="511"/>
                </a:cubicBezTo>
                <a:cubicBezTo>
                  <a:pt x="0" y="511"/>
                  <a:pt x="202" y="468"/>
                  <a:pt x="176" y="743"/>
                </a:cubicBezTo>
                <a:cubicBezTo>
                  <a:pt x="287" y="671"/>
                  <a:pt x="369" y="751"/>
                  <a:pt x="369" y="751"/>
                </a:cubicBezTo>
                <a:cubicBezTo>
                  <a:pt x="598" y="261"/>
                  <a:pt x="1107" y="681"/>
                  <a:pt x="985" y="1031"/>
                </a:cubicBezTo>
                <a:cubicBezTo>
                  <a:pt x="1306" y="971"/>
                  <a:pt x="1220" y="1287"/>
                  <a:pt x="1169" y="1343"/>
                </a:cubicBezTo>
                <a:cubicBezTo>
                  <a:pt x="1312" y="1321"/>
                  <a:pt x="1418" y="1407"/>
                  <a:pt x="1418" y="1407"/>
                </a:cubicBezTo>
                <a:cubicBezTo>
                  <a:pt x="1340" y="1065"/>
                  <a:pt x="1579" y="921"/>
                  <a:pt x="1730" y="967"/>
                </a:cubicBezTo>
                <a:cubicBezTo>
                  <a:pt x="1627" y="489"/>
                  <a:pt x="2171" y="429"/>
                  <a:pt x="2299" y="679"/>
                </a:cubicBezTo>
                <a:cubicBezTo>
                  <a:pt x="2325" y="457"/>
                  <a:pt x="2603" y="511"/>
                  <a:pt x="2603" y="511"/>
                </a:cubicBezTo>
                <a:cubicBezTo>
                  <a:pt x="2704" y="79"/>
                  <a:pt x="3174" y="223"/>
                  <a:pt x="3262" y="447"/>
                </a:cubicBezTo>
                <a:cubicBezTo>
                  <a:pt x="3603" y="0"/>
                  <a:pt x="4201" y="339"/>
                  <a:pt x="4148" y="807"/>
                </a:cubicBezTo>
                <a:cubicBezTo>
                  <a:pt x="4386" y="679"/>
                  <a:pt x="4562" y="807"/>
                  <a:pt x="4629" y="919"/>
                </a:cubicBezTo>
                <a:cubicBezTo>
                  <a:pt x="4543" y="587"/>
                  <a:pt x="4802" y="564"/>
                  <a:pt x="4861" y="631"/>
                </a:cubicBezTo>
                <a:cubicBezTo>
                  <a:pt x="4705" y="367"/>
                  <a:pt x="4997" y="273"/>
                  <a:pt x="5056" y="335"/>
                </a:cubicBezTo>
                <a:cubicBezTo>
                  <a:pt x="5133" y="33"/>
                  <a:pt x="5604" y="118"/>
                  <a:pt x="5543" y="479"/>
                </a:cubicBezTo>
                <a:cubicBezTo>
                  <a:pt x="5723" y="479"/>
                  <a:pt x="5758" y="687"/>
                  <a:pt x="5758" y="687"/>
                </a:cubicBezTo>
                <a:cubicBezTo>
                  <a:pt x="5758" y="2387"/>
                  <a:pt x="5758" y="4087"/>
                  <a:pt x="5758" y="4087"/>
                </a:cubicBezTo>
                <a:lnTo>
                  <a:pt x="0" y="4063"/>
                </a:lnTo>
                <a:close/>
              </a:path>
            </a:pathLst>
          </a:custGeom>
          <a:solidFill>
            <a:srgbClr val="FFFFFF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37904" name="Rectangle 16"/>
          <p:cNvSpPr>
            <a:spLocks noChangeArrowheads="1"/>
          </p:cNvSpPr>
          <p:nvPr userDrawn="1"/>
        </p:nvSpPr>
        <p:spPr bwMode="hidden">
          <a:xfrm>
            <a:off x="0" y="2636838"/>
            <a:ext cx="9144000" cy="422116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algn="ctr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pic>
        <p:nvPicPr>
          <p:cNvPr id="37905" name="Picture 17" descr="1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" r="417" b="2388"/>
          <a:stretch>
            <a:fillRect/>
          </a:stretch>
        </p:blipFill>
        <p:spPr bwMode="auto">
          <a:xfrm>
            <a:off x="0" y="4124325"/>
            <a:ext cx="9144000" cy="2733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906" name="Rectangle 18"/>
          <p:cNvSpPr>
            <a:spLocks noGrp="1" noChangeArrowheads="1"/>
          </p:cNvSpPr>
          <p:nvPr>
            <p:ph type="ctrTitle"/>
          </p:nvPr>
        </p:nvSpPr>
        <p:spPr>
          <a:xfrm>
            <a:off x="685800" y="1828800"/>
            <a:ext cx="7772400" cy="1470025"/>
          </a:xfrm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eaLnBrk="1" hangingPunct="1">
              <a:defRPr sz="5000" smtClean="0"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7907" name="Rectangle 19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6600"/>
            <a:ext cx="6400800" cy="530225"/>
          </a:xfrm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Corbel" panose="020B0503020204020204" pitchFamily="34" charset="0"/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37908" name="Rectangle 20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2AEB8266-4CA1-4692-9DB0-486F24AAA229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37909" name="Rectangle 21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7910" name="Rectangle 22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A8D54BDE-25BA-4575-A2F9-49B55C502E3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627036-132D-4396-80AB-089981D2034A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959B128-A18E-4791-AB5E-7EF62F892EF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403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0698999-9CE8-4690-8192-5D2680450464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94759F-6D6B-4185-BADE-E8C0E4368D4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431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3277A4-FB29-4A0B-9F72-E707963EF161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480ABC-371D-4726-86CF-DBA1ED4E7CC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553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3FF453-09F2-4BDE-9547-D09655ECDB2E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8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8EAFC71-5E5A-44A8-87F9-9E7C4C71252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27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72C7383-2851-401A-B36F-1256EE30A59D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4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B36BCC-FD9C-4B41-8E08-4323B3C5D21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074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1AC5CEB-83CA-4D0D-9794-2A707FCD23E2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3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8AE580-181D-4BAA-80AE-168A11648B5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2990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59F9EC-9FD3-42A9-8669-7352DEA5A7A7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D6DCA1-DF2C-4130-A749-1144D2338D8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640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D12FEB-B273-4162-BA18-5A361508BA84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69FF41-7716-4903-89EE-84C8BE5D59D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650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AF4B7E5-78DE-45D2-B804-2E7B61DA67C1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7810E9-5255-493C-8657-B53C29601BA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85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7095E0-8C6E-4ADB-9B7C-D50A5037277C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B95C05-E864-4CE3-8E7A-8AD31742572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2425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2300" y="274638"/>
            <a:ext cx="80645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C43CEE-B471-4491-B91B-741C996F37E0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9ED973-4A56-4A70-8DB0-C06316E92C8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73716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2300" y="274638"/>
            <a:ext cx="80645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1D7BF7-8D90-488B-8B94-7AAAEC0E51DB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F9E044-D553-4F19-95A0-D3705888E52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29256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2300" y="274638"/>
            <a:ext cx="80645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E4DE8F-A9FD-4C10-9C4F-B0452B086948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E8316-5816-458A-91B3-B1094E29C00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744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4" name="Rectangle 12"/>
          <p:cNvSpPr>
            <a:spLocks noChangeArrowheads="1"/>
          </p:cNvSpPr>
          <p:nvPr userDrawn="1"/>
        </p:nvSpPr>
        <p:spPr bwMode="ltGray">
          <a:xfrm>
            <a:off x="0" y="0"/>
            <a:ext cx="9144000" cy="3068638"/>
          </a:xfrm>
          <a:prstGeom prst="rect">
            <a:avLst/>
          </a:prstGeom>
          <a:gradFill rotWithShape="1">
            <a:gsLst>
              <a:gs pos="0">
                <a:schemeClr val="accent2">
                  <a:alpha val="50000"/>
                </a:schemeClr>
              </a:gs>
              <a:gs pos="100000">
                <a:schemeClr val="accent2">
                  <a:gamma/>
                  <a:tint val="0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3085" name="Freeform 13"/>
          <p:cNvSpPr>
            <a:spLocks/>
          </p:cNvSpPr>
          <p:nvPr userDrawn="1"/>
        </p:nvSpPr>
        <p:spPr bwMode="gray">
          <a:xfrm flipH="1">
            <a:off x="6350" y="-215900"/>
            <a:ext cx="9134475" cy="7064375"/>
          </a:xfrm>
          <a:custGeom>
            <a:avLst/>
            <a:gdLst>
              <a:gd name="T0" fmla="*/ 0 w 5754"/>
              <a:gd name="T1" fmla="*/ 4254 h 4254"/>
              <a:gd name="T2" fmla="*/ 0 w 5754"/>
              <a:gd name="T3" fmla="*/ 270 h 4254"/>
              <a:gd name="T4" fmla="*/ 468 w 5754"/>
              <a:gd name="T5" fmla="*/ 444 h 4254"/>
              <a:gd name="T6" fmla="*/ 642 w 5754"/>
              <a:gd name="T7" fmla="*/ 396 h 4254"/>
              <a:gd name="T8" fmla="*/ 1068 w 5754"/>
              <a:gd name="T9" fmla="*/ 348 h 4254"/>
              <a:gd name="T10" fmla="*/ 1482 w 5754"/>
              <a:gd name="T11" fmla="*/ 600 h 4254"/>
              <a:gd name="T12" fmla="*/ 1698 w 5754"/>
              <a:gd name="T13" fmla="*/ 972 h 4254"/>
              <a:gd name="T14" fmla="*/ 1912 w 5754"/>
              <a:gd name="T15" fmla="*/ 1318 h 4254"/>
              <a:gd name="T16" fmla="*/ 2160 w 5754"/>
              <a:gd name="T17" fmla="*/ 1262 h 4254"/>
              <a:gd name="T18" fmla="*/ 2322 w 5754"/>
              <a:gd name="T19" fmla="*/ 840 h 4254"/>
              <a:gd name="T20" fmla="*/ 2496 w 5754"/>
              <a:gd name="T21" fmla="*/ 486 h 4254"/>
              <a:gd name="T22" fmla="*/ 2808 w 5754"/>
              <a:gd name="T23" fmla="*/ 238 h 4254"/>
              <a:gd name="T24" fmla="*/ 3366 w 5754"/>
              <a:gd name="T25" fmla="*/ 438 h 4254"/>
              <a:gd name="T26" fmla="*/ 3642 w 5754"/>
              <a:gd name="T27" fmla="*/ 354 h 4254"/>
              <a:gd name="T28" fmla="*/ 3894 w 5754"/>
              <a:gd name="T29" fmla="*/ 288 h 4254"/>
              <a:gd name="T30" fmla="*/ 4290 w 5754"/>
              <a:gd name="T31" fmla="*/ 486 h 4254"/>
              <a:gd name="T32" fmla="*/ 4614 w 5754"/>
              <a:gd name="T33" fmla="*/ 378 h 4254"/>
              <a:gd name="T34" fmla="*/ 4998 w 5754"/>
              <a:gd name="T35" fmla="*/ 276 h 4254"/>
              <a:gd name="T36" fmla="*/ 5304 w 5754"/>
              <a:gd name="T37" fmla="*/ 462 h 4254"/>
              <a:gd name="T38" fmla="*/ 5754 w 5754"/>
              <a:gd name="T39" fmla="*/ 588 h 4254"/>
              <a:gd name="T40" fmla="*/ 5754 w 5754"/>
              <a:gd name="T41" fmla="*/ 4254 h 4254"/>
              <a:gd name="T42" fmla="*/ 0 w 5754"/>
              <a:gd name="T43" fmla="*/ 4254 h 4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754" h="4254">
                <a:moveTo>
                  <a:pt x="0" y="4254"/>
                </a:moveTo>
                <a:cubicBezTo>
                  <a:pt x="0" y="4254"/>
                  <a:pt x="0" y="2262"/>
                  <a:pt x="0" y="270"/>
                </a:cubicBezTo>
                <a:cubicBezTo>
                  <a:pt x="366" y="78"/>
                  <a:pt x="468" y="444"/>
                  <a:pt x="468" y="444"/>
                </a:cubicBezTo>
                <a:cubicBezTo>
                  <a:pt x="534" y="342"/>
                  <a:pt x="642" y="396"/>
                  <a:pt x="642" y="396"/>
                </a:cubicBezTo>
                <a:cubicBezTo>
                  <a:pt x="564" y="114"/>
                  <a:pt x="1020" y="96"/>
                  <a:pt x="1068" y="348"/>
                </a:cubicBezTo>
                <a:cubicBezTo>
                  <a:pt x="1368" y="120"/>
                  <a:pt x="1572" y="474"/>
                  <a:pt x="1482" y="600"/>
                </a:cubicBezTo>
                <a:cubicBezTo>
                  <a:pt x="1812" y="624"/>
                  <a:pt x="1698" y="972"/>
                  <a:pt x="1698" y="972"/>
                </a:cubicBezTo>
                <a:cubicBezTo>
                  <a:pt x="2040" y="984"/>
                  <a:pt x="1912" y="1318"/>
                  <a:pt x="1912" y="1318"/>
                </a:cubicBezTo>
                <a:cubicBezTo>
                  <a:pt x="2020" y="1168"/>
                  <a:pt x="2160" y="1262"/>
                  <a:pt x="2160" y="1262"/>
                </a:cubicBezTo>
                <a:cubicBezTo>
                  <a:pt x="1968" y="1010"/>
                  <a:pt x="2190" y="810"/>
                  <a:pt x="2322" y="840"/>
                </a:cubicBezTo>
                <a:cubicBezTo>
                  <a:pt x="2124" y="612"/>
                  <a:pt x="2392" y="446"/>
                  <a:pt x="2496" y="486"/>
                </a:cubicBezTo>
                <a:cubicBezTo>
                  <a:pt x="2384" y="286"/>
                  <a:pt x="2700" y="118"/>
                  <a:pt x="2808" y="238"/>
                </a:cubicBezTo>
                <a:cubicBezTo>
                  <a:pt x="3040" y="62"/>
                  <a:pt x="3342" y="204"/>
                  <a:pt x="3366" y="438"/>
                </a:cubicBezTo>
                <a:cubicBezTo>
                  <a:pt x="3492" y="270"/>
                  <a:pt x="3642" y="354"/>
                  <a:pt x="3642" y="354"/>
                </a:cubicBezTo>
                <a:cubicBezTo>
                  <a:pt x="3606" y="138"/>
                  <a:pt x="3870" y="132"/>
                  <a:pt x="3894" y="288"/>
                </a:cubicBezTo>
                <a:cubicBezTo>
                  <a:pt x="4098" y="162"/>
                  <a:pt x="4284" y="354"/>
                  <a:pt x="4290" y="486"/>
                </a:cubicBezTo>
                <a:cubicBezTo>
                  <a:pt x="4356" y="270"/>
                  <a:pt x="4614" y="378"/>
                  <a:pt x="4614" y="378"/>
                </a:cubicBezTo>
                <a:cubicBezTo>
                  <a:pt x="4544" y="142"/>
                  <a:pt x="4896" y="0"/>
                  <a:pt x="4998" y="276"/>
                </a:cubicBezTo>
                <a:cubicBezTo>
                  <a:pt x="5226" y="216"/>
                  <a:pt x="5304" y="462"/>
                  <a:pt x="5304" y="462"/>
                </a:cubicBezTo>
                <a:cubicBezTo>
                  <a:pt x="5598" y="318"/>
                  <a:pt x="5754" y="588"/>
                  <a:pt x="5754" y="588"/>
                </a:cubicBezTo>
                <a:cubicBezTo>
                  <a:pt x="5754" y="2421"/>
                  <a:pt x="5754" y="4254"/>
                  <a:pt x="5754" y="4254"/>
                </a:cubicBezTo>
                <a:lnTo>
                  <a:pt x="0" y="4254"/>
                </a:ln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3086" name="Freeform 14"/>
          <p:cNvSpPr>
            <a:spLocks/>
          </p:cNvSpPr>
          <p:nvPr userDrawn="1"/>
        </p:nvSpPr>
        <p:spPr bwMode="gray">
          <a:xfrm>
            <a:off x="0" y="-11113"/>
            <a:ext cx="9140825" cy="6875463"/>
          </a:xfrm>
          <a:custGeom>
            <a:avLst/>
            <a:gdLst>
              <a:gd name="T0" fmla="*/ 5758 w 5758"/>
              <a:gd name="T1" fmla="*/ 4305 h 4331"/>
              <a:gd name="T2" fmla="*/ 5758 w 5758"/>
              <a:gd name="T3" fmla="*/ 430 h 4331"/>
              <a:gd name="T4" fmla="*/ 5582 w 5758"/>
              <a:gd name="T5" fmla="*/ 682 h 4331"/>
              <a:gd name="T6" fmla="*/ 5389 w 5758"/>
              <a:gd name="T7" fmla="*/ 691 h 4331"/>
              <a:gd name="T8" fmla="*/ 4772 w 5758"/>
              <a:gd name="T9" fmla="*/ 891 h 4331"/>
              <a:gd name="T10" fmla="*/ 4320 w 5758"/>
              <a:gd name="T11" fmla="*/ 943 h 4331"/>
              <a:gd name="T12" fmla="*/ 3704 w 5758"/>
              <a:gd name="T13" fmla="*/ 505 h 4331"/>
              <a:gd name="T14" fmla="*/ 3408 w 5758"/>
              <a:gd name="T15" fmla="*/ 305 h 4331"/>
              <a:gd name="T16" fmla="*/ 3155 w 5758"/>
              <a:gd name="T17" fmla="*/ 7 h 4331"/>
              <a:gd name="T18" fmla="*/ 0 w 5758"/>
              <a:gd name="T19" fmla="*/ 8 h 4331"/>
              <a:gd name="T20" fmla="*/ 0 w 5758"/>
              <a:gd name="T21" fmla="*/ 621 h 4331"/>
              <a:gd name="T22" fmla="*/ 0 w 5758"/>
              <a:gd name="T23" fmla="*/ 4331 h 4331"/>
              <a:gd name="T24" fmla="*/ 5758 w 5758"/>
              <a:gd name="T25" fmla="*/ 4305 h 43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758" h="4331">
                <a:moveTo>
                  <a:pt x="5758" y="4305"/>
                </a:moveTo>
                <a:cubicBezTo>
                  <a:pt x="5758" y="4305"/>
                  <a:pt x="5758" y="2367"/>
                  <a:pt x="5758" y="430"/>
                </a:cubicBezTo>
                <a:cubicBezTo>
                  <a:pt x="5758" y="430"/>
                  <a:pt x="5556" y="383"/>
                  <a:pt x="5582" y="682"/>
                </a:cubicBezTo>
                <a:cubicBezTo>
                  <a:pt x="5471" y="604"/>
                  <a:pt x="5389" y="691"/>
                  <a:pt x="5389" y="691"/>
                </a:cubicBezTo>
                <a:cubicBezTo>
                  <a:pt x="5096" y="296"/>
                  <a:pt x="4650" y="509"/>
                  <a:pt x="4772" y="891"/>
                </a:cubicBezTo>
                <a:cubicBezTo>
                  <a:pt x="4595" y="773"/>
                  <a:pt x="4472" y="791"/>
                  <a:pt x="4320" y="943"/>
                </a:cubicBezTo>
                <a:cubicBezTo>
                  <a:pt x="4438" y="740"/>
                  <a:pt x="4150" y="288"/>
                  <a:pt x="3704" y="505"/>
                </a:cubicBezTo>
                <a:cubicBezTo>
                  <a:pt x="3678" y="262"/>
                  <a:pt x="3408" y="305"/>
                  <a:pt x="3408" y="305"/>
                </a:cubicBezTo>
                <a:cubicBezTo>
                  <a:pt x="3410" y="7"/>
                  <a:pt x="3161" y="0"/>
                  <a:pt x="3155" y="7"/>
                </a:cubicBezTo>
                <a:cubicBezTo>
                  <a:pt x="1651" y="7"/>
                  <a:pt x="0" y="8"/>
                  <a:pt x="0" y="8"/>
                </a:cubicBezTo>
                <a:lnTo>
                  <a:pt x="0" y="621"/>
                </a:lnTo>
                <a:cubicBezTo>
                  <a:pt x="0" y="2476"/>
                  <a:pt x="0" y="4331"/>
                  <a:pt x="0" y="4331"/>
                </a:cubicBezTo>
                <a:lnTo>
                  <a:pt x="5758" y="430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3087" name="Rectangle 15"/>
          <p:cNvSpPr>
            <a:spLocks noChangeArrowheads="1"/>
          </p:cNvSpPr>
          <p:nvPr userDrawn="1"/>
        </p:nvSpPr>
        <p:spPr bwMode="ltGray">
          <a:xfrm>
            <a:off x="0" y="4724400"/>
            <a:ext cx="9144000" cy="21336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algn="ctr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pic>
        <p:nvPicPr>
          <p:cNvPr id="3088" name="Picture 16" descr="4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" r="381" b="13158"/>
          <a:stretch>
            <a:fillRect/>
          </a:stretch>
        </p:blipFill>
        <p:spPr bwMode="auto">
          <a:xfrm>
            <a:off x="0" y="6386513"/>
            <a:ext cx="9144000" cy="471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89" name="Rectangle 17"/>
          <p:cNvSpPr>
            <a:spLocks noGrp="1" noChangeArrowheads="1"/>
          </p:cNvSpPr>
          <p:nvPr>
            <p:ph type="title"/>
          </p:nvPr>
        </p:nvSpPr>
        <p:spPr bwMode="auto">
          <a:xfrm>
            <a:off x="622300" y="274638"/>
            <a:ext cx="80645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90" name="Rectangle 1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091" name="Rectangle 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149593C7-2C9C-4099-9D4D-8234006E9324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3092" name="Rectangle 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3093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0A4618E-DE05-449D-8E76-813C85CFFFE8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Corbe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emf"/><Relationship Id="rId4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9.png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e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3000" b="0" smtClean="0">
                <a:solidFill>
                  <a:schemeClr val="accent1"/>
                </a:solidFill>
              </a:rPr>
              <a:t>Thêm tiêu đề</a:t>
            </a:r>
            <a:endParaRPr lang="en-US" sz="600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7772400" y="228600"/>
            <a:ext cx="1179513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200" b="1">
                <a:latin typeface="Corbel" panose="020B0503020204020204" pitchFamily="34" charset="0"/>
              </a:rPr>
              <a:t>L/O/G/O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Oval 2"/>
          <p:cNvSpPr>
            <a:spLocks noChangeArrowheads="1"/>
          </p:cNvSpPr>
          <p:nvPr/>
        </p:nvSpPr>
        <p:spPr bwMode="gray">
          <a:xfrm>
            <a:off x="885825" y="3348038"/>
            <a:ext cx="1460500" cy="1425575"/>
          </a:xfrm>
          <a:prstGeom prst="ellipse">
            <a:avLst/>
          </a:prstGeom>
          <a:solidFill>
            <a:schemeClr val="bg1"/>
          </a:solidFill>
          <a:ln w="57150" cmpd="thickThin" algn="ctr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Nội dung</a:t>
            </a:r>
            <a:endParaRPr lang="en-US" smtClean="0"/>
          </a:p>
        </p:txBody>
      </p:sp>
      <p:sp>
        <p:nvSpPr>
          <p:cNvPr id="39940" name="AutoShape 4"/>
          <p:cNvSpPr>
            <a:spLocks noChangeArrowheads="1"/>
          </p:cNvSpPr>
          <p:nvPr/>
        </p:nvSpPr>
        <p:spPr bwMode="ltGray">
          <a:xfrm rot="16200000" flipH="1">
            <a:off x="1295400" y="3649663"/>
            <a:ext cx="3048000" cy="819150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tx2">
                  <a:alpha val="50000"/>
                </a:schemeClr>
              </a:gs>
              <a:gs pos="100000">
                <a:schemeClr val="tx2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39941" name="Group 5"/>
          <p:cNvGrpSpPr>
            <a:grpSpLocks/>
          </p:cNvGrpSpPr>
          <p:nvPr/>
        </p:nvGrpSpPr>
        <p:grpSpPr bwMode="auto">
          <a:xfrm>
            <a:off x="3302000" y="2501900"/>
            <a:ext cx="4503738" cy="482600"/>
            <a:chOff x="2112" y="1576"/>
            <a:chExt cx="2837" cy="304"/>
          </a:xfrm>
        </p:grpSpPr>
        <p:sp>
          <p:nvSpPr>
            <p:cNvPr id="39942" name="AutoShape 6"/>
            <p:cNvSpPr>
              <a:spLocks noChangeArrowheads="1"/>
            </p:cNvSpPr>
            <p:nvPr/>
          </p:nvSpPr>
          <p:spPr bwMode="gray">
            <a:xfrm>
              <a:off x="2117" y="1576"/>
              <a:ext cx="2832" cy="304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9943" name="Oval 7"/>
            <p:cNvSpPr>
              <a:spLocks noChangeArrowheads="1"/>
            </p:cNvSpPr>
            <p:nvPr/>
          </p:nvSpPr>
          <p:spPr bwMode="gray">
            <a:xfrm>
              <a:off x="2112" y="1584"/>
              <a:ext cx="288" cy="288"/>
            </a:xfrm>
            <a:prstGeom prst="ellipse">
              <a:avLst/>
            </a:prstGeom>
            <a:solidFill>
              <a:srgbClr val="FFFFFF"/>
            </a:soli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39944" name="Text Box 8"/>
          <p:cNvSpPr txBox="1">
            <a:spLocks noChangeArrowheads="1"/>
          </p:cNvSpPr>
          <p:nvPr/>
        </p:nvSpPr>
        <p:spPr bwMode="gray">
          <a:xfrm>
            <a:off x="3911600" y="2573338"/>
            <a:ext cx="36655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buFont typeface="Wingdings" panose="05000000000000000000" pitchFamily="2" charset="2"/>
              <a:buNone/>
            </a:pPr>
            <a:r>
              <a:rPr lang="en-US" sz="1600" b="1" smtClean="0">
                <a:solidFill>
                  <a:srgbClr val="FFFFFF"/>
                </a:solidFill>
                <a:cs typeface="Arial" panose="020B0604020202020204" pitchFamily="34" charset="0"/>
              </a:rPr>
              <a:t>Thêm văn bản </a:t>
            </a:r>
            <a:endParaRPr lang="en-US" sz="1600" b="1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39945" name="Text Box 9"/>
          <p:cNvSpPr txBox="1">
            <a:spLocks noChangeArrowheads="1"/>
          </p:cNvSpPr>
          <p:nvPr/>
        </p:nvSpPr>
        <p:spPr bwMode="gray">
          <a:xfrm>
            <a:off x="3344863" y="2562225"/>
            <a:ext cx="349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>
                <a:cs typeface="Arial" panose="020B0604020202020204" pitchFamily="34" charset="0"/>
              </a:rPr>
              <a:t>1</a:t>
            </a:r>
          </a:p>
        </p:txBody>
      </p:sp>
      <p:grpSp>
        <p:nvGrpSpPr>
          <p:cNvPr id="39946" name="Group 10"/>
          <p:cNvGrpSpPr>
            <a:grpSpLocks/>
          </p:cNvGrpSpPr>
          <p:nvPr/>
        </p:nvGrpSpPr>
        <p:grpSpPr bwMode="auto">
          <a:xfrm>
            <a:off x="3302000" y="3163888"/>
            <a:ext cx="4503738" cy="482600"/>
            <a:chOff x="2112" y="1993"/>
            <a:chExt cx="2837" cy="304"/>
          </a:xfrm>
        </p:grpSpPr>
        <p:sp>
          <p:nvSpPr>
            <p:cNvPr id="39947" name="AutoShape 11"/>
            <p:cNvSpPr>
              <a:spLocks noChangeArrowheads="1"/>
            </p:cNvSpPr>
            <p:nvPr/>
          </p:nvSpPr>
          <p:spPr bwMode="gray">
            <a:xfrm>
              <a:off x="2117" y="1993"/>
              <a:ext cx="2832" cy="304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9948" name="Oval 12"/>
            <p:cNvSpPr>
              <a:spLocks noChangeArrowheads="1"/>
            </p:cNvSpPr>
            <p:nvPr/>
          </p:nvSpPr>
          <p:spPr bwMode="gray">
            <a:xfrm>
              <a:off x="2112" y="2001"/>
              <a:ext cx="288" cy="288"/>
            </a:xfrm>
            <a:prstGeom prst="ellipse">
              <a:avLst/>
            </a:prstGeom>
            <a:solidFill>
              <a:srgbClr val="FFFFFF"/>
            </a:solidFill>
            <a:ln w="38100" algn="ctr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39949" name="Group 13"/>
          <p:cNvGrpSpPr>
            <a:grpSpLocks/>
          </p:cNvGrpSpPr>
          <p:nvPr/>
        </p:nvGrpSpPr>
        <p:grpSpPr bwMode="auto">
          <a:xfrm>
            <a:off x="3302000" y="3844925"/>
            <a:ext cx="4503738" cy="482600"/>
            <a:chOff x="2112" y="2422"/>
            <a:chExt cx="2837" cy="304"/>
          </a:xfrm>
        </p:grpSpPr>
        <p:sp>
          <p:nvSpPr>
            <p:cNvPr id="39950" name="AutoShape 14"/>
            <p:cNvSpPr>
              <a:spLocks noChangeArrowheads="1"/>
            </p:cNvSpPr>
            <p:nvPr/>
          </p:nvSpPr>
          <p:spPr bwMode="gray">
            <a:xfrm>
              <a:off x="2117" y="2422"/>
              <a:ext cx="2832" cy="304"/>
            </a:xfrm>
            <a:prstGeom prst="roundRect">
              <a:avLst>
                <a:gd name="adj" fmla="val 50000"/>
              </a:avLst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9951" name="Oval 15"/>
            <p:cNvSpPr>
              <a:spLocks noChangeArrowheads="1"/>
            </p:cNvSpPr>
            <p:nvPr/>
          </p:nvSpPr>
          <p:spPr bwMode="gray">
            <a:xfrm>
              <a:off x="2112" y="2430"/>
              <a:ext cx="288" cy="288"/>
            </a:xfrm>
            <a:prstGeom prst="ellipse">
              <a:avLst/>
            </a:prstGeom>
            <a:solidFill>
              <a:srgbClr val="FFFFFF"/>
            </a:solidFill>
            <a:ln w="38100" algn="ctr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39952" name="Group 16"/>
          <p:cNvGrpSpPr>
            <a:grpSpLocks/>
          </p:cNvGrpSpPr>
          <p:nvPr/>
        </p:nvGrpSpPr>
        <p:grpSpPr bwMode="auto">
          <a:xfrm>
            <a:off x="3302000" y="4506913"/>
            <a:ext cx="4503738" cy="482600"/>
            <a:chOff x="2112" y="2839"/>
            <a:chExt cx="2837" cy="304"/>
          </a:xfrm>
        </p:grpSpPr>
        <p:sp>
          <p:nvSpPr>
            <p:cNvPr id="39953" name="AutoShape 17"/>
            <p:cNvSpPr>
              <a:spLocks noChangeArrowheads="1"/>
            </p:cNvSpPr>
            <p:nvPr/>
          </p:nvSpPr>
          <p:spPr bwMode="gray">
            <a:xfrm>
              <a:off x="2117" y="2839"/>
              <a:ext cx="2832" cy="304"/>
            </a:xfrm>
            <a:prstGeom prst="roundRect">
              <a:avLst>
                <a:gd name="adj" fmla="val 50000"/>
              </a:avLst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9954" name="Oval 18"/>
            <p:cNvSpPr>
              <a:spLocks noChangeArrowheads="1"/>
            </p:cNvSpPr>
            <p:nvPr/>
          </p:nvSpPr>
          <p:spPr bwMode="gray">
            <a:xfrm>
              <a:off x="2112" y="2847"/>
              <a:ext cx="288" cy="288"/>
            </a:xfrm>
            <a:prstGeom prst="ellipse">
              <a:avLst/>
            </a:prstGeom>
            <a:solidFill>
              <a:srgbClr val="FFFFFF"/>
            </a:solidFill>
            <a:ln w="38100" algn="ctr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39955" name="Group 19"/>
          <p:cNvGrpSpPr>
            <a:grpSpLocks/>
          </p:cNvGrpSpPr>
          <p:nvPr/>
        </p:nvGrpSpPr>
        <p:grpSpPr bwMode="auto">
          <a:xfrm>
            <a:off x="3302000" y="5159375"/>
            <a:ext cx="4503738" cy="482600"/>
            <a:chOff x="2112" y="3250"/>
            <a:chExt cx="2837" cy="304"/>
          </a:xfrm>
        </p:grpSpPr>
        <p:sp>
          <p:nvSpPr>
            <p:cNvPr id="39956" name="AutoShape 20"/>
            <p:cNvSpPr>
              <a:spLocks noChangeArrowheads="1"/>
            </p:cNvSpPr>
            <p:nvPr/>
          </p:nvSpPr>
          <p:spPr bwMode="gray">
            <a:xfrm>
              <a:off x="2117" y="3250"/>
              <a:ext cx="2832" cy="304"/>
            </a:xfrm>
            <a:prstGeom prst="roundRect">
              <a:avLst>
                <a:gd name="adj" fmla="val 50000"/>
              </a:avLst>
            </a:prstGeom>
            <a:solidFill>
              <a:srgbClr val="97AFC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9957" name="Oval 21"/>
            <p:cNvSpPr>
              <a:spLocks noChangeArrowheads="1"/>
            </p:cNvSpPr>
            <p:nvPr/>
          </p:nvSpPr>
          <p:spPr bwMode="gray">
            <a:xfrm>
              <a:off x="2112" y="3258"/>
              <a:ext cx="288" cy="288"/>
            </a:xfrm>
            <a:prstGeom prst="ellipse">
              <a:avLst/>
            </a:prstGeom>
            <a:solidFill>
              <a:srgbClr val="FFFFFF"/>
            </a:solidFill>
            <a:ln w="38100" algn="ctr">
              <a:solidFill>
                <a:srgbClr val="97AFC5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39958" name="Text Box 22"/>
          <p:cNvSpPr txBox="1">
            <a:spLocks noChangeArrowheads="1"/>
          </p:cNvSpPr>
          <p:nvPr/>
        </p:nvSpPr>
        <p:spPr bwMode="gray">
          <a:xfrm>
            <a:off x="3911600" y="3246438"/>
            <a:ext cx="36655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buFont typeface="Wingdings" panose="05000000000000000000" pitchFamily="2" charset="2"/>
              <a:buNone/>
            </a:pPr>
            <a:r>
              <a:rPr lang="en-US" sz="1600" b="1" smtClean="0">
                <a:solidFill>
                  <a:srgbClr val="FFFFFF"/>
                </a:solidFill>
                <a:cs typeface="Arial" panose="020B0604020202020204" pitchFamily="34" charset="0"/>
              </a:rPr>
              <a:t>Thêm văn bản </a:t>
            </a:r>
            <a:endParaRPr lang="en-US" sz="1600" b="1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39959" name="Text Box 23"/>
          <p:cNvSpPr txBox="1">
            <a:spLocks noChangeArrowheads="1"/>
          </p:cNvSpPr>
          <p:nvPr/>
        </p:nvSpPr>
        <p:spPr bwMode="gray">
          <a:xfrm>
            <a:off x="3344863" y="3235325"/>
            <a:ext cx="349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>
                <a:cs typeface="Arial" panose="020B0604020202020204" pitchFamily="34" charset="0"/>
              </a:rPr>
              <a:t>2</a:t>
            </a:r>
          </a:p>
        </p:txBody>
      </p:sp>
      <p:sp>
        <p:nvSpPr>
          <p:cNvPr id="39960" name="Text Box 24"/>
          <p:cNvSpPr txBox="1">
            <a:spLocks noChangeArrowheads="1"/>
          </p:cNvSpPr>
          <p:nvPr/>
        </p:nvSpPr>
        <p:spPr bwMode="gray">
          <a:xfrm>
            <a:off x="3911600" y="3917950"/>
            <a:ext cx="36655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buFont typeface="Wingdings" panose="05000000000000000000" pitchFamily="2" charset="2"/>
              <a:buNone/>
            </a:pPr>
            <a:r>
              <a:rPr lang="en-US" sz="1600" b="1" smtClean="0">
                <a:solidFill>
                  <a:srgbClr val="FFFFFF"/>
                </a:solidFill>
                <a:cs typeface="Arial" panose="020B0604020202020204" pitchFamily="34" charset="0"/>
              </a:rPr>
              <a:t>Thêm văn bản </a:t>
            </a:r>
            <a:endParaRPr lang="en-US" sz="1600" b="1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39961" name="Text Box 25"/>
          <p:cNvSpPr txBox="1">
            <a:spLocks noChangeArrowheads="1"/>
          </p:cNvSpPr>
          <p:nvPr/>
        </p:nvSpPr>
        <p:spPr bwMode="gray">
          <a:xfrm>
            <a:off x="3344863" y="3906838"/>
            <a:ext cx="3492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>
                <a:cs typeface="Arial" panose="020B0604020202020204" pitchFamily="34" charset="0"/>
              </a:rPr>
              <a:t>3</a:t>
            </a:r>
          </a:p>
        </p:txBody>
      </p:sp>
      <p:sp>
        <p:nvSpPr>
          <p:cNvPr id="39962" name="Text Box 26"/>
          <p:cNvSpPr txBox="1">
            <a:spLocks noChangeArrowheads="1"/>
          </p:cNvSpPr>
          <p:nvPr/>
        </p:nvSpPr>
        <p:spPr bwMode="gray">
          <a:xfrm>
            <a:off x="3911600" y="4581525"/>
            <a:ext cx="36655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buFont typeface="Wingdings" panose="05000000000000000000" pitchFamily="2" charset="2"/>
              <a:buNone/>
            </a:pPr>
            <a:r>
              <a:rPr lang="en-US" sz="1600" b="1" smtClean="0">
                <a:solidFill>
                  <a:srgbClr val="FFFFFF"/>
                </a:solidFill>
                <a:cs typeface="Arial" panose="020B0604020202020204" pitchFamily="34" charset="0"/>
              </a:rPr>
              <a:t>Thêm văn bản </a:t>
            </a:r>
            <a:endParaRPr lang="en-US" sz="1600" b="1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39963" name="Text Box 27"/>
          <p:cNvSpPr txBox="1">
            <a:spLocks noChangeArrowheads="1"/>
          </p:cNvSpPr>
          <p:nvPr/>
        </p:nvSpPr>
        <p:spPr bwMode="gray">
          <a:xfrm>
            <a:off x="3344863" y="4570413"/>
            <a:ext cx="3492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>
                <a:cs typeface="Arial" panose="020B0604020202020204" pitchFamily="34" charset="0"/>
              </a:rPr>
              <a:t>4</a:t>
            </a:r>
          </a:p>
        </p:txBody>
      </p:sp>
      <p:sp>
        <p:nvSpPr>
          <p:cNvPr id="39964" name="Text Box 28"/>
          <p:cNvSpPr txBox="1">
            <a:spLocks noChangeArrowheads="1"/>
          </p:cNvSpPr>
          <p:nvPr/>
        </p:nvSpPr>
        <p:spPr bwMode="gray">
          <a:xfrm>
            <a:off x="3911600" y="5221288"/>
            <a:ext cx="36655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buFont typeface="Wingdings" panose="05000000000000000000" pitchFamily="2" charset="2"/>
              <a:buNone/>
            </a:pPr>
            <a:r>
              <a:rPr lang="en-US" sz="1600" b="1" smtClean="0">
                <a:solidFill>
                  <a:srgbClr val="FFFFFF"/>
                </a:solidFill>
                <a:cs typeface="Arial" panose="020B0604020202020204" pitchFamily="34" charset="0"/>
              </a:rPr>
              <a:t>Thêm văn bản </a:t>
            </a:r>
            <a:endParaRPr lang="en-US" sz="1600" b="1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39965" name="Text Box 29"/>
          <p:cNvSpPr txBox="1">
            <a:spLocks noChangeArrowheads="1"/>
          </p:cNvSpPr>
          <p:nvPr/>
        </p:nvSpPr>
        <p:spPr bwMode="gray">
          <a:xfrm>
            <a:off x="3346450" y="5203825"/>
            <a:ext cx="349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>
                <a:cs typeface="Arial" panose="020B0604020202020204" pitchFamily="34" charset="0"/>
              </a:rPr>
              <a:t>5</a:t>
            </a:r>
          </a:p>
        </p:txBody>
      </p:sp>
      <p:sp>
        <p:nvSpPr>
          <p:cNvPr id="39966" name="Rectangle 30"/>
          <p:cNvSpPr>
            <a:spLocks noChangeArrowheads="1"/>
          </p:cNvSpPr>
          <p:nvPr/>
        </p:nvSpPr>
        <p:spPr bwMode="auto">
          <a:xfrm>
            <a:off x="846138" y="3856038"/>
            <a:ext cx="152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b="1" smtClean="0">
                <a:solidFill>
                  <a:schemeClr val="tx2"/>
                </a:solidFill>
                <a:cs typeface="Arial" panose="020B0604020202020204" pitchFamily="34" charset="0"/>
              </a:rPr>
              <a:t>Nội dung</a:t>
            </a:r>
            <a:endParaRPr lang="en-US" sz="2000" b="1">
              <a:solidFill>
                <a:schemeClr val="tx2"/>
              </a:solidFill>
              <a:cs typeface="Arial" panose="020B0604020202020204" pitchFamily="34" charset="0"/>
            </a:endParaRPr>
          </a:p>
        </p:txBody>
      </p:sp>
      <p:sp>
        <p:nvSpPr>
          <p:cNvPr id="39967" name="Text Box 9"/>
          <p:cNvSpPr txBox="1">
            <a:spLocks noChangeArrowheads="1"/>
          </p:cNvSpPr>
          <p:nvPr/>
        </p:nvSpPr>
        <p:spPr bwMode="gray">
          <a:xfrm>
            <a:off x="1778000" y="1600200"/>
            <a:ext cx="6324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mtClean="0">
                <a:cs typeface="Arial" panose="020B0604020202020204" pitchFamily="34" charset="0"/>
              </a:rPr>
              <a:t>Thêm nội dung bằng văn bản của bạn tại đây.</a:t>
            </a:r>
            <a:endParaRPr lang="en-US"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sz="half" idx="1"/>
          </p:nvPr>
        </p:nvSpPr>
        <p:spPr bwMode="black">
          <a:xfrm>
            <a:off x="685800" y="1752600"/>
            <a:ext cx="7378700" cy="2605088"/>
          </a:xfrm>
        </p:spPr>
        <p:txBody>
          <a:bodyPr/>
          <a:lstStyle/>
          <a:p>
            <a:pPr>
              <a:buSzPct val="90000"/>
            </a:pPr>
            <a:r>
              <a:rPr lang="en-US" sz="3000" smtClean="0"/>
              <a:t>Thêm nội dung bằng văn bản của bạn tại đây.</a:t>
            </a:r>
            <a:endParaRPr lang="en-US" sz="2000" smtClean="0"/>
          </a:p>
        </p:txBody>
      </p:sp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1428750" y="4646613"/>
            <a:ext cx="7010400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000" b="1" smtClean="0">
                <a:cs typeface="Arial" panose="020B0604020202020204" pitchFamily="34" charset="0"/>
              </a:rPr>
              <a:t>Thêm nội dung bằng văn bản của bạn tại đây.</a:t>
            </a:r>
            <a:endParaRPr lang="en-US" sz="1000">
              <a:cs typeface="Arial" panose="020B0604020202020204" pitchFamily="34" charset="0"/>
            </a:endParaRPr>
          </a:p>
        </p:txBody>
      </p:sp>
      <p:pic>
        <p:nvPicPr>
          <p:cNvPr id="40965" name="Picture 5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4267200"/>
            <a:ext cx="207645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black">
          <a:xfrm>
            <a:off x="3370707" y="1828800"/>
            <a:ext cx="233749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buClr>
                <a:srgbClr val="1F3F5F"/>
              </a:buClr>
            </a:pPr>
            <a:r>
              <a:rPr lang="en-US" sz="2400" b="1" smtClean="0"/>
              <a:t>Thêm văn bản </a:t>
            </a:r>
            <a:endParaRPr lang="en-US" sz="2400" b="1"/>
          </a:p>
        </p:txBody>
      </p:sp>
      <p:grpSp>
        <p:nvGrpSpPr>
          <p:cNvPr id="41988" name="Group 4"/>
          <p:cNvGrpSpPr>
            <a:grpSpLocks/>
          </p:cNvGrpSpPr>
          <p:nvPr/>
        </p:nvGrpSpPr>
        <p:grpSpPr bwMode="auto">
          <a:xfrm>
            <a:off x="596900" y="2819400"/>
            <a:ext cx="3276600" cy="3008313"/>
            <a:chOff x="624" y="1968"/>
            <a:chExt cx="2064" cy="1895"/>
          </a:xfrm>
        </p:grpSpPr>
        <p:sp>
          <p:nvSpPr>
            <p:cNvPr id="41989" name="AutoShape 5"/>
            <p:cNvSpPr>
              <a:spLocks noChangeAspect="1" noChangeArrowheads="1"/>
            </p:cNvSpPr>
            <p:nvPr/>
          </p:nvSpPr>
          <p:spPr bwMode="gray">
            <a:xfrm>
              <a:off x="624" y="1968"/>
              <a:ext cx="2064" cy="1895"/>
            </a:xfrm>
            <a:prstGeom prst="roundRect">
              <a:avLst>
                <a:gd name="adj" fmla="val 4690"/>
              </a:avLst>
            </a:prstGeom>
            <a:gradFill rotWithShape="1">
              <a:gsLst>
                <a:gs pos="0">
                  <a:schemeClr val="accent2">
                    <a:gamma/>
                    <a:tint val="43529"/>
                    <a:invGamma/>
                    <a:alpha val="60001"/>
                  </a:schemeClr>
                </a:gs>
                <a:gs pos="100000">
                  <a:schemeClr val="accent2">
                    <a:alpha val="60001"/>
                  </a:schemeClr>
                </a:gs>
              </a:gsLst>
              <a:lin ang="5400000" scaled="1"/>
            </a:gra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1990" name="AutoShape 6"/>
            <p:cNvSpPr>
              <a:spLocks noChangeAspect="1" noChangeArrowheads="1"/>
            </p:cNvSpPr>
            <p:nvPr/>
          </p:nvSpPr>
          <p:spPr bwMode="gray">
            <a:xfrm>
              <a:off x="649" y="1992"/>
              <a:ext cx="2010" cy="1848"/>
            </a:xfrm>
            <a:prstGeom prst="roundRect">
              <a:avLst>
                <a:gd name="adj" fmla="val 4690"/>
              </a:avLst>
            </a:prstGeom>
            <a:solidFill>
              <a:srgbClr val="FFFFFF"/>
            </a:solidFill>
            <a:ln w="9525">
              <a:solidFill>
                <a:schemeClr val="accent2">
                  <a:alpha val="60001"/>
                </a:scheme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41991" name="AutoShape 7"/>
          <p:cNvSpPr>
            <a:spLocks noChangeArrowheads="1"/>
          </p:cNvSpPr>
          <p:nvPr/>
        </p:nvSpPr>
        <p:spPr bwMode="gray">
          <a:xfrm>
            <a:off x="930275" y="2647950"/>
            <a:ext cx="2590800" cy="354013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41992" name="Group 8"/>
          <p:cNvGrpSpPr>
            <a:grpSpLocks/>
          </p:cNvGrpSpPr>
          <p:nvPr/>
        </p:nvGrpSpPr>
        <p:grpSpPr bwMode="auto">
          <a:xfrm>
            <a:off x="5321300" y="2819400"/>
            <a:ext cx="3276600" cy="3008313"/>
            <a:chOff x="624" y="1968"/>
            <a:chExt cx="2064" cy="1895"/>
          </a:xfrm>
        </p:grpSpPr>
        <p:sp>
          <p:nvSpPr>
            <p:cNvPr id="41993" name="AutoShape 9"/>
            <p:cNvSpPr>
              <a:spLocks noChangeAspect="1" noChangeArrowheads="1"/>
            </p:cNvSpPr>
            <p:nvPr/>
          </p:nvSpPr>
          <p:spPr bwMode="gray">
            <a:xfrm>
              <a:off x="624" y="1968"/>
              <a:ext cx="2064" cy="1895"/>
            </a:xfrm>
            <a:prstGeom prst="roundRect">
              <a:avLst>
                <a:gd name="adj" fmla="val 4690"/>
              </a:avLst>
            </a:prstGeom>
            <a:solidFill>
              <a:schemeClr val="hlink">
                <a:alpha val="60001"/>
              </a:schemeClr>
            </a:solidFill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1994" name="AutoShape 10"/>
            <p:cNvSpPr>
              <a:spLocks noChangeAspect="1" noChangeArrowheads="1"/>
            </p:cNvSpPr>
            <p:nvPr/>
          </p:nvSpPr>
          <p:spPr bwMode="gray">
            <a:xfrm>
              <a:off x="649" y="1992"/>
              <a:ext cx="2010" cy="1848"/>
            </a:xfrm>
            <a:prstGeom prst="roundRect">
              <a:avLst>
                <a:gd name="adj" fmla="val 4690"/>
              </a:avLst>
            </a:prstGeom>
            <a:solidFill>
              <a:srgbClr val="FFFFFF"/>
            </a:solidFill>
            <a:ln w="9525">
              <a:solidFill>
                <a:schemeClr val="hlink">
                  <a:alpha val="60001"/>
                </a:scheme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41995" name="Rectangle 11"/>
          <p:cNvSpPr>
            <a:spLocks noChangeArrowheads="1"/>
          </p:cNvSpPr>
          <p:nvPr/>
        </p:nvSpPr>
        <p:spPr bwMode="gray">
          <a:xfrm>
            <a:off x="1235075" y="2667000"/>
            <a:ext cx="1905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FFFFFF"/>
                </a:solidFill>
              </a:rPr>
              <a:t>Thêm chữ </a:t>
            </a:r>
            <a:endParaRPr lang="en-US" sz="1600" b="1">
              <a:solidFill>
                <a:srgbClr val="FFFFFF"/>
              </a:solidFill>
            </a:endParaRPr>
          </a:p>
        </p:txBody>
      </p:sp>
      <p:sp>
        <p:nvSpPr>
          <p:cNvPr id="41996" name="Rectangle 12"/>
          <p:cNvSpPr>
            <a:spLocks noChangeArrowheads="1"/>
          </p:cNvSpPr>
          <p:nvPr/>
        </p:nvSpPr>
        <p:spPr bwMode="black">
          <a:xfrm>
            <a:off x="685800" y="3200400"/>
            <a:ext cx="3124200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buClr>
                <a:schemeClr val="accent2"/>
              </a:buClr>
              <a:buSzPct val="60000"/>
              <a:buFont typeface="Arial" panose="020B0604020202020204" pitchFamily="34" charset="0"/>
              <a:buChar char="►"/>
            </a:pPr>
            <a:r>
              <a:rPr lang="en-US" sz="1600" b="1" smtClean="0">
                <a:solidFill>
                  <a:schemeClr val="accent2"/>
                </a:solidFill>
              </a:rPr>
              <a:t>Thêm nội dung bằng văn bản của bạn tại đây.</a:t>
            </a:r>
            <a:endParaRPr lang="en-US" sz="140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1997" name="Rectangle 13"/>
          <p:cNvSpPr>
            <a:spLocks noChangeArrowheads="1"/>
          </p:cNvSpPr>
          <p:nvPr/>
        </p:nvSpPr>
        <p:spPr bwMode="black">
          <a:xfrm>
            <a:off x="685800" y="4256088"/>
            <a:ext cx="3124200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buClr>
                <a:schemeClr val="accent2"/>
              </a:buClr>
              <a:buSzPct val="60000"/>
              <a:buFont typeface="Arial" panose="020B0604020202020204" pitchFamily="34" charset="0"/>
              <a:buChar char="►"/>
            </a:pPr>
            <a:r>
              <a:rPr lang="en-US" sz="1600" b="1" smtClean="0">
                <a:solidFill>
                  <a:schemeClr val="accent2"/>
                </a:solidFill>
              </a:rPr>
              <a:t>Thêm nội dung bằng văn bản của bạn tại đây.</a:t>
            </a:r>
            <a:endParaRPr lang="en-US" sz="140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1998" name="Rectangle 14"/>
          <p:cNvSpPr>
            <a:spLocks noChangeArrowheads="1"/>
          </p:cNvSpPr>
          <p:nvPr/>
        </p:nvSpPr>
        <p:spPr bwMode="black">
          <a:xfrm>
            <a:off x="5434013" y="3200400"/>
            <a:ext cx="3044825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buClr>
                <a:srgbClr val="7B9B63"/>
              </a:buClr>
              <a:buSzPct val="60000"/>
              <a:buFont typeface="Arial" panose="020B0604020202020204" pitchFamily="34" charset="0"/>
              <a:buNone/>
            </a:pPr>
            <a:r>
              <a:rPr lang="en-US" sz="1600" b="1" smtClean="0">
                <a:solidFill>
                  <a:srgbClr val="000000"/>
                </a:solidFill>
              </a:rPr>
              <a:t>Thêm nội dung bằng văn bản của bạn tại đây.</a:t>
            </a:r>
            <a:endParaRPr lang="en-US" sz="1400" b="1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1999" name="Line 15"/>
          <p:cNvSpPr>
            <a:spLocks noChangeShapeType="1"/>
          </p:cNvSpPr>
          <p:nvPr/>
        </p:nvSpPr>
        <p:spPr bwMode="gray">
          <a:xfrm>
            <a:off x="5468938" y="4267200"/>
            <a:ext cx="297180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42000" name="Rectangle 16"/>
          <p:cNvSpPr>
            <a:spLocks noChangeArrowheads="1"/>
          </p:cNvSpPr>
          <p:nvPr/>
        </p:nvSpPr>
        <p:spPr bwMode="gray">
          <a:xfrm>
            <a:off x="5468938" y="4419600"/>
            <a:ext cx="2971800" cy="609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buClr>
                <a:schemeClr val="tx1"/>
              </a:buClr>
              <a:buSzPct val="60000"/>
              <a:buFont typeface="Arial" panose="020B0604020202020204" pitchFamily="34" charset="0"/>
              <a:buChar char="►"/>
            </a:pPr>
            <a:r>
              <a:rPr lang="en-US" sz="1400" b="1" smtClean="0">
                <a:solidFill>
                  <a:srgbClr val="000000"/>
                </a:solidFill>
              </a:rPr>
              <a:t>Thêm nội dung bằng văn bản của bạn tại đây.</a:t>
            </a:r>
            <a:endParaRPr lang="en-US" sz="140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2001" name="AutoShape 17"/>
          <p:cNvSpPr>
            <a:spLocks noChangeArrowheads="1"/>
          </p:cNvSpPr>
          <p:nvPr/>
        </p:nvSpPr>
        <p:spPr bwMode="ltGray">
          <a:xfrm rot="664313">
            <a:off x="3790950" y="3363913"/>
            <a:ext cx="1571625" cy="1447800"/>
          </a:xfrm>
          <a:custGeom>
            <a:avLst/>
            <a:gdLst>
              <a:gd name="G0" fmla="+- -4337933 0 0"/>
              <a:gd name="G1" fmla="+- -9945320 0 0"/>
              <a:gd name="G2" fmla="+- -4337933 0 -9945320"/>
              <a:gd name="G3" fmla="+- 10800 0 0"/>
              <a:gd name="G4" fmla="+- 0 0 -4337933"/>
              <a:gd name="T0" fmla="*/ 360 256 1"/>
              <a:gd name="T1" fmla="*/ 0 256 1"/>
              <a:gd name="G5" fmla="+- G2 T0 T1"/>
              <a:gd name="G6" fmla="?: G2 G2 G5"/>
              <a:gd name="G7" fmla="+- 0 0 G6"/>
              <a:gd name="G8" fmla="+- 8154 0 0"/>
              <a:gd name="G9" fmla="+- 0 0 -9945320"/>
              <a:gd name="G10" fmla="+- 8154 0 2700"/>
              <a:gd name="G11" fmla="cos G10 -4337933"/>
              <a:gd name="G12" fmla="sin G10 -4337933"/>
              <a:gd name="G13" fmla="cos 13500 -4337933"/>
              <a:gd name="G14" fmla="sin 13500 -4337933"/>
              <a:gd name="G15" fmla="+- G11 10800 0"/>
              <a:gd name="G16" fmla="+- G12 10800 0"/>
              <a:gd name="G17" fmla="+- G13 10800 0"/>
              <a:gd name="G18" fmla="+- G14 10800 0"/>
              <a:gd name="G19" fmla="*/ 8154 1 2"/>
              <a:gd name="G20" fmla="+- G19 5400 0"/>
              <a:gd name="G21" fmla="cos G20 -4337933"/>
              <a:gd name="G22" fmla="sin G20 -4337933"/>
              <a:gd name="G23" fmla="+- G21 10800 0"/>
              <a:gd name="G24" fmla="+- G12 G23 G22"/>
              <a:gd name="G25" fmla="+- G22 G23 G11"/>
              <a:gd name="G26" fmla="cos 10800 -4337933"/>
              <a:gd name="G27" fmla="sin 10800 -4337933"/>
              <a:gd name="G28" fmla="cos 8154 -4337933"/>
              <a:gd name="G29" fmla="sin 8154 -4337933"/>
              <a:gd name="G30" fmla="+- G26 10800 0"/>
              <a:gd name="G31" fmla="+- G27 10800 0"/>
              <a:gd name="G32" fmla="+- G28 10800 0"/>
              <a:gd name="G33" fmla="+- G29 10800 0"/>
              <a:gd name="G34" fmla="+- G19 5400 0"/>
              <a:gd name="G35" fmla="cos G34 -9945320"/>
              <a:gd name="G36" fmla="sin G34 -9945320"/>
              <a:gd name="G37" fmla="+/ -9945320 -4337933 2"/>
              <a:gd name="T2" fmla="*/ 180 256 1"/>
              <a:gd name="T3" fmla="*/ 0 256 1"/>
              <a:gd name="G38" fmla="+- G37 T2 T3"/>
              <a:gd name="G39" fmla="?: G2 G37 G38"/>
              <a:gd name="G40" fmla="cos 10800 G39"/>
              <a:gd name="G41" fmla="sin 10800 G39"/>
              <a:gd name="G42" fmla="cos 8154 G39"/>
              <a:gd name="G43" fmla="sin 8154 G39"/>
              <a:gd name="G44" fmla="+- G40 10800 0"/>
              <a:gd name="G45" fmla="+- G41 10800 0"/>
              <a:gd name="G46" fmla="+- G42 10800 0"/>
              <a:gd name="G47" fmla="+- G43 10800 0"/>
              <a:gd name="G48" fmla="+- G35 10800 0"/>
              <a:gd name="G49" fmla="+- G36 10800 0"/>
              <a:gd name="T4" fmla="*/ 7288 w 21600"/>
              <a:gd name="T5" fmla="*/ 586 h 21600"/>
              <a:gd name="T6" fmla="*/ 2451 w 21600"/>
              <a:gd name="T7" fmla="*/ 6314 h 21600"/>
              <a:gd name="T8" fmla="*/ 8149 w 21600"/>
              <a:gd name="T9" fmla="*/ 3088 h 21600"/>
              <a:gd name="T10" fmla="*/ 16249 w 21600"/>
              <a:gd name="T11" fmla="*/ -1552 h 21600"/>
              <a:gd name="T12" fmla="*/ 18306 w 21600"/>
              <a:gd name="T13" fmla="*/ 3753 h 21600"/>
              <a:gd name="T14" fmla="*/ 13001 w 21600"/>
              <a:gd name="T15" fmla="*/ 5810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4091" y="3339"/>
                </a:moveTo>
                <a:cubicBezTo>
                  <a:pt x="13054" y="2882"/>
                  <a:pt x="11933" y="2646"/>
                  <a:pt x="10800" y="2646"/>
                </a:cubicBezTo>
                <a:cubicBezTo>
                  <a:pt x="7797" y="2645"/>
                  <a:pt x="5037" y="4296"/>
                  <a:pt x="3616" y="6940"/>
                </a:cubicBezTo>
                <a:lnTo>
                  <a:pt x="1286" y="5688"/>
                </a:lnTo>
                <a:cubicBezTo>
                  <a:pt x="3168" y="2185"/>
                  <a:pt x="6823" y="-1"/>
                  <a:pt x="10800" y="0"/>
                </a:cubicBezTo>
                <a:cubicBezTo>
                  <a:pt x="12301" y="0"/>
                  <a:pt x="13786" y="313"/>
                  <a:pt x="15159" y="919"/>
                </a:cubicBezTo>
                <a:lnTo>
                  <a:pt x="16249" y="-1552"/>
                </a:lnTo>
                <a:lnTo>
                  <a:pt x="18306" y="3753"/>
                </a:lnTo>
                <a:lnTo>
                  <a:pt x="13001" y="5810"/>
                </a:lnTo>
                <a:lnTo>
                  <a:pt x="14091" y="333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2002" name="AutoShape 18"/>
          <p:cNvSpPr>
            <a:spLocks noChangeArrowheads="1"/>
          </p:cNvSpPr>
          <p:nvPr/>
        </p:nvSpPr>
        <p:spPr bwMode="gray">
          <a:xfrm rot="634558" flipH="1" flipV="1">
            <a:off x="3797300" y="3343275"/>
            <a:ext cx="1544638" cy="1447800"/>
          </a:xfrm>
          <a:custGeom>
            <a:avLst/>
            <a:gdLst>
              <a:gd name="G0" fmla="+- -4337933 0 0"/>
              <a:gd name="G1" fmla="+- -10037183 0 0"/>
              <a:gd name="G2" fmla="+- -4337933 0 -10037183"/>
              <a:gd name="G3" fmla="+- 10800 0 0"/>
              <a:gd name="G4" fmla="+- 0 0 -4337933"/>
              <a:gd name="T0" fmla="*/ 360 256 1"/>
              <a:gd name="T1" fmla="*/ 0 256 1"/>
              <a:gd name="G5" fmla="+- G2 T0 T1"/>
              <a:gd name="G6" fmla="?: G2 G2 G5"/>
              <a:gd name="G7" fmla="+- 0 0 G6"/>
              <a:gd name="G8" fmla="+- 8154 0 0"/>
              <a:gd name="G9" fmla="+- 0 0 -10037183"/>
              <a:gd name="G10" fmla="+- 8154 0 2700"/>
              <a:gd name="G11" fmla="cos G10 -4337933"/>
              <a:gd name="G12" fmla="sin G10 -4337933"/>
              <a:gd name="G13" fmla="cos 13500 -4337933"/>
              <a:gd name="G14" fmla="sin 13500 -4337933"/>
              <a:gd name="G15" fmla="+- G11 10800 0"/>
              <a:gd name="G16" fmla="+- G12 10800 0"/>
              <a:gd name="G17" fmla="+- G13 10800 0"/>
              <a:gd name="G18" fmla="+- G14 10800 0"/>
              <a:gd name="G19" fmla="*/ 8154 1 2"/>
              <a:gd name="G20" fmla="+- G19 5400 0"/>
              <a:gd name="G21" fmla="cos G20 -4337933"/>
              <a:gd name="G22" fmla="sin G20 -4337933"/>
              <a:gd name="G23" fmla="+- G21 10800 0"/>
              <a:gd name="G24" fmla="+- G12 G23 G22"/>
              <a:gd name="G25" fmla="+- G22 G23 G11"/>
              <a:gd name="G26" fmla="cos 10800 -4337933"/>
              <a:gd name="G27" fmla="sin 10800 -4337933"/>
              <a:gd name="G28" fmla="cos 8154 -4337933"/>
              <a:gd name="G29" fmla="sin 8154 -4337933"/>
              <a:gd name="G30" fmla="+- G26 10800 0"/>
              <a:gd name="G31" fmla="+- G27 10800 0"/>
              <a:gd name="G32" fmla="+- G28 10800 0"/>
              <a:gd name="G33" fmla="+- G29 10800 0"/>
              <a:gd name="G34" fmla="+- G19 5400 0"/>
              <a:gd name="G35" fmla="cos G34 -10037183"/>
              <a:gd name="G36" fmla="sin G34 -10037183"/>
              <a:gd name="G37" fmla="+/ -10037183 -4337933 2"/>
              <a:gd name="T2" fmla="*/ 180 256 1"/>
              <a:gd name="T3" fmla="*/ 0 256 1"/>
              <a:gd name="G38" fmla="+- G37 T2 T3"/>
              <a:gd name="G39" fmla="?: G2 G37 G38"/>
              <a:gd name="G40" fmla="cos 10800 G39"/>
              <a:gd name="G41" fmla="sin 10800 G39"/>
              <a:gd name="G42" fmla="cos 8154 G39"/>
              <a:gd name="G43" fmla="sin 8154 G39"/>
              <a:gd name="G44" fmla="+- G40 10800 0"/>
              <a:gd name="G45" fmla="+- G41 10800 0"/>
              <a:gd name="G46" fmla="+- G42 10800 0"/>
              <a:gd name="G47" fmla="+- G43 10800 0"/>
              <a:gd name="G48" fmla="+- G35 10800 0"/>
              <a:gd name="G49" fmla="+- G36 10800 0"/>
              <a:gd name="T4" fmla="*/ 7164 w 21600"/>
              <a:gd name="T5" fmla="*/ 630 h 21600"/>
              <a:gd name="T6" fmla="*/ 2344 w 21600"/>
              <a:gd name="T7" fmla="*/ 6520 h 21600"/>
              <a:gd name="T8" fmla="*/ 8054 w 21600"/>
              <a:gd name="T9" fmla="*/ 3121 h 21600"/>
              <a:gd name="T10" fmla="*/ 16249 w 21600"/>
              <a:gd name="T11" fmla="*/ -1552 h 21600"/>
              <a:gd name="T12" fmla="*/ 18306 w 21600"/>
              <a:gd name="T13" fmla="*/ 3753 h 21600"/>
              <a:gd name="T14" fmla="*/ 13001 w 21600"/>
              <a:gd name="T15" fmla="*/ 5810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4091" y="3339"/>
                </a:moveTo>
                <a:cubicBezTo>
                  <a:pt x="13054" y="2882"/>
                  <a:pt x="11933" y="2646"/>
                  <a:pt x="10800" y="2646"/>
                </a:cubicBezTo>
                <a:cubicBezTo>
                  <a:pt x="7725" y="2645"/>
                  <a:pt x="4912" y="4374"/>
                  <a:pt x="3524" y="7117"/>
                </a:cubicBezTo>
                <a:lnTo>
                  <a:pt x="1163" y="5922"/>
                </a:lnTo>
                <a:cubicBezTo>
                  <a:pt x="3002" y="2290"/>
                  <a:pt x="6728" y="-1"/>
                  <a:pt x="10800" y="0"/>
                </a:cubicBezTo>
                <a:cubicBezTo>
                  <a:pt x="12301" y="0"/>
                  <a:pt x="13786" y="313"/>
                  <a:pt x="15159" y="919"/>
                </a:cubicBezTo>
                <a:lnTo>
                  <a:pt x="16249" y="-1552"/>
                </a:lnTo>
                <a:lnTo>
                  <a:pt x="18306" y="3753"/>
                </a:lnTo>
                <a:lnTo>
                  <a:pt x="13001" y="5810"/>
                </a:lnTo>
                <a:lnTo>
                  <a:pt x="14091" y="3339"/>
                </a:lnTo>
                <a:close/>
              </a:path>
            </a:pathLst>
          </a:cu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2003" name="Rectangle 19"/>
          <p:cNvSpPr>
            <a:spLocks noChangeArrowheads="1"/>
          </p:cNvSpPr>
          <p:nvPr/>
        </p:nvSpPr>
        <p:spPr bwMode="black">
          <a:xfrm>
            <a:off x="3825875" y="3771900"/>
            <a:ext cx="14859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 smtClean="0"/>
              <a:t>Thêm chữ </a:t>
            </a:r>
            <a:endParaRPr lang="en-US" b="1"/>
          </a:p>
        </p:txBody>
      </p:sp>
      <p:sp>
        <p:nvSpPr>
          <p:cNvPr id="42004" name="AutoShape 20"/>
          <p:cNvSpPr>
            <a:spLocks noChangeArrowheads="1"/>
          </p:cNvSpPr>
          <p:nvPr/>
        </p:nvSpPr>
        <p:spPr bwMode="gray">
          <a:xfrm>
            <a:off x="5654675" y="2647950"/>
            <a:ext cx="2590800" cy="354013"/>
          </a:xfrm>
          <a:prstGeom prst="roundRect">
            <a:avLst>
              <a:gd name="adj" fmla="val 50000"/>
            </a:avLst>
          </a:prstGeom>
          <a:solidFill>
            <a:schemeClr val="hlink"/>
          </a:solidFill>
          <a:ln w="952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2005" name="Rectangle 21"/>
          <p:cNvSpPr>
            <a:spLocks noChangeArrowheads="1"/>
          </p:cNvSpPr>
          <p:nvPr/>
        </p:nvSpPr>
        <p:spPr bwMode="gray">
          <a:xfrm>
            <a:off x="6062663" y="2667000"/>
            <a:ext cx="1905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FFFFFF"/>
                </a:solidFill>
              </a:rPr>
              <a:t>Thêm chữ </a:t>
            </a:r>
            <a:endParaRPr lang="en-US" sz="1600" b="1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Arc 2"/>
          <p:cNvSpPr>
            <a:spLocks/>
          </p:cNvSpPr>
          <p:nvPr/>
        </p:nvSpPr>
        <p:spPr bwMode="gray">
          <a:xfrm>
            <a:off x="1144588" y="2047875"/>
            <a:ext cx="3733800" cy="3725863"/>
          </a:xfrm>
          <a:custGeom>
            <a:avLst/>
            <a:gdLst>
              <a:gd name="G0" fmla="+- 79 0 0"/>
              <a:gd name="G1" fmla="+- 21600 0 0"/>
              <a:gd name="G2" fmla="+- 21600 0 0"/>
              <a:gd name="T0" fmla="*/ 0 w 21679"/>
              <a:gd name="T1" fmla="*/ 0 h 21609"/>
              <a:gd name="T2" fmla="*/ 21679 w 21679"/>
              <a:gd name="T3" fmla="*/ 21609 h 21609"/>
              <a:gd name="T4" fmla="*/ 79 w 21679"/>
              <a:gd name="T5" fmla="*/ 21600 h 21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79" h="21609" fill="none" extrusionOk="0">
                <a:moveTo>
                  <a:pt x="0" y="0"/>
                </a:moveTo>
                <a:cubicBezTo>
                  <a:pt x="26" y="0"/>
                  <a:pt x="52" y="-1"/>
                  <a:pt x="79" y="0"/>
                </a:cubicBezTo>
                <a:cubicBezTo>
                  <a:pt x="12008" y="0"/>
                  <a:pt x="21679" y="9670"/>
                  <a:pt x="21679" y="21600"/>
                </a:cubicBezTo>
                <a:cubicBezTo>
                  <a:pt x="21679" y="21602"/>
                  <a:pt x="21678" y="21605"/>
                  <a:pt x="21678" y="21608"/>
                </a:cubicBezTo>
              </a:path>
              <a:path w="21679" h="21609" stroke="0" extrusionOk="0">
                <a:moveTo>
                  <a:pt x="0" y="0"/>
                </a:moveTo>
                <a:cubicBezTo>
                  <a:pt x="26" y="0"/>
                  <a:pt x="52" y="-1"/>
                  <a:pt x="79" y="0"/>
                </a:cubicBezTo>
                <a:cubicBezTo>
                  <a:pt x="12008" y="0"/>
                  <a:pt x="21679" y="9670"/>
                  <a:pt x="21679" y="21600"/>
                </a:cubicBezTo>
                <a:cubicBezTo>
                  <a:pt x="21679" y="21602"/>
                  <a:pt x="21678" y="21605"/>
                  <a:pt x="21678" y="21608"/>
                </a:cubicBezTo>
                <a:lnTo>
                  <a:pt x="79" y="21600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chemeClr val="accent2"/>
              </a:gs>
            </a:gsLst>
            <a:lin ang="18900000" scaled="1"/>
          </a:gradFill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3011" name="Arc 3"/>
          <p:cNvSpPr>
            <a:spLocks/>
          </p:cNvSpPr>
          <p:nvPr/>
        </p:nvSpPr>
        <p:spPr bwMode="gray">
          <a:xfrm>
            <a:off x="1136650" y="3170238"/>
            <a:ext cx="2600325" cy="2608262"/>
          </a:xfrm>
          <a:custGeom>
            <a:avLst/>
            <a:gdLst>
              <a:gd name="G0" fmla="+- 79 0 0"/>
              <a:gd name="G1" fmla="+- 21600 0 0"/>
              <a:gd name="G2" fmla="+- 21600 0 0"/>
              <a:gd name="T0" fmla="*/ 0 w 21679"/>
              <a:gd name="T1" fmla="*/ 0 h 21719"/>
              <a:gd name="T2" fmla="*/ 21679 w 21679"/>
              <a:gd name="T3" fmla="*/ 21719 h 21719"/>
              <a:gd name="T4" fmla="*/ 79 w 21679"/>
              <a:gd name="T5" fmla="*/ 21600 h 217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79" h="21719" fill="none" extrusionOk="0">
                <a:moveTo>
                  <a:pt x="0" y="0"/>
                </a:moveTo>
                <a:cubicBezTo>
                  <a:pt x="26" y="0"/>
                  <a:pt x="52" y="-1"/>
                  <a:pt x="79" y="0"/>
                </a:cubicBezTo>
                <a:cubicBezTo>
                  <a:pt x="12008" y="0"/>
                  <a:pt x="21679" y="9670"/>
                  <a:pt x="21679" y="21600"/>
                </a:cubicBezTo>
                <a:cubicBezTo>
                  <a:pt x="21679" y="21639"/>
                  <a:pt x="21678" y="21679"/>
                  <a:pt x="21678" y="21718"/>
                </a:cubicBezTo>
              </a:path>
              <a:path w="21679" h="21719" stroke="0" extrusionOk="0">
                <a:moveTo>
                  <a:pt x="0" y="0"/>
                </a:moveTo>
                <a:cubicBezTo>
                  <a:pt x="26" y="0"/>
                  <a:pt x="52" y="-1"/>
                  <a:pt x="79" y="0"/>
                </a:cubicBezTo>
                <a:cubicBezTo>
                  <a:pt x="12008" y="0"/>
                  <a:pt x="21679" y="9670"/>
                  <a:pt x="21679" y="21600"/>
                </a:cubicBezTo>
                <a:cubicBezTo>
                  <a:pt x="21679" y="21639"/>
                  <a:pt x="21678" y="21679"/>
                  <a:pt x="21678" y="21718"/>
                </a:cubicBezTo>
                <a:lnTo>
                  <a:pt x="79" y="21600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chemeClr val="folHlink"/>
              </a:gs>
            </a:gsLst>
            <a:lin ang="18900000" scaled="1"/>
          </a:gradFill>
          <a:ln w="9525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3012" name="Arc 4"/>
          <p:cNvSpPr>
            <a:spLocks/>
          </p:cNvSpPr>
          <p:nvPr/>
        </p:nvSpPr>
        <p:spPr bwMode="gray">
          <a:xfrm>
            <a:off x="1136650" y="4341813"/>
            <a:ext cx="1454150" cy="1457325"/>
          </a:xfrm>
          <a:custGeom>
            <a:avLst/>
            <a:gdLst>
              <a:gd name="G0" fmla="+- 95 0 0"/>
              <a:gd name="G1" fmla="+- 21600 0 0"/>
              <a:gd name="G2" fmla="+- 21600 0 0"/>
              <a:gd name="T0" fmla="*/ 0 w 21695"/>
              <a:gd name="T1" fmla="*/ 0 h 21718"/>
              <a:gd name="T2" fmla="*/ 21695 w 21695"/>
              <a:gd name="T3" fmla="*/ 21718 h 21718"/>
              <a:gd name="T4" fmla="*/ 95 w 21695"/>
              <a:gd name="T5" fmla="*/ 21600 h 217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95" h="21718" fill="none" extrusionOk="0">
                <a:moveTo>
                  <a:pt x="0" y="0"/>
                </a:moveTo>
                <a:cubicBezTo>
                  <a:pt x="31" y="0"/>
                  <a:pt x="63" y="-1"/>
                  <a:pt x="95" y="0"/>
                </a:cubicBezTo>
                <a:cubicBezTo>
                  <a:pt x="12024" y="0"/>
                  <a:pt x="21695" y="9670"/>
                  <a:pt x="21695" y="21600"/>
                </a:cubicBezTo>
                <a:cubicBezTo>
                  <a:pt x="21695" y="21639"/>
                  <a:pt x="21694" y="21678"/>
                  <a:pt x="21694" y="21717"/>
                </a:cubicBezTo>
              </a:path>
              <a:path w="21695" h="21718" stroke="0" extrusionOk="0">
                <a:moveTo>
                  <a:pt x="0" y="0"/>
                </a:moveTo>
                <a:cubicBezTo>
                  <a:pt x="31" y="0"/>
                  <a:pt x="63" y="-1"/>
                  <a:pt x="95" y="0"/>
                </a:cubicBezTo>
                <a:cubicBezTo>
                  <a:pt x="12024" y="0"/>
                  <a:pt x="21695" y="9670"/>
                  <a:pt x="21695" y="21600"/>
                </a:cubicBezTo>
                <a:cubicBezTo>
                  <a:pt x="21695" y="21639"/>
                  <a:pt x="21694" y="21678"/>
                  <a:pt x="21694" y="21717"/>
                </a:cubicBezTo>
                <a:lnTo>
                  <a:pt x="95" y="21600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chemeClr val="accent1"/>
              </a:gs>
            </a:gsLst>
            <a:lin ang="18900000" scaled="1"/>
          </a:gradFill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301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sp>
        <p:nvSpPr>
          <p:cNvPr id="43014" name="Line 6"/>
          <p:cNvSpPr>
            <a:spLocks noChangeShapeType="1"/>
          </p:cNvSpPr>
          <p:nvPr/>
        </p:nvSpPr>
        <p:spPr bwMode="black">
          <a:xfrm>
            <a:off x="1143000" y="5781675"/>
            <a:ext cx="411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43015" name="Line 7"/>
          <p:cNvSpPr>
            <a:spLocks noChangeShapeType="1"/>
          </p:cNvSpPr>
          <p:nvPr/>
        </p:nvSpPr>
        <p:spPr bwMode="black">
          <a:xfrm rot="-5400000">
            <a:off x="-914400" y="3733800"/>
            <a:ext cx="411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43016" name="Rectangle 8"/>
          <p:cNvSpPr>
            <a:spLocks noChangeArrowheads="1"/>
          </p:cNvSpPr>
          <p:nvPr/>
        </p:nvSpPr>
        <p:spPr bwMode="black">
          <a:xfrm>
            <a:off x="1981200" y="5867400"/>
            <a:ext cx="12430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/>
              <a:t>Thêm chữ </a:t>
            </a:r>
            <a:endParaRPr lang="en-US" sz="1400"/>
          </a:p>
        </p:txBody>
      </p:sp>
      <p:sp>
        <p:nvSpPr>
          <p:cNvPr id="43017" name="Rectangle 9"/>
          <p:cNvSpPr>
            <a:spLocks noChangeArrowheads="1"/>
          </p:cNvSpPr>
          <p:nvPr/>
        </p:nvSpPr>
        <p:spPr bwMode="gray">
          <a:xfrm>
            <a:off x="3225800" y="5867400"/>
            <a:ext cx="12430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/>
              <a:t>Thêm chữ </a:t>
            </a:r>
            <a:endParaRPr lang="en-US" sz="1400"/>
          </a:p>
        </p:txBody>
      </p:sp>
      <p:sp>
        <p:nvSpPr>
          <p:cNvPr id="43018" name="Text Box 10"/>
          <p:cNvSpPr txBox="1">
            <a:spLocks noChangeArrowheads="1"/>
          </p:cNvSpPr>
          <p:nvPr/>
        </p:nvSpPr>
        <p:spPr bwMode="black">
          <a:xfrm>
            <a:off x="681335" y="1828800"/>
            <a:ext cx="461665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r>
              <a:rPr lang="en-US" smtClean="0"/>
              <a:t>Thêm chữ </a:t>
            </a:r>
            <a:endParaRPr lang="en-US"/>
          </a:p>
        </p:txBody>
      </p:sp>
      <p:sp>
        <p:nvSpPr>
          <p:cNvPr id="43019" name="Oval 11"/>
          <p:cNvSpPr>
            <a:spLocks noChangeArrowheads="1"/>
          </p:cNvSpPr>
          <p:nvPr/>
        </p:nvSpPr>
        <p:spPr bwMode="gray">
          <a:xfrm>
            <a:off x="1239838" y="4673600"/>
            <a:ext cx="990600" cy="990600"/>
          </a:xfrm>
          <a:prstGeom prst="ellipse">
            <a:avLst/>
          </a:prstGeom>
          <a:solidFill>
            <a:schemeClr val="accent1"/>
          </a:solidFill>
          <a:ln w="28575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3020" name="Oval 12"/>
          <p:cNvSpPr>
            <a:spLocks noChangeArrowheads="1"/>
          </p:cNvSpPr>
          <p:nvPr/>
        </p:nvSpPr>
        <p:spPr bwMode="gray">
          <a:xfrm>
            <a:off x="2012950" y="3609975"/>
            <a:ext cx="1254125" cy="1254125"/>
          </a:xfrm>
          <a:prstGeom prst="ellipse">
            <a:avLst/>
          </a:prstGeom>
          <a:solidFill>
            <a:schemeClr val="folHlink"/>
          </a:solidFill>
          <a:ln w="28575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3021" name="Oval 13"/>
          <p:cNvSpPr>
            <a:spLocks noChangeArrowheads="1"/>
          </p:cNvSpPr>
          <p:nvPr/>
        </p:nvSpPr>
        <p:spPr bwMode="gray">
          <a:xfrm>
            <a:off x="2925763" y="2295525"/>
            <a:ext cx="1593850" cy="1593850"/>
          </a:xfrm>
          <a:prstGeom prst="ellipse">
            <a:avLst/>
          </a:prstGeom>
          <a:solidFill>
            <a:schemeClr val="accent2"/>
          </a:solidFill>
          <a:ln w="28575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3022" name="Rectangle 14"/>
          <p:cNvSpPr>
            <a:spLocks noChangeArrowheads="1"/>
          </p:cNvSpPr>
          <p:nvPr/>
        </p:nvSpPr>
        <p:spPr bwMode="white">
          <a:xfrm>
            <a:off x="3181350" y="2781300"/>
            <a:ext cx="1066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mtClean="0">
                <a:solidFill>
                  <a:srgbClr val="FFFFFF"/>
                </a:solidFill>
              </a:rPr>
              <a:t>Thêm chữ 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43023" name="Rectangle 15"/>
          <p:cNvSpPr>
            <a:spLocks noChangeArrowheads="1"/>
          </p:cNvSpPr>
          <p:nvPr/>
        </p:nvSpPr>
        <p:spPr bwMode="white">
          <a:xfrm>
            <a:off x="2106613" y="3930650"/>
            <a:ext cx="10668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smtClean="0">
                <a:solidFill>
                  <a:srgbClr val="FFFFFF"/>
                </a:solidFill>
              </a:rPr>
              <a:t>Thêm chữ </a:t>
            </a:r>
            <a:endParaRPr lang="en-US" sz="1600">
              <a:solidFill>
                <a:srgbClr val="FFFFFF"/>
              </a:solidFill>
            </a:endParaRPr>
          </a:p>
        </p:txBody>
      </p:sp>
      <p:sp>
        <p:nvSpPr>
          <p:cNvPr id="43024" name="Rectangle 16"/>
          <p:cNvSpPr>
            <a:spLocks noChangeArrowheads="1"/>
          </p:cNvSpPr>
          <p:nvPr/>
        </p:nvSpPr>
        <p:spPr bwMode="white">
          <a:xfrm>
            <a:off x="1258888" y="4911725"/>
            <a:ext cx="95091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400" smtClean="0">
                <a:solidFill>
                  <a:srgbClr val="FFFFFF"/>
                </a:solidFill>
              </a:rPr>
              <a:t>Thêm chữ </a:t>
            </a:r>
            <a:endParaRPr lang="en-US" sz="1400">
              <a:solidFill>
                <a:srgbClr val="FFFFFF"/>
              </a:solidFill>
            </a:endParaRPr>
          </a:p>
        </p:txBody>
      </p:sp>
      <p:sp>
        <p:nvSpPr>
          <p:cNvPr id="43025" name="Text Box 17"/>
          <p:cNvSpPr txBox="1">
            <a:spLocks noChangeArrowheads="1"/>
          </p:cNvSpPr>
          <p:nvPr/>
        </p:nvSpPr>
        <p:spPr bwMode="black">
          <a:xfrm>
            <a:off x="5181600" y="2209800"/>
            <a:ext cx="2943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00000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smtClean="0"/>
              <a:t>Thêm tiêu đề </a:t>
            </a:r>
            <a:endParaRPr lang="en-US" sz="2400" b="1"/>
          </a:p>
        </p:txBody>
      </p:sp>
      <p:sp>
        <p:nvSpPr>
          <p:cNvPr id="43026" name="Text Box 18"/>
          <p:cNvSpPr txBox="1">
            <a:spLocks noChangeArrowheads="1"/>
          </p:cNvSpPr>
          <p:nvPr/>
        </p:nvSpPr>
        <p:spPr bwMode="black">
          <a:xfrm>
            <a:off x="5211763" y="2667000"/>
            <a:ext cx="32464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400" b="1" smtClean="0"/>
              <a:t>Thêm nội dung bằng văn bản của bạn tại đây.</a:t>
            </a:r>
            <a:endParaRPr lang="en-US" sz="1400" b="1"/>
          </a:p>
        </p:txBody>
      </p:sp>
      <p:sp>
        <p:nvSpPr>
          <p:cNvPr id="43027" name="Rectangle 19"/>
          <p:cNvSpPr>
            <a:spLocks noChangeArrowheads="1"/>
          </p:cNvSpPr>
          <p:nvPr/>
        </p:nvSpPr>
        <p:spPr bwMode="black">
          <a:xfrm>
            <a:off x="5257800" y="3429000"/>
            <a:ext cx="2971800" cy="609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buClr>
                <a:schemeClr val="tx2"/>
              </a:buClr>
              <a:buSzPct val="60000"/>
              <a:buFont typeface="Arial" panose="020B0604020202020204" pitchFamily="34" charset="0"/>
              <a:buChar char="►"/>
            </a:pPr>
            <a:r>
              <a:rPr lang="en-US" sz="1400" b="1" smtClean="0"/>
              <a:t>Thêm nội dung bằng văn bản của bạn tại đây.</a:t>
            </a:r>
            <a:endParaRPr lang="en-US" sz="1400">
              <a:cs typeface="Arial" panose="020B0604020202020204" pitchFamily="34" charset="0"/>
            </a:endParaRPr>
          </a:p>
        </p:txBody>
      </p:sp>
      <p:pic>
        <p:nvPicPr>
          <p:cNvPr id="43028" name="Picture 20" descr="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4724400"/>
            <a:ext cx="1905000" cy="1563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44035" name="Line 3"/>
          <p:cNvSpPr>
            <a:spLocks noChangeShapeType="1"/>
          </p:cNvSpPr>
          <p:nvPr/>
        </p:nvSpPr>
        <p:spPr bwMode="gray">
          <a:xfrm>
            <a:off x="1293813" y="2317750"/>
            <a:ext cx="6624637" cy="0"/>
          </a:xfrm>
          <a:prstGeom prst="line">
            <a:avLst/>
          </a:prstGeom>
          <a:noFill/>
          <a:ln w="12700">
            <a:solidFill>
              <a:srgbClr val="969696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44036" name="Line 4"/>
          <p:cNvSpPr>
            <a:spLocks noChangeShapeType="1"/>
          </p:cNvSpPr>
          <p:nvPr/>
        </p:nvSpPr>
        <p:spPr bwMode="gray">
          <a:xfrm>
            <a:off x="1293813" y="3460750"/>
            <a:ext cx="6624637" cy="0"/>
          </a:xfrm>
          <a:prstGeom prst="line">
            <a:avLst/>
          </a:prstGeom>
          <a:noFill/>
          <a:ln w="12700">
            <a:solidFill>
              <a:srgbClr val="969696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44037" name="Rectangle 5"/>
          <p:cNvSpPr>
            <a:spLocks noChangeArrowheads="1"/>
          </p:cNvSpPr>
          <p:nvPr/>
        </p:nvSpPr>
        <p:spPr bwMode="black">
          <a:xfrm>
            <a:off x="2068513" y="2393950"/>
            <a:ext cx="4953000" cy="387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buClr>
                <a:schemeClr val="tx2"/>
              </a:buClr>
              <a:buSzPct val="60000"/>
              <a:buFont typeface="Arial" panose="020B0604020202020204" pitchFamily="34" charset="0"/>
              <a:buChar char="►"/>
            </a:pPr>
            <a:r>
              <a:rPr lang="en-US" sz="1600" b="1" smtClean="0">
                <a:cs typeface="Arial" panose="020B0604020202020204" pitchFamily="34" charset="0"/>
              </a:rPr>
              <a:t>Thêm nội dung bằng văn bản của bạn tại đây.</a:t>
            </a:r>
            <a:endParaRPr lang="en-US" sz="1600" b="1"/>
          </a:p>
        </p:txBody>
      </p:sp>
      <p:sp>
        <p:nvSpPr>
          <p:cNvPr id="44038" name="Text Box 9"/>
          <p:cNvSpPr txBox="1">
            <a:spLocks noChangeArrowheads="1"/>
          </p:cNvSpPr>
          <p:nvPr/>
        </p:nvSpPr>
        <p:spPr bwMode="black">
          <a:xfrm>
            <a:off x="1397000" y="1524000"/>
            <a:ext cx="6324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b="1" smtClean="0"/>
              <a:t>Thêm nội dung bằng văn bản của bạn tại đây.</a:t>
            </a:r>
            <a:endParaRPr lang="en-US" b="1"/>
          </a:p>
        </p:txBody>
      </p:sp>
      <p:grpSp>
        <p:nvGrpSpPr>
          <p:cNvPr id="44039" name="Group 7"/>
          <p:cNvGrpSpPr>
            <a:grpSpLocks/>
          </p:cNvGrpSpPr>
          <p:nvPr/>
        </p:nvGrpSpPr>
        <p:grpSpPr bwMode="auto">
          <a:xfrm>
            <a:off x="598488" y="4295775"/>
            <a:ext cx="2514600" cy="1766888"/>
            <a:chOff x="624" y="1968"/>
            <a:chExt cx="2064" cy="1895"/>
          </a:xfrm>
        </p:grpSpPr>
        <p:sp>
          <p:nvSpPr>
            <p:cNvPr id="44040" name="AutoShape 8"/>
            <p:cNvSpPr>
              <a:spLocks noChangeAspect="1" noChangeArrowheads="1"/>
            </p:cNvSpPr>
            <p:nvPr/>
          </p:nvSpPr>
          <p:spPr bwMode="gray">
            <a:xfrm>
              <a:off x="624" y="1968"/>
              <a:ext cx="2064" cy="1895"/>
            </a:xfrm>
            <a:prstGeom prst="roundRect">
              <a:avLst>
                <a:gd name="adj" fmla="val 4690"/>
              </a:avLst>
            </a:prstGeom>
            <a:gradFill rotWithShape="1">
              <a:gsLst>
                <a:gs pos="0">
                  <a:schemeClr val="hlink">
                    <a:gamma/>
                    <a:tint val="43529"/>
                    <a:invGamma/>
                    <a:alpha val="60001"/>
                  </a:schemeClr>
                </a:gs>
                <a:gs pos="100000">
                  <a:schemeClr val="hlink">
                    <a:alpha val="60001"/>
                  </a:schemeClr>
                </a:gs>
              </a:gsLst>
              <a:lin ang="5400000" scaled="1"/>
            </a:gradFill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4041" name="AutoShape 9"/>
            <p:cNvSpPr>
              <a:spLocks noChangeAspect="1" noChangeArrowheads="1"/>
            </p:cNvSpPr>
            <p:nvPr/>
          </p:nvSpPr>
          <p:spPr bwMode="gray">
            <a:xfrm>
              <a:off x="649" y="1992"/>
              <a:ext cx="2010" cy="1848"/>
            </a:xfrm>
            <a:prstGeom prst="roundRect">
              <a:avLst>
                <a:gd name="adj" fmla="val 4690"/>
              </a:avLst>
            </a:prstGeom>
            <a:solidFill>
              <a:srgbClr val="FFFFFF"/>
            </a:solidFill>
            <a:ln w="9525">
              <a:solidFill>
                <a:schemeClr val="hlink">
                  <a:alpha val="60001"/>
                </a:scheme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44042" name="AutoShape 10"/>
          <p:cNvSpPr>
            <a:spLocks noChangeArrowheads="1"/>
          </p:cNvSpPr>
          <p:nvPr/>
        </p:nvSpPr>
        <p:spPr bwMode="gray">
          <a:xfrm>
            <a:off x="693738" y="3660775"/>
            <a:ext cx="2324100" cy="3937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hlink">
                  <a:gamma/>
                  <a:tint val="81176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4043" name="Rectangle 11"/>
          <p:cNvSpPr>
            <a:spLocks noChangeArrowheads="1"/>
          </p:cNvSpPr>
          <p:nvPr/>
        </p:nvSpPr>
        <p:spPr bwMode="gray">
          <a:xfrm>
            <a:off x="989013" y="3687763"/>
            <a:ext cx="17256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FFFFFF"/>
                </a:solidFill>
              </a:rPr>
              <a:t>Thêm chữ </a:t>
            </a:r>
            <a:endParaRPr lang="en-US" sz="1600" b="1">
              <a:solidFill>
                <a:srgbClr val="FFFFFF"/>
              </a:solidFill>
            </a:endParaRPr>
          </a:p>
        </p:txBody>
      </p:sp>
      <p:sp>
        <p:nvSpPr>
          <p:cNvPr id="44044" name="Rectangle 12"/>
          <p:cNvSpPr>
            <a:spLocks noChangeArrowheads="1"/>
          </p:cNvSpPr>
          <p:nvPr/>
        </p:nvSpPr>
        <p:spPr bwMode="gray">
          <a:xfrm>
            <a:off x="723900" y="4481513"/>
            <a:ext cx="2246313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sz="1400" smtClean="0"/>
              <a:t>Thêm văn bản </a:t>
            </a:r>
            <a:endParaRPr lang="en-US" sz="1400">
              <a:solidFill>
                <a:srgbClr val="000000"/>
              </a:solidFill>
            </a:endParaRPr>
          </a:p>
        </p:txBody>
      </p:sp>
      <p:grpSp>
        <p:nvGrpSpPr>
          <p:cNvPr id="44045" name="Group 13"/>
          <p:cNvGrpSpPr>
            <a:grpSpLocks/>
          </p:cNvGrpSpPr>
          <p:nvPr/>
        </p:nvGrpSpPr>
        <p:grpSpPr bwMode="auto">
          <a:xfrm>
            <a:off x="3284538" y="4295775"/>
            <a:ext cx="2514600" cy="1766888"/>
            <a:chOff x="624" y="1968"/>
            <a:chExt cx="2064" cy="1895"/>
          </a:xfrm>
        </p:grpSpPr>
        <p:sp>
          <p:nvSpPr>
            <p:cNvPr id="44046" name="AutoShape 14"/>
            <p:cNvSpPr>
              <a:spLocks noChangeAspect="1" noChangeArrowheads="1"/>
            </p:cNvSpPr>
            <p:nvPr/>
          </p:nvSpPr>
          <p:spPr bwMode="gray">
            <a:xfrm>
              <a:off x="624" y="1968"/>
              <a:ext cx="2064" cy="1895"/>
            </a:xfrm>
            <a:prstGeom prst="roundRect">
              <a:avLst>
                <a:gd name="adj" fmla="val 4690"/>
              </a:avLst>
            </a:prstGeom>
            <a:gradFill rotWithShape="1">
              <a:gsLst>
                <a:gs pos="0">
                  <a:schemeClr val="folHlink">
                    <a:gamma/>
                    <a:tint val="43529"/>
                    <a:invGamma/>
                    <a:alpha val="60001"/>
                  </a:schemeClr>
                </a:gs>
                <a:gs pos="100000">
                  <a:schemeClr val="folHlink">
                    <a:alpha val="60001"/>
                  </a:schemeClr>
                </a:gs>
              </a:gsLst>
              <a:lin ang="5400000" scaled="1"/>
            </a:gradFill>
            <a:ln w="952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4047" name="AutoShape 15"/>
            <p:cNvSpPr>
              <a:spLocks noChangeAspect="1" noChangeArrowheads="1"/>
            </p:cNvSpPr>
            <p:nvPr/>
          </p:nvSpPr>
          <p:spPr bwMode="gray">
            <a:xfrm>
              <a:off x="649" y="1992"/>
              <a:ext cx="2010" cy="1848"/>
            </a:xfrm>
            <a:prstGeom prst="roundRect">
              <a:avLst>
                <a:gd name="adj" fmla="val 4690"/>
              </a:avLst>
            </a:prstGeom>
            <a:solidFill>
              <a:srgbClr val="FFFFFF"/>
            </a:solidFill>
            <a:ln w="9525">
              <a:solidFill>
                <a:schemeClr val="folHlink">
                  <a:alpha val="60001"/>
                </a:scheme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44048" name="AutoShape 16"/>
          <p:cNvSpPr>
            <a:spLocks noChangeArrowheads="1"/>
          </p:cNvSpPr>
          <p:nvPr/>
        </p:nvSpPr>
        <p:spPr bwMode="gray">
          <a:xfrm>
            <a:off x="3379788" y="3660775"/>
            <a:ext cx="2324100" cy="3937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gamma/>
                  <a:tint val="81176"/>
                  <a:invGamma/>
                </a:schemeClr>
              </a:gs>
              <a:gs pos="100000">
                <a:schemeClr val="folHlink"/>
              </a:gs>
            </a:gsLst>
            <a:lin ang="5400000" scaled="1"/>
          </a:gradFill>
          <a:ln w="9525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4049" name="Rectangle 17"/>
          <p:cNvSpPr>
            <a:spLocks noChangeArrowheads="1"/>
          </p:cNvSpPr>
          <p:nvPr/>
        </p:nvSpPr>
        <p:spPr bwMode="gray">
          <a:xfrm>
            <a:off x="3675063" y="3687763"/>
            <a:ext cx="17256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FFFFFF"/>
                </a:solidFill>
              </a:rPr>
              <a:t>Thêm chữ </a:t>
            </a:r>
            <a:endParaRPr lang="en-US" sz="1600" b="1">
              <a:solidFill>
                <a:srgbClr val="FFFFFF"/>
              </a:solidFill>
            </a:endParaRPr>
          </a:p>
        </p:txBody>
      </p:sp>
      <p:grpSp>
        <p:nvGrpSpPr>
          <p:cNvPr id="44050" name="Group 18"/>
          <p:cNvGrpSpPr>
            <a:grpSpLocks/>
          </p:cNvGrpSpPr>
          <p:nvPr/>
        </p:nvGrpSpPr>
        <p:grpSpPr bwMode="auto">
          <a:xfrm>
            <a:off x="5962650" y="4295775"/>
            <a:ext cx="2514600" cy="1766888"/>
            <a:chOff x="624" y="1968"/>
            <a:chExt cx="2064" cy="1895"/>
          </a:xfrm>
        </p:grpSpPr>
        <p:sp>
          <p:nvSpPr>
            <p:cNvPr id="44051" name="AutoShape 19"/>
            <p:cNvSpPr>
              <a:spLocks noChangeAspect="1" noChangeArrowheads="1"/>
            </p:cNvSpPr>
            <p:nvPr/>
          </p:nvSpPr>
          <p:spPr bwMode="gray">
            <a:xfrm>
              <a:off x="624" y="1968"/>
              <a:ext cx="2064" cy="1895"/>
            </a:xfrm>
            <a:prstGeom prst="roundRect">
              <a:avLst>
                <a:gd name="adj" fmla="val 4690"/>
              </a:avLst>
            </a:prstGeom>
            <a:gradFill rotWithShape="1">
              <a:gsLst>
                <a:gs pos="0">
                  <a:schemeClr val="accent2">
                    <a:gamma/>
                    <a:tint val="43529"/>
                    <a:invGamma/>
                    <a:alpha val="60001"/>
                  </a:schemeClr>
                </a:gs>
                <a:gs pos="100000">
                  <a:schemeClr val="accent2">
                    <a:alpha val="60001"/>
                  </a:schemeClr>
                </a:gs>
              </a:gsLst>
              <a:lin ang="5400000" scaled="1"/>
            </a:gra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4052" name="AutoShape 20"/>
            <p:cNvSpPr>
              <a:spLocks noChangeAspect="1" noChangeArrowheads="1"/>
            </p:cNvSpPr>
            <p:nvPr/>
          </p:nvSpPr>
          <p:spPr bwMode="gray">
            <a:xfrm>
              <a:off x="649" y="1992"/>
              <a:ext cx="2010" cy="1848"/>
            </a:xfrm>
            <a:prstGeom prst="roundRect">
              <a:avLst>
                <a:gd name="adj" fmla="val 4690"/>
              </a:avLst>
            </a:prstGeom>
            <a:solidFill>
              <a:srgbClr val="FFFFFF"/>
            </a:solidFill>
            <a:ln w="9525">
              <a:solidFill>
                <a:schemeClr val="accent2">
                  <a:alpha val="60001"/>
                </a:scheme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44053" name="AutoShape 21"/>
          <p:cNvSpPr>
            <a:spLocks noChangeArrowheads="1"/>
          </p:cNvSpPr>
          <p:nvPr/>
        </p:nvSpPr>
        <p:spPr bwMode="gray">
          <a:xfrm>
            <a:off x="6057900" y="3660775"/>
            <a:ext cx="2324100" cy="3937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>
                  <a:gamma/>
                  <a:tint val="81176"/>
                  <a:invGamma/>
                </a:schemeClr>
              </a:gs>
              <a:gs pos="100000">
                <a:schemeClr val="accent2"/>
              </a:gs>
            </a:gsLst>
            <a:lin ang="5400000" scaled="1"/>
          </a:gradFill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4054" name="Rectangle 22"/>
          <p:cNvSpPr>
            <a:spLocks noChangeArrowheads="1"/>
          </p:cNvSpPr>
          <p:nvPr/>
        </p:nvSpPr>
        <p:spPr bwMode="gray">
          <a:xfrm>
            <a:off x="6353175" y="3687763"/>
            <a:ext cx="17256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FFFFFF"/>
                </a:solidFill>
              </a:rPr>
              <a:t>Thêm chữ </a:t>
            </a:r>
            <a:endParaRPr lang="en-US" sz="1600" b="1">
              <a:solidFill>
                <a:srgbClr val="FFFFFF"/>
              </a:solidFill>
            </a:endParaRPr>
          </a:p>
        </p:txBody>
      </p:sp>
      <p:sp>
        <p:nvSpPr>
          <p:cNvPr id="44055" name="Rectangle 23"/>
          <p:cNvSpPr>
            <a:spLocks noChangeArrowheads="1"/>
          </p:cNvSpPr>
          <p:nvPr/>
        </p:nvSpPr>
        <p:spPr bwMode="gray">
          <a:xfrm>
            <a:off x="3405188" y="4481513"/>
            <a:ext cx="2246312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sz="1400" smtClean="0"/>
              <a:t>Thêm văn bản </a:t>
            </a:r>
            <a:endParaRPr lang="en-US" sz="1400">
              <a:solidFill>
                <a:srgbClr val="000000"/>
              </a:solidFill>
            </a:endParaRPr>
          </a:p>
        </p:txBody>
      </p:sp>
      <p:sp>
        <p:nvSpPr>
          <p:cNvPr id="44056" name="Rectangle 24"/>
          <p:cNvSpPr>
            <a:spLocks noChangeArrowheads="1"/>
          </p:cNvSpPr>
          <p:nvPr/>
        </p:nvSpPr>
        <p:spPr bwMode="gray">
          <a:xfrm>
            <a:off x="6096000" y="4481513"/>
            <a:ext cx="2246313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sz="1400" smtClean="0"/>
              <a:t>Thêm văn bản </a:t>
            </a:r>
            <a:endParaRPr lang="en-US" sz="1400">
              <a:solidFill>
                <a:srgbClr val="000000"/>
              </a:solidFill>
            </a:endParaRPr>
          </a:p>
        </p:txBody>
      </p:sp>
      <p:cxnSp>
        <p:nvCxnSpPr>
          <p:cNvPr id="44057" name="AutoShape 25"/>
          <p:cNvCxnSpPr>
            <a:cxnSpLocks noChangeShapeType="1"/>
            <a:stCxn id="44042" idx="2"/>
            <a:endCxn id="44040" idx="0"/>
          </p:cNvCxnSpPr>
          <p:nvPr/>
        </p:nvCxnSpPr>
        <p:spPr bwMode="gray">
          <a:xfrm rot="5400000">
            <a:off x="1735138" y="4175125"/>
            <a:ext cx="241300" cy="0"/>
          </a:xfrm>
          <a:prstGeom prst="straightConnector1">
            <a:avLst/>
          </a:prstGeom>
          <a:noFill/>
          <a:ln w="1905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4058" name="AutoShape 26"/>
          <p:cNvCxnSpPr>
            <a:cxnSpLocks noChangeShapeType="1"/>
            <a:stCxn id="44048" idx="2"/>
            <a:endCxn id="44046" idx="0"/>
          </p:cNvCxnSpPr>
          <p:nvPr/>
        </p:nvCxnSpPr>
        <p:spPr bwMode="gray">
          <a:xfrm rot="5400000">
            <a:off x="4421188" y="4175125"/>
            <a:ext cx="241300" cy="0"/>
          </a:xfrm>
          <a:prstGeom prst="straightConnector1">
            <a:avLst/>
          </a:prstGeom>
          <a:noFill/>
          <a:ln w="1905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4059" name="AutoShape 27"/>
          <p:cNvCxnSpPr>
            <a:cxnSpLocks noChangeShapeType="1"/>
            <a:stCxn id="44053" idx="2"/>
            <a:endCxn id="44051" idx="0"/>
          </p:cNvCxnSpPr>
          <p:nvPr/>
        </p:nvCxnSpPr>
        <p:spPr bwMode="gray">
          <a:xfrm rot="5400000">
            <a:off x="7099300" y="4175125"/>
            <a:ext cx="241300" cy="0"/>
          </a:xfrm>
          <a:prstGeom prst="straightConnector1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AutoShape 2"/>
          <p:cNvSpPr>
            <a:spLocks noChangeArrowheads="1"/>
          </p:cNvSpPr>
          <p:nvPr/>
        </p:nvSpPr>
        <p:spPr bwMode="gray">
          <a:xfrm>
            <a:off x="2622550" y="4316413"/>
            <a:ext cx="3778250" cy="495300"/>
          </a:xfrm>
          <a:prstGeom prst="upArrow">
            <a:avLst>
              <a:gd name="adj1" fmla="val 55620"/>
              <a:gd name="adj2" fmla="val 58593"/>
            </a:avLst>
          </a:prstGeom>
          <a:solidFill>
            <a:srgbClr val="C0C0C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sp>
        <p:nvSpPr>
          <p:cNvPr id="45060" name="Text Box 9"/>
          <p:cNvSpPr txBox="1">
            <a:spLocks noChangeArrowheads="1"/>
          </p:cNvSpPr>
          <p:nvPr/>
        </p:nvSpPr>
        <p:spPr bwMode="black">
          <a:xfrm>
            <a:off x="1381125" y="1447800"/>
            <a:ext cx="6324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mtClean="0"/>
              <a:t>Thêm nội dung bằng văn bản của bạn tại đây.</a:t>
            </a:r>
            <a:endParaRPr lang="en-US"/>
          </a:p>
        </p:txBody>
      </p:sp>
      <p:sp>
        <p:nvSpPr>
          <p:cNvPr id="45061" name="AutoShape 5"/>
          <p:cNvSpPr>
            <a:spLocks noChangeArrowheads="1"/>
          </p:cNvSpPr>
          <p:nvPr/>
        </p:nvSpPr>
        <p:spPr bwMode="gray">
          <a:xfrm>
            <a:off x="1219200" y="2522538"/>
            <a:ext cx="6629400" cy="1744662"/>
          </a:xfrm>
          <a:prstGeom prst="roundRect">
            <a:avLst>
              <a:gd name="adj" fmla="val 7787"/>
            </a:avLst>
          </a:prstGeom>
          <a:solidFill>
            <a:schemeClr val="folHlink">
              <a:alpha val="70000"/>
            </a:schemeClr>
          </a:solidFill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5062" name="AutoShape 6"/>
          <p:cNvSpPr>
            <a:spLocks noChangeArrowheads="1"/>
          </p:cNvSpPr>
          <p:nvPr/>
        </p:nvSpPr>
        <p:spPr bwMode="gray">
          <a:xfrm>
            <a:off x="2686050" y="2332038"/>
            <a:ext cx="3867150" cy="400050"/>
          </a:xfrm>
          <a:prstGeom prst="roundRect">
            <a:avLst>
              <a:gd name="adj" fmla="val 33333"/>
            </a:avLst>
          </a:prstGeom>
          <a:solidFill>
            <a:schemeClr val="folHlink"/>
          </a:solidFill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5063" name="Rectangle 7"/>
          <p:cNvSpPr>
            <a:spLocks noChangeArrowheads="1"/>
          </p:cNvSpPr>
          <p:nvPr/>
        </p:nvSpPr>
        <p:spPr bwMode="white">
          <a:xfrm>
            <a:off x="3752716" y="2346325"/>
            <a:ext cx="180049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buClr>
                <a:srgbClr val="1F3F5F"/>
              </a:buClr>
            </a:pPr>
            <a:r>
              <a:rPr lang="en-US" b="1" smtClean="0">
                <a:solidFill>
                  <a:srgbClr val="FFFFFF"/>
                </a:solidFill>
              </a:rPr>
              <a:t>Thêm văn bản </a:t>
            </a: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45064" name="AutoShape 8"/>
          <p:cNvSpPr>
            <a:spLocks noChangeArrowheads="1"/>
          </p:cNvSpPr>
          <p:nvPr/>
        </p:nvSpPr>
        <p:spPr bwMode="gray">
          <a:xfrm>
            <a:off x="1600200" y="2846388"/>
            <a:ext cx="5867400" cy="338137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5065" name="Rectangle 9"/>
          <p:cNvSpPr>
            <a:spLocks noChangeArrowheads="1"/>
          </p:cNvSpPr>
          <p:nvPr/>
        </p:nvSpPr>
        <p:spPr bwMode="gray">
          <a:xfrm>
            <a:off x="1885950" y="2819400"/>
            <a:ext cx="5276850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n-US" sz="1600" smtClean="0">
                <a:solidFill>
                  <a:srgbClr val="000000"/>
                </a:solidFill>
              </a:rPr>
              <a:t>Thêm văn bản 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45066" name="AutoShape 10"/>
          <p:cNvSpPr>
            <a:spLocks noChangeArrowheads="1"/>
          </p:cNvSpPr>
          <p:nvPr/>
        </p:nvSpPr>
        <p:spPr bwMode="gray">
          <a:xfrm>
            <a:off x="1600200" y="3294063"/>
            <a:ext cx="5867400" cy="338137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5067" name="Rectangle 11"/>
          <p:cNvSpPr>
            <a:spLocks noChangeArrowheads="1"/>
          </p:cNvSpPr>
          <p:nvPr/>
        </p:nvSpPr>
        <p:spPr bwMode="gray">
          <a:xfrm>
            <a:off x="1885950" y="3267075"/>
            <a:ext cx="5276850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n-US" sz="1600" smtClean="0">
                <a:solidFill>
                  <a:srgbClr val="000000"/>
                </a:solidFill>
              </a:rPr>
              <a:t>Thêm văn bản 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45068" name="AutoShape 12"/>
          <p:cNvSpPr>
            <a:spLocks noChangeArrowheads="1"/>
          </p:cNvSpPr>
          <p:nvPr/>
        </p:nvSpPr>
        <p:spPr bwMode="gray">
          <a:xfrm>
            <a:off x="1600200" y="3751263"/>
            <a:ext cx="5867400" cy="338137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5069" name="Rectangle 13"/>
          <p:cNvSpPr>
            <a:spLocks noChangeArrowheads="1"/>
          </p:cNvSpPr>
          <p:nvPr/>
        </p:nvSpPr>
        <p:spPr bwMode="gray">
          <a:xfrm>
            <a:off x="1885950" y="3724275"/>
            <a:ext cx="5276850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n-US" sz="1600" smtClean="0">
                <a:solidFill>
                  <a:srgbClr val="000000"/>
                </a:solidFill>
              </a:rPr>
              <a:t>Thêm văn bản 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45070" name="AutoShape 14"/>
          <p:cNvSpPr>
            <a:spLocks noChangeArrowheads="1"/>
          </p:cNvSpPr>
          <p:nvPr/>
        </p:nvSpPr>
        <p:spPr bwMode="gray">
          <a:xfrm>
            <a:off x="1219200" y="4819650"/>
            <a:ext cx="6629400" cy="1287463"/>
          </a:xfrm>
          <a:prstGeom prst="roundRect">
            <a:avLst>
              <a:gd name="adj" fmla="val 12208"/>
            </a:avLst>
          </a:prstGeom>
          <a:solidFill>
            <a:schemeClr val="hlink">
              <a:alpha val="70000"/>
            </a:schemeClr>
          </a:solidFill>
          <a:ln w="28575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5071" name="Oval 15"/>
          <p:cNvSpPr>
            <a:spLocks noChangeArrowheads="1"/>
          </p:cNvSpPr>
          <p:nvPr/>
        </p:nvSpPr>
        <p:spPr bwMode="gray">
          <a:xfrm>
            <a:off x="1676400" y="4989513"/>
            <a:ext cx="990600" cy="990600"/>
          </a:xfrm>
          <a:prstGeom prst="ellipse">
            <a:avLst/>
          </a:prstGeom>
          <a:solidFill>
            <a:srgbClr val="FFFFFF"/>
          </a:solidFill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5072" name="Rectangle 16"/>
          <p:cNvSpPr>
            <a:spLocks noChangeArrowheads="1"/>
          </p:cNvSpPr>
          <p:nvPr/>
        </p:nvSpPr>
        <p:spPr bwMode="gray">
          <a:xfrm>
            <a:off x="1695450" y="5227638"/>
            <a:ext cx="95091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400" b="1" smtClean="0">
                <a:solidFill>
                  <a:srgbClr val="000000"/>
                </a:solidFill>
              </a:rPr>
              <a:t>Thêm chữ </a:t>
            </a:r>
            <a:endParaRPr lang="en-US" sz="1400" b="1">
              <a:solidFill>
                <a:srgbClr val="000000"/>
              </a:solidFill>
            </a:endParaRPr>
          </a:p>
        </p:txBody>
      </p:sp>
      <p:sp>
        <p:nvSpPr>
          <p:cNvPr id="45073" name="Oval 17"/>
          <p:cNvSpPr>
            <a:spLocks noChangeArrowheads="1"/>
          </p:cNvSpPr>
          <p:nvPr/>
        </p:nvSpPr>
        <p:spPr bwMode="gray">
          <a:xfrm>
            <a:off x="3219450" y="4989513"/>
            <a:ext cx="990600" cy="990600"/>
          </a:xfrm>
          <a:prstGeom prst="ellipse">
            <a:avLst/>
          </a:prstGeom>
          <a:solidFill>
            <a:srgbClr val="FFFFFF"/>
          </a:solidFill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5074" name="Rectangle 18"/>
          <p:cNvSpPr>
            <a:spLocks noChangeArrowheads="1"/>
          </p:cNvSpPr>
          <p:nvPr/>
        </p:nvSpPr>
        <p:spPr bwMode="gray">
          <a:xfrm>
            <a:off x="3238500" y="5227638"/>
            <a:ext cx="95091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400" b="1" smtClean="0">
                <a:solidFill>
                  <a:srgbClr val="000000"/>
                </a:solidFill>
              </a:rPr>
              <a:t>Thêm chữ </a:t>
            </a:r>
            <a:endParaRPr lang="en-US" sz="1400" b="1">
              <a:solidFill>
                <a:srgbClr val="000000"/>
              </a:solidFill>
            </a:endParaRPr>
          </a:p>
        </p:txBody>
      </p:sp>
      <p:sp>
        <p:nvSpPr>
          <p:cNvPr id="45075" name="Oval 19"/>
          <p:cNvSpPr>
            <a:spLocks noChangeArrowheads="1"/>
          </p:cNvSpPr>
          <p:nvPr/>
        </p:nvSpPr>
        <p:spPr bwMode="gray">
          <a:xfrm>
            <a:off x="4791075" y="4989513"/>
            <a:ext cx="990600" cy="990600"/>
          </a:xfrm>
          <a:prstGeom prst="ellipse">
            <a:avLst/>
          </a:prstGeom>
          <a:solidFill>
            <a:srgbClr val="FFFFFF"/>
          </a:solidFill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5076" name="Rectangle 20"/>
          <p:cNvSpPr>
            <a:spLocks noChangeArrowheads="1"/>
          </p:cNvSpPr>
          <p:nvPr/>
        </p:nvSpPr>
        <p:spPr bwMode="gray">
          <a:xfrm>
            <a:off x="4810125" y="5227638"/>
            <a:ext cx="95091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400" b="1" smtClean="0">
                <a:solidFill>
                  <a:srgbClr val="000000"/>
                </a:solidFill>
              </a:rPr>
              <a:t>Thêm chữ </a:t>
            </a:r>
            <a:endParaRPr lang="en-US" sz="1400" b="1">
              <a:solidFill>
                <a:srgbClr val="000000"/>
              </a:solidFill>
            </a:endParaRPr>
          </a:p>
        </p:txBody>
      </p:sp>
      <p:sp>
        <p:nvSpPr>
          <p:cNvPr id="45077" name="Oval 21"/>
          <p:cNvSpPr>
            <a:spLocks noChangeArrowheads="1"/>
          </p:cNvSpPr>
          <p:nvPr/>
        </p:nvSpPr>
        <p:spPr bwMode="gray">
          <a:xfrm>
            <a:off x="6286500" y="4989513"/>
            <a:ext cx="990600" cy="990600"/>
          </a:xfrm>
          <a:prstGeom prst="ellipse">
            <a:avLst/>
          </a:prstGeom>
          <a:solidFill>
            <a:srgbClr val="FFFFFF"/>
          </a:solidFill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5078" name="Rectangle 22"/>
          <p:cNvSpPr>
            <a:spLocks noChangeArrowheads="1"/>
          </p:cNvSpPr>
          <p:nvPr/>
        </p:nvSpPr>
        <p:spPr bwMode="gray">
          <a:xfrm>
            <a:off x="6305550" y="5227638"/>
            <a:ext cx="95091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400" b="1" smtClean="0">
                <a:solidFill>
                  <a:srgbClr val="000000"/>
                </a:solidFill>
              </a:rPr>
              <a:t>Thêm chữ </a:t>
            </a:r>
            <a:endParaRPr lang="en-US" sz="1400" b="1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46083" name="Text Box 9"/>
          <p:cNvSpPr txBox="1">
            <a:spLocks noChangeArrowheads="1"/>
          </p:cNvSpPr>
          <p:nvPr/>
        </p:nvSpPr>
        <p:spPr bwMode="gray">
          <a:xfrm>
            <a:off x="1419225" y="1317625"/>
            <a:ext cx="6324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mtClean="0"/>
              <a:t>Thêm nội dung bằng văn bản của bạn tại đây.</a:t>
            </a:r>
            <a:endParaRPr lang="en-US"/>
          </a:p>
        </p:txBody>
      </p:sp>
      <p:sp>
        <p:nvSpPr>
          <p:cNvPr id="46084" name="AutoShape 4"/>
          <p:cNvSpPr>
            <a:spLocks noChangeArrowheads="1"/>
          </p:cNvSpPr>
          <p:nvPr/>
        </p:nvSpPr>
        <p:spPr bwMode="gray">
          <a:xfrm>
            <a:off x="758825" y="2352675"/>
            <a:ext cx="2308225" cy="3886200"/>
          </a:xfrm>
          <a:prstGeom prst="roundRect">
            <a:avLst>
              <a:gd name="adj" fmla="val 3949"/>
            </a:avLst>
          </a:prstGeom>
          <a:solidFill>
            <a:srgbClr val="FFFFFF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6085" name="AutoShape 5"/>
          <p:cNvSpPr>
            <a:spLocks noChangeArrowheads="1"/>
          </p:cNvSpPr>
          <p:nvPr/>
        </p:nvSpPr>
        <p:spPr bwMode="gray">
          <a:xfrm>
            <a:off x="917575" y="2155825"/>
            <a:ext cx="1984375" cy="400050"/>
          </a:xfrm>
          <a:prstGeom prst="roundRect">
            <a:avLst>
              <a:gd name="adj" fmla="val 33333"/>
            </a:avLst>
          </a:prstGeom>
          <a:gradFill rotWithShape="1">
            <a:gsLst>
              <a:gs pos="0">
                <a:srgbClr val="EAEAEA">
                  <a:gamma/>
                  <a:tint val="3137"/>
                  <a:invGamma/>
                </a:srgbClr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chemeClr val="tx1"/>
            </a:solidFill>
            <a:round/>
            <a:headEnd/>
            <a:tailEnd/>
          </a:ln>
          <a:effectLst>
            <a:outerShdw dist="25400" dir="54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46086" name="AutoShape 6"/>
          <p:cNvSpPr>
            <a:spLocks noChangeArrowheads="1"/>
          </p:cNvSpPr>
          <p:nvPr/>
        </p:nvSpPr>
        <p:spPr bwMode="gray">
          <a:xfrm>
            <a:off x="3416300" y="2352675"/>
            <a:ext cx="2298700" cy="3886200"/>
          </a:xfrm>
          <a:prstGeom prst="roundRect">
            <a:avLst>
              <a:gd name="adj" fmla="val 4454"/>
            </a:avLst>
          </a:prstGeom>
          <a:solidFill>
            <a:srgbClr val="FFFFFF">
              <a:alpha val="39999"/>
            </a:srgbClr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6087" name="AutoShape 7"/>
          <p:cNvSpPr>
            <a:spLocks noChangeArrowheads="1"/>
          </p:cNvSpPr>
          <p:nvPr/>
        </p:nvSpPr>
        <p:spPr bwMode="gray">
          <a:xfrm>
            <a:off x="3587750" y="2155825"/>
            <a:ext cx="1984375" cy="400050"/>
          </a:xfrm>
          <a:prstGeom prst="roundRect">
            <a:avLst>
              <a:gd name="adj" fmla="val 33333"/>
            </a:avLst>
          </a:prstGeom>
          <a:gradFill rotWithShape="1">
            <a:gsLst>
              <a:gs pos="0">
                <a:srgbClr val="EAEAEA">
                  <a:gamma/>
                  <a:tint val="3137"/>
                  <a:invGamma/>
                </a:srgbClr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chemeClr val="tx1"/>
            </a:solidFill>
            <a:round/>
            <a:headEnd/>
            <a:tailEnd/>
          </a:ln>
          <a:effectLst>
            <a:outerShdw dist="25400" dir="54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46088" name="AutoShape 8"/>
          <p:cNvSpPr>
            <a:spLocks noChangeArrowheads="1"/>
          </p:cNvSpPr>
          <p:nvPr/>
        </p:nvSpPr>
        <p:spPr bwMode="gray">
          <a:xfrm>
            <a:off x="6086475" y="2352675"/>
            <a:ext cx="2297113" cy="3886200"/>
          </a:xfrm>
          <a:prstGeom prst="roundRect">
            <a:avLst>
              <a:gd name="adj" fmla="val 3949"/>
            </a:avLst>
          </a:prstGeom>
          <a:solidFill>
            <a:srgbClr val="FFFFFF"/>
          </a:solid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6089" name="AutoShape 9"/>
          <p:cNvSpPr>
            <a:spLocks noChangeArrowheads="1"/>
          </p:cNvSpPr>
          <p:nvPr/>
        </p:nvSpPr>
        <p:spPr bwMode="gray">
          <a:xfrm>
            <a:off x="6288088" y="2155825"/>
            <a:ext cx="1928812" cy="400050"/>
          </a:xfrm>
          <a:prstGeom prst="roundRect">
            <a:avLst>
              <a:gd name="adj" fmla="val 33333"/>
            </a:avLst>
          </a:prstGeom>
          <a:solidFill>
            <a:schemeClr val="hlink"/>
          </a:solidFill>
          <a:ln w="28575">
            <a:solidFill>
              <a:srgbClr val="FFFFFF"/>
            </a:solidFill>
            <a:round/>
            <a:headEnd/>
            <a:tailEnd/>
          </a:ln>
          <a:effectLst>
            <a:outerShdw dist="25400" dir="54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46090" name="Rectangle 10"/>
          <p:cNvSpPr>
            <a:spLocks noChangeArrowheads="1"/>
          </p:cNvSpPr>
          <p:nvPr/>
        </p:nvSpPr>
        <p:spPr bwMode="gray">
          <a:xfrm>
            <a:off x="1184275" y="2189163"/>
            <a:ext cx="1447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000000"/>
                </a:solidFill>
              </a:rPr>
              <a:t>Thêm chữ </a:t>
            </a:r>
            <a:endParaRPr lang="en-US" sz="1600" b="1">
              <a:solidFill>
                <a:srgbClr val="000000"/>
              </a:solidFill>
            </a:endParaRPr>
          </a:p>
        </p:txBody>
      </p:sp>
      <p:sp>
        <p:nvSpPr>
          <p:cNvPr id="46091" name="Rectangle 11"/>
          <p:cNvSpPr>
            <a:spLocks noChangeArrowheads="1"/>
          </p:cNvSpPr>
          <p:nvPr/>
        </p:nvSpPr>
        <p:spPr bwMode="gray">
          <a:xfrm>
            <a:off x="3851275" y="2189163"/>
            <a:ext cx="1447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000000"/>
                </a:solidFill>
              </a:rPr>
              <a:t>Thêm chữ </a:t>
            </a:r>
            <a:endParaRPr lang="en-US" sz="1600" b="1">
              <a:solidFill>
                <a:srgbClr val="000000"/>
              </a:solidFill>
            </a:endParaRPr>
          </a:p>
        </p:txBody>
      </p:sp>
      <p:sp>
        <p:nvSpPr>
          <p:cNvPr id="46092" name="Rectangle 12"/>
          <p:cNvSpPr>
            <a:spLocks noChangeArrowheads="1"/>
          </p:cNvSpPr>
          <p:nvPr/>
        </p:nvSpPr>
        <p:spPr bwMode="auto">
          <a:xfrm>
            <a:off x="6559550" y="2189163"/>
            <a:ext cx="1447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FFFFFF"/>
                </a:solidFill>
              </a:rPr>
              <a:t>Thêm chữ </a:t>
            </a:r>
            <a:endParaRPr lang="en-US" sz="1600" b="1">
              <a:solidFill>
                <a:srgbClr val="FFFFFF"/>
              </a:solidFill>
            </a:endParaRPr>
          </a:p>
        </p:txBody>
      </p:sp>
      <p:sp>
        <p:nvSpPr>
          <p:cNvPr id="46093" name="AutoShape 13"/>
          <p:cNvSpPr>
            <a:spLocks noChangeArrowheads="1"/>
          </p:cNvSpPr>
          <p:nvPr/>
        </p:nvSpPr>
        <p:spPr bwMode="ltGray">
          <a:xfrm>
            <a:off x="879475" y="2809875"/>
            <a:ext cx="2057400" cy="1536700"/>
          </a:xfrm>
          <a:prstGeom prst="roundRect">
            <a:avLst>
              <a:gd name="adj" fmla="val 3949"/>
            </a:avLst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accent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6094" name="AutoShape 14"/>
          <p:cNvSpPr>
            <a:spLocks noChangeArrowheads="1"/>
          </p:cNvSpPr>
          <p:nvPr/>
        </p:nvSpPr>
        <p:spPr bwMode="gray">
          <a:xfrm>
            <a:off x="879475" y="4486275"/>
            <a:ext cx="2057400" cy="1558925"/>
          </a:xfrm>
          <a:prstGeom prst="roundRect">
            <a:avLst>
              <a:gd name="adj" fmla="val 3949"/>
            </a:avLst>
          </a:prstGeom>
          <a:solidFill>
            <a:schemeClr val="folHlink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accent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6095" name="AutoShape 15"/>
          <p:cNvSpPr>
            <a:spLocks noChangeArrowheads="1"/>
          </p:cNvSpPr>
          <p:nvPr/>
        </p:nvSpPr>
        <p:spPr bwMode="ltGray">
          <a:xfrm>
            <a:off x="3546475" y="2809875"/>
            <a:ext cx="2057400" cy="1536700"/>
          </a:xfrm>
          <a:prstGeom prst="roundRect">
            <a:avLst>
              <a:gd name="adj" fmla="val 3949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969696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6096" name="AutoShape 16"/>
          <p:cNvSpPr>
            <a:spLocks noChangeArrowheads="1"/>
          </p:cNvSpPr>
          <p:nvPr/>
        </p:nvSpPr>
        <p:spPr bwMode="gray">
          <a:xfrm>
            <a:off x="3546475" y="4486275"/>
            <a:ext cx="2057400" cy="1558925"/>
          </a:xfrm>
          <a:prstGeom prst="roundRect">
            <a:avLst>
              <a:gd name="adj" fmla="val 3949"/>
            </a:avLst>
          </a:prstGeom>
          <a:solidFill>
            <a:schemeClr val="accent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969696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6097" name="Rectangle 17"/>
          <p:cNvSpPr>
            <a:spLocks noChangeArrowheads="1"/>
          </p:cNvSpPr>
          <p:nvPr/>
        </p:nvSpPr>
        <p:spPr bwMode="auto">
          <a:xfrm>
            <a:off x="3625850" y="2962275"/>
            <a:ext cx="1905000" cy="286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sz="1400" b="1" smtClean="0">
                <a:solidFill>
                  <a:srgbClr val="FFFFFF"/>
                </a:solidFill>
              </a:rPr>
              <a:t>Thêm văn bản </a:t>
            </a:r>
            <a:endParaRPr lang="en-US" sz="1400" b="1">
              <a:solidFill>
                <a:srgbClr val="FFFFFF"/>
              </a:solidFill>
            </a:endParaRPr>
          </a:p>
        </p:txBody>
      </p:sp>
      <p:pic>
        <p:nvPicPr>
          <p:cNvPr id="46098" name="Picture 18" descr="3D_1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4214813" y="4551363"/>
            <a:ext cx="593725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6099" name="Rectangle 19"/>
          <p:cNvSpPr>
            <a:spLocks noChangeArrowheads="1"/>
          </p:cNvSpPr>
          <p:nvPr/>
        </p:nvSpPr>
        <p:spPr bwMode="gray">
          <a:xfrm>
            <a:off x="3625850" y="5324475"/>
            <a:ext cx="1897063" cy="867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buClr>
                <a:srgbClr val="969696"/>
              </a:buClr>
              <a:buSzPct val="60000"/>
              <a:buFont typeface="Arial" panose="020B0604020202020204" pitchFamily="34" charset="0"/>
              <a:buNone/>
            </a:pPr>
            <a:r>
              <a:rPr lang="en-US" sz="1400" b="1" smtClean="0"/>
              <a:t>Thêm nội dung bằng văn bản của bạn tại đây.</a:t>
            </a:r>
            <a:endParaRPr lang="en-US" sz="1400" b="1"/>
          </a:p>
        </p:txBody>
      </p:sp>
      <p:sp>
        <p:nvSpPr>
          <p:cNvPr id="46100" name="Text Box 9"/>
          <p:cNvSpPr txBox="1">
            <a:spLocks noChangeArrowheads="1"/>
          </p:cNvSpPr>
          <p:nvPr/>
        </p:nvSpPr>
        <p:spPr bwMode="gray">
          <a:xfrm>
            <a:off x="6235700" y="2765425"/>
            <a:ext cx="20574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1400" b="1" smtClean="0"/>
              <a:t>Thêm nội dung bằng văn bản của bạn tại đây.</a:t>
            </a:r>
            <a:endParaRPr lang="en-US" sz="1400" b="1"/>
          </a:p>
        </p:txBody>
      </p:sp>
      <p:graphicFrame>
        <p:nvGraphicFramePr>
          <p:cNvPr id="46101" name="Object 21"/>
          <p:cNvGraphicFramePr>
            <a:graphicFrameLocks noGrp="1" noChangeAspect="1"/>
          </p:cNvGraphicFramePr>
          <p:nvPr>
            <p:ph idx="1"/>
          </p:nvPr>
        </p:nvGraphicFramePr>
        <p:xfrm>
          <a:off x="5908675" y="3984625"/>
          <a:ext cx="2752725" cy="1970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05" name="Chart" r:id="rId4" imgW="2752758" imgH="2057586" progId="MSGraph.Chart.8">
                  <p:embed followColorScheme="full"/>
                </p:oleObj>
              </mc:Choice>
              <mc:Fallback>
                <p:oleObj name="Chart" r:id="rId4" imgW="2752758" imgH="2057586" progId="MSGraph.Chart.8">
                  <p:embed followColorScheme="full"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5908675" y="3984625"/>
                        <a:ext cx="2752725" cy="1970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53882" dir="2700000" algn="ctr" rotWithShape="0">
                                <a:srgbClr val="969696">
                                  <a:alpha val="50000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102" name="Rectangle 22"/>
          <p:cNvSpPr>
            <a:spLocks noChangeArrowheads="1"/>
          </p:cNvSpPr>
          <p:nvPr/>
        </p:nvSpPr>
        <p:spPr bwMode="auto">
          <a:xfrm>
            <a:off x="901700" y="2962275"/>
            <a:ext cx="1905000" cy="286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sz="1400" b="1" smtClean="0">
                <a:solidFill>
                  <a:srgbClr val="FFFFFF"/>
                </a:solidFill>
              </a:rPr>
              <a:t>Thêm văn bản </a:t>
            </a:r>
            <a:endParaRPr lang="en-US" sz="1400" b="1">
              <a:solidFill>
                <a:srgbClr val="FFFFFF"/>
              </a:solidFill>
            </a:endParaRPr>
          </a:p>
        </p:txBody>
      </p:sp>
      <p:sp>
        <p:nvSpPr>
          <p:cNvPr id="46103" name="Rectangle 23"/>
          <p:cNvSpPr>
            <a:spLocks noChangeArrowheads="1"/>
          </p:cNvSpPr>
          <p:nvPr/>
        </p:nvSpPr>
        <p:spPr bwMode="gray">
          <a:xfrm>
            <a:off x="977900" y="4678363"/>
            <a:ext cx="1905000" cy="286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sz="1400" b="1" smtClean="0"/>
              <a:t>Thêm văn bản </a:t>
            </a:r>
            <a:endParaRPr lang="en-US" sz="1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AutoShape 2"/>
          <p:cNvSpPr>
            <a:spLocks noChangeArrowheads="1"/>
          </p:cNvSpPr>
          <p:nvPr/>
        </p:nvSpPr>
        <p:spPr bwMode="gray">
          <a:xfrm rot="10800000">
            <a:off x="3048000" y="2566988"/>
            <a:ext cx="2894013" cy="2906712"/>
          </a:xfrm>
          <a:custGeom>
            <a:avLst/>
            <a:gdLst>
              <a:gd name="G0" fmla="+- 6451 0 0"/>
              <a:gd name="G1" fmla="+- -9088286 0 0"/>
              <a:gd name="G2" fmla="+- 0 0 -9088286"/>
              <a:gd name="T0" fmla="*/ 0 256 1"/>
              <a:gd name="T1" fmla="*/ 180 256 1"/>
              <a:gd name="G3" fmla="+- -9088286 T0 T1"/>
              <a:gd name="T2" fmla="*/ 0 256 1"/>
              <a:gd name="T3" fmla="*/ 90 256 1"/>
              <a:gd name="G4" fmla="+- -9088286 T2 T3"/>
              <a:gd name="G5" fmla="*/ G4 2 1"/>
              <a:gd name="T4" fmla="*/ 90 256 1"/>
              <a:gd name="T5" fmla="*/ 0 256 1"/>
              <a:gd name="G6" fmla="+- -9088286 T4 T5"/>
              <a:gd name="G7" fmla="*/ G6 2 1"/>
              <a:gd name="G8" fmla="abs -9088286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6451"/>
              <a:gd name="G18" fmla="*/ 6451 1 2"/>
              <a:gd name="G19" fmla="+- G18 5400 0"/>
              <a:gd name="G20" fmla="cos G19 -9088286"/>
              <a:gd name="G21" fmla="sin G19 -9088286"/>
              <a:gd name="G22" fmla="+- G20 10800 0"/>
              <a:gd name="G23" fmla="+- G21 10800 0"/>
              <a:gd name="G24" fmla="+- 10800 0 G20"/>
              <a:gd name="G25" fmla="+- 6451 10800 0"/>
              <a:gd name="G26" fmla="?: G9 G17 G25"/>
              <a:gd name="G27" fmla="?: G9 0 21600"/>
              <a:gd name="G28" fmla="cos 10800 -9088286"/>
              <a:gd name="G29" fmla="sin 10800 -9088286"/>
              <a:gd name="G30" fmla="sin 6451 -9088286"/>
              <a:gd name="G31" fmla="+- G28 10800 0"/>
              <a:gd name="G32" fmla="+- G29 10800 0"/>
              <a:gd name="G33" fmla="+- G30 10800 0"/>
              <a:gd name="G34" fmla="?: G4 0 G31"/>
              <a:gd name="G35" fmla="?: -9088286 G34 0"/>
              <a:gd name="G36" fmla="?: G6 G35 G31"/>
              <a:gd name="G37" fmla="+- 21600 0 G36"/>
              <a:gd name="G38" fmla="?: G4 0 G33"/>
              <a:gd name="G39" fmla="?: -9088286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4321 w 21600"/>
              <a:gd name="T15" fmla="*/ 5104 h 21600"/>
              <a:gd name="T16" fmla="*/ 10800 w 21600"/>
              <a:gd name="T17" fmla="*/ 4349 h 21600"/>
              <a:gd name="T18" fmla="*/ 17279 w 21600"/>
              <a:gd name="T19" fmla="*/ 5104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5955" y="6540"/>
                </a:moveTo>
                <a:cubicBezTo>
                  <a:pt x="7180" y="5147"/>
                  <a:pt x="8945" y="4348"/>
                  <a:pt x="10800" y="4349"/>
                </a:cubicBezTo>
                <a:cubicBezTo>
                  <a:pt x="12654" y="4349"/>
                  <a:pt x="14419" y="5147"/>
                  <a:pt x="15644" y="6540"/>
                </a:cubicBezTo>
                <a:lnTo>
                  <a:pt x="18910" y="3668"/>
                </a:lnTo>
                <a:cubicBezTo>
                  <a:pt x="16860" y="1336"/>
                  <a:pt x="13905" y="-1"/>
                  <a:pt x="10799" y="0"/>
                </a:cubicBezTo>
                <a:cubicBezTo>
                  <a:pt x="7694" y="0"/>
                  <a:pt x="4739" y="1336"/>
                  <a:pt x="2689" y="3668"/>
                </a:cubicBezTo>
                <a:close/>
              </a:path>
            </a:pathLst>
          </a:cu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7107" name="AutoShape 3"/>
          <p:cNvSpPr>
            <a:spLocks noChangeArrowheads="1"/>
          </p:cNvSpPr>
          <p:nvPr/>
        </p:nvSpPr>
        <p:spPr bwMode="gray">
          <a:xfrm>
            <a:off x="3046413" y="2441575"/>
            <a:ext cx="2894012" cy="2906713"/>
          </a:xfrm>
          <a:custGeom>
            <a:avLst/>
            <a:gdLst>
              <a:gd name="G0" fmla="+- 6303 0 0"/>
              <a:gd name="G1" fmla="+- -9041220 0 0"/>
              <a:gd name="G2" fmla="+- 0 0 -9041220"/>
              <a:gd name="T0" fmla="*/ 0 256 1"/>
              <a:gd name="T1" fmla="*/ 180 256 1"/>
              <a:gd name="G3" fmla="+- -9041220 T0 T1"/>
              <a:gd name="T2" fmla="*/ 0 256 1"/>
              <a:gd name="T3" fmla="*/ 90 256 1"/>
              <a:gd name="G4" fmla="+- -9041220 T2 T3"/>
              <a:gd name="G5" fmla="*/ G4 2 1"/>
              <a:gd name="T4" fmla="*/ 90 256 1"/>
              <a:gd name="T5" fmla="*/ 0 256 1"/>
              <a:gd name="G6" fmla="+- -9041220 T4 T5"/>
              <a:gd name="G7" fmla="*/ G6 2 1"/>
              <a:gd name="G8" fmla="abs -904122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6303"/>
              <a:gd name="G18" fmla="*/ 6303 1 2"/>
              <a:gd name="G19" fmla="+- G18 5400 0"/>
              <a:gd name="G20" fmla="cos G19 -9041220"/>
              <a:gd name="G21" fmla="sin G19 -9041220"/>
              <a:gd name="G22" fmla="+- G20 10800 0"/>
              <a:gd name="G23" fmla="+- G21 10800 0"/>
              <a:gd name="G24" fmla="+- 10800 0 G20"/>
              <a:gd name="G25" fmla="+- 6303 10800 0"/>
              <a:gd name="G26" fmla="?: G9 G17 G25"/>
              <a:gd name="G27" fmla="?: G9 0 21600"/>
              <a:gd name="G28" fmla="cos 10800 -9041220"/>
              <a:gd name="G29" fmla="sin 10800 -9041220"/>
              <a:gd name="G30" fmla="sin 6303 -9041220"/>
              <a:gd name="G31" fmla="+- G28 10800 0"/>
              <a:gd name="G32" fmla="+- G29 10800 0"/>
              <a:gd name="G33" fmla="+- G30 10800 0"/>
              <a:gd name="G34" fmla="?: G4 0 G31"/>
              <a:gd name="G35" fmla="?: -9041220 G34 0"/>
              <a:gd name="G36" fmla="?: G6 G35 G31"/>
              <a:gd name="G37" fmla="+- 21600 0 G36"/>
              <a:gd name="G38" fmla="?: G4 0 G33"/>
              <a:gd name="G39" fmla="?: -904122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4448 w 21600"/>
              <a:gd name="T15" fmla="*/ 5072 h 21600"/>
              <a:gd name="T16" fmla="*/ 10800 w 21600"/>
              <a:gd name="T17" fmla="*/ 4497 h 21600"/>
              <a:gd name="T18" fmla="*/ 17152 w 21600"/>
              <a:gd name="T19" fmla="*/ 5072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6119" y="6579"/>
                </a:moveTo>
                <a:cubicBezTo>
                  <a:pt x="7314" y="5253"/>
                  <a:pt x="9015" y="4496"/>
                  <a:pt x="10800" y="4497"/>
                </a:cubicBezTo>
                <a:cubicBezTo>
                  <a:pt x="12584" y="4497"/>
                  <a:pt x="14285" y="5253"/>
                  <a:pt x="15480" y="6579"/>
                </a:cubicBezTo>
                <a:lnTo>
                  <a:pt x="18820" y="3567"/>
                </a:lnTo>
                <a:cubicBezTo>
                  <a:pt x="16772" y="1296"/>
                  <a:pt x="13858" y="-1"/>
                  <a:pt x="10799" y="0"/>
                </a:cubicBezTo>
                <a:cubicBezTo>
                  <a:pt x="7741" y="0"/>
                  <a:pt x="4827" y="1296"/>
                  <a:pt x="2779" y="356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7108" name="AutoShape 4"/>
          <p:cNvSpPr>
            <a:spLocks noChangeArrowheads="1"/>
          </p:cNvSpPr>
          <p:nvPr/>
        </p:nvSpPr>
        <p:spPr bwMode="invGray">
          <a:xfrm rot="5400000" flipH="1">
            <a:off x="3109913" y="2513013"/>
            <a:ext cx="2894012" cy="2906712"/>
          </a:xfrm>
          <a:custGeom>
            <a:avLst/>
            <a:gdLst>
              <a:gd name="G0" fmla="+- 6303 0 0"/>
              <a:gd name="G1" fmla="+- -9041220 0 0"/>
              <a:gd name="G2" fmla="+- 0 0 -9041220"/>
              <a:gd name="T0" fmla="*/ 0 256 1"/>
              <a:gd name="T1" fmla="*/ 180 256 1"/>
              <a:gd name="G3" fmla="+- -9041220 T0 T1"/>
              <a:gd name="T2" fmla="*/ 0 256 1"/>
              <a:gd name="T3" fmla="*/ 90 256 1"/>
              <a:gd name="G4" fmla="+- -9041220 T2 T3"/>
              <a:gd name="G5" fmla="*/ G4 2 1"/>
              <a:gd name="T4" fmla="*/ 90 256 1"/>
              <a:gd name="T5" fmla="*/ 0 256 1"/>
              <a:gd name="G6" fmla="+- -9041220 T4 T5"/>
              <a:gd name="G7" fmla="*/ G6 2 1"/>
              <a:gd name="G8" fmla="abs -904122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6303"/>
              <a:gd name="G18" fmla="*/ 6303 1 2"/>
              <a:gd name="G19" fmla="+- G18 5400 0"/>
              <a:gd name="G20" fmla="cos G19 -9041220"/>
              <a:gd name="G21" fmla="sin G19 -9041220"/>
              <a:gd name="G22" fmla="+- G20 10800 0"/>
              <a:gd name="G23" fmla="+- G21 10800 0"/>
              <a:gd name="G24" fmla="+- 10800 0 G20"/>
              <a:gd name="G25" fmla="+- 6303 10800 0"/>
              <a:gd name="G26" fmla="?: G9 G17 G25"/>
              <a:gd name="G27" fmla="?: G9 0 21600"/>
              <a:gd name="G28" fmla="cos 10800 -9041220"/>
              <a:gd name="G29" fmla="sin 10800 -9041220"/>
              <a:gd name="G30" fmla="sin 6303 -9041220"/>
              <a:gd name="G31" fmla="+- G28 10800 0"/>
              <a:gd name="G32" fmla="+- G29 10800 0"/>
              <a:gd name="G33" fmla="+- G30 10800 0"/>
              <a:gd name="G34" fmla="?: G4 0 G31"/>
              <a:gd name="G35" fmla="?: -9041220 G34 0"/>
              <a:gd name="G36" fmla="?: G6 G35 G31"/>
              <a:gd name="G37" fmla="+- 21600 0 G36"/>
              <a:gd name="G38" fmla="?: G4 0 G33"/>
              <a:gd name="G39" fmla="?: -904122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4448 w 21600"/>
              <a:gd name="T15" fmla="*/ 5072 h 21600"/>
              <a:gd name="T16" fmla="*/ 10800 w 21600"/>
              <a:gd name="T17" fmla="*/ 4497 h 21600"/>
              <a:gd name="T18" fmla="*/ 17152 w 21600"/>
              <a:gd name="T19" fmla="*/ 5072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6119" y="6579"/>
                </a:moveTo>
                <a:cubicBezTo>
                  <a:pt x="7314" y="5253"/>
                  <a:pt x="9015" y="4496"/>
                  <a:pt x="10800" y="4497"/>
                </a:cubicBezTo>
                <a:cubicBezTo>
                  <a:pt x="12584" y="4497"/>
                  <a:pt x="14285" y="5253"/>
                  <a:pt x="15480" y="6579"/>
                </a:cubicBezTo>
                <a:lnTo>
                  <a:pt x="18820" y="3567"/>
                </a:lnTo>
                <a:cubicBezTo>
                  <a:pt x="16772" y="1296"/>
                  <a:pt x="13858" y="-1"/>
                  <a:pt x="10799" y="0"/>
                </a:cubicBezTo>
                <a:cubicBezTo>
                  <a:pt x="7741" y="0"/>
                  <a:pt x="4827" y="1296"/>
                  <a:pt x="2779" y="356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7109" name="AutoShape 5"/>
          <p:cNvSpPr>
            <a:spLocks noChangeArrowheads="1"/>
          </p:cNvSpPr>
          <p:nvPr/>
        </p:nvSpPr>
        <p:spPr bwMode="invGray">
          <a:xfrm rot="16200000">
            <a:off x="2986088" y="2503488"/>
            <a:ext cx="2894012" cy="2906712"/>
          </a:xfrm>
          <a:custGeom>
            <a:avLst/>
            <a:gdLst>
              <a:gd name="G0" fmla="+- 6303 0 0"/>
              <a:gd name="G1" fmla="+- -9041220 0 0"/>
              <a:gd name="G2" fmla="+- 0 0 -9041220"/>
              <a:gd name="T0" fmla="*/ 0 256 1"/>
              <a:gd name="T1" fmla="*/ 180 256 1"/>
              <a:gd name="G3" fmla="+- -9041220 T0 T1"/>
              <a:gd name="T2" fmla="*/ 0 256 1"/>
              <a:gd name="T3" fmla="*/ 90 256 1"/>
              <a:gd name="G4" fmla="+- -9041220 T2 T3"/>
              <a:gd name="G5" fmla="*/ G4 2 1"/>
              <a:gd name="T4" fmla="*/ 90 256 1"/>
              <a:gd name="T5" fmla="*/ 0 256 1"/>
              <a:gd name="G6" fmla="+- -9041220 T4 T5"/>
              <a:gd name="G7" fmla="*/ G6 2 1"/>
              <a:gd name="G8" fmla="abs -904122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6303"/>
              <a:gd name="G18" fmla="*/ 6303 1 2"/>
              <a:gd name="G19" fmla="+- G18 5400 0"/>
              <a:gd name="G20" fmla="cos G19 -9041220"/>
              <a:gd name="G21" fmla="sin G19 -9041220"/>
              <a:gd name="G22" fmla="+- G20 10800 0"/>
              <a:gd name="G23" fmla="+- G21 10800 0"/>
              <a:gd name="G24" fmla="+- 10800 0 G20"/>
              <a:gd name="G25" fmla="+- 6303 10800 0"/>
              <a:gd name="G26" fmla="?: G9 G17 G25"/>
              <a:gd name="G27" fmla="?: G9 0 21600"/>
              <a:gd name="G28" fmla="cos 10800 -9041220"/>
              <a:gd name="G29" fmla="sin 10800 -9041220"/>
              <a:gd name="G30" fmla="sin 6303 -9041220"/>
              <a:gd name="G31" fmla="+- G28 10800 0"/>
              <a:gd name="G32" fmla="+- G29 10800 0"/>
              <a:gd name="G33" fmla="+- G30 10800 0"/>
              <a:gd name="G34" fmla="?: G4 0 G31"/>
              <a:gd name="G35" fmla="?: -9041220 G34 0"/>
              <a:gd name="G36" fmla="?: G6 G35 G31"/>
              <a:gd name="G37" fmla="+- 21600 0 G36"/>
              <a:gd name="G38" fmla="?: G4 0 G33"/>
              <a:gd name="G39" fmla="?: -904122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4448 w 21600"/>
              <a:gd name="T15" fmla="*/ 5072 h 21600"/>
              <a:gd name="T16" fmla="*/ 10800 w 21600"/>
              <a:gd name="T17" fmla="*/ 4497 h 21600"/>
              <a:gd name="T18" fmla="*/ 17152 w 21600"/>
              <a:gd name="T19" fmla="*/ 5072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6119" y="6579"/>
                </a:moveTo>
                <a:cubicBezTo>
                  <a:pt x="7314" y="5253"/>
                  <a:pt x="9015" y="4496"/>
                  <a:pt x="10800" y="4497"/>
                </a:cubicBezTo>
                <a:cubicBezTo>
                  <a:pt x="12584" y="4497"/>
                  <a:pt x="14285" y="5253"/>
                  <a:pt x="15480" y="6579"/>
                </a:cubicBezTo>
                <a:lnTo>
                  <a:pt x="18820" y="3567"/>
                </a:lnTo>
                <a:cubicBezTo>
                  <a:pt x="16772" y="1296"/>
                  <a:pt x="13858" y="-1"/>
                  <a:pt x="10799" y="0"/>
                </a:cubicBezTo>
                <a:cubicBezTo>
                  <a:pt x="7741" y="0"/>
                  <a:pt x="4827" y="1296"/>
                  <a:pt x="2779" y="3567"/>
                </a:cubicBezTo>
                <a:close/>
              </a:path>
            </a:pathLst>
          </a:cu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title"/>
          </p:nvPr>
        </p:nvSpPr>
        <p:spPr bwMode="black"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grpSp>
        <p:nvGrpSpPr>
          <p:cNvPr id="47111" name="Group 7"/>
          <p:cNvGrpSpPr>
            <a:grpSpLocks/>
          </p:cNvGrpSpPr>
          <p:nvPr/>
        </p:nvGrpSpPr>
        <p:grpSpPr bwMode="auto">
          <a:xfrm>
            <a:off x="2809875" y="3190875"/>
            <a:ext cx="3359150" cy="1514475"/>
            <a:chOff x="1762" y="2022"/>
            <a:chExt cx="2116" cy="954"/>
          </a:xfrm>
        </p:grpSpPr>
        <p:sp>
          <p:nvSpPr>
            <p:cNvPr id="47112" name="Rectangle 8"/>
            <p:cNvSpPr>
              <a:spLocks noChangeArrowheads="1"/>
            </p:cNvSpPr>
            <p:nvPr/>
          </p:nvSpPr>
          <p:spPr bwMode="white">
            <a:xfrm rot="2700000">
              <a:off x="2799" y="1455"/>
              <a:ext cx="48" cy="211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76200" algn="ctr">
                  <a:solidFill>
                    <a:srgbClr val="969696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7113" name="Rectangle 9"/>
            <p:cNvSpPr>
              <a:spLocks noChangeArrowheads="1"/>
            </p:cNvSpPr>
            <p:nvPr/>
          </p:nvSpPr>
          <p:spPr bwMode="white">
            <a:xfrm rot="18900000" flipH="1">
              <a:off x="2794" y="1431"/>
              <a:ext cx="48" cy="211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76200" algn="ctr">
                  <a:solidFill>
                    <a:srgbClr val="969696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7114" name="Oval 10"/>
            <p:cNvSpPr>
              <a:spLocks noChangeArrowheads="1"/>
            </p:cNvSpPr>
            <p:nvPr/>
          </p:nvSpPr>
          <p:spPr bwMode="gray">
            <a:xfrm>
              <a:off x="2343" y="2022"/>
              <a:ext cx="954" cy="954"/>
            </a:xfrm>
            <a:prstGeom prst="ellipse">
              <a:avLst/>
            </a:prstGeom>
            <a:gradFill rotWithShape="1">
              <a:gsLst>
                <a:gs pos="0">
                  <a:srgbClr val="DDDDDD">
                    <a:gamma/>
                    <a:tint val="0"/>
                    <a:invGamma/>
                  </a:srgbClr>
                </a:gs>
                <a:gs pos="100000">
                  <a:srgbClr val="DDDDDD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76200">
                  <a:solidFill>
                    <a:srgbClr val="969696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47115" name="Text Box 11"/>
          <p:cNvSpPr txBox="1">
            <a:spLocks noChangeArrowheads="1"/>
          </p:cNvSpPr>
          <p:nvPr/>
        </p:nvSpPr>
        <p:spPr bwMode="gray">
          <a:xfrm>
            <a:off x="3798888" y="3508375"/>
            <a:ext cx="145732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rgbClr val="080808"/>
                </a:solidFill>
              </a:rPr>
              <a:t>Thêm văn bản </a:t>
            </a:r>
            <a:endParaRPr lang="en-US" b="1">
              <a:solidFill>
                <a:srgbClr val="080808"/>
              </a:solidFill>
            </a:endParaRPr>
          </a:p>
        </p:txBody>
      </p:sp>
      <p:sp>
        <p:nvSpPr>
          <p:cNvPr id="47116" name="Oval 12"/>
          <p:cNvSpPr>
            <a:spLocks noChangeArrowheads="1"/>
          </p:cNvSpPr>
          <p:nvPr/>
        </p:nvSpPr>
        <p:spPr bwMode="gray">
          <a:xfrm>
            <a:off x="2360613" y="1843088"/>
            <a:ext cx="1111250" cy="111125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85882"/>
                        <a:invGamma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FFFF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7117" name="Rectangle 13"/>
          <p:cNvSpPr>
            <a:spLocks noChangeArrowheads="1"/>
          </p:cNvSpPr>
          <p:nvPr/>
        </p:nvSpPr>
        <p:spPr bwMode="black">
          <a:xfrm>
            <a:off x="2408238" y="2109788"/>
            <a:ext cx="10668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/>
              <a:t>Thêm chữ </a:t>
            </a:r>
            <a:endParaRPr lang="en-US" sz="1600" b="1"/>
          </a:p>
        </p:txBody>
      </p:sp>
      <p:sp>
        <p:nvSpPr>
          <p:cNvPr id="47118" name="Oval 14"/>
          <p:cNvSpPr>
            <a:spLocks noChangeArrowheads="1"/>
          </p:cNvSpPr>
          <p:nvPr/>
        </p:nvSpPr>
        <p:spPr bwMode="gray">
          <a:xfrm>
            <a:off x="5494338" y="1862138"/>
            <a:ext cx="1111250" cy="111125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shade val="85882"/>
                        <a:invGamma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FFFF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7119" name="Rectangle 15"/>
          <p:cNvSpPr>
            <a:spLocks noChangeArrowheads="1"/>
          </p:cNvSpPr>
          <p:nvPr/>
        </p:nvSpPr>
        <p:spPr bwMode="black">
          <a:xfrm>
            <a:off x="5532438" y="2128838"/>
            <a:ext cx="10668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/>
              <a:t>Thêm chữ </a:t>
            </a:r>
            <a:endParaRPr lang="en-US" sz="1600" b="1"/>
          </a:p>
        </p:txBody>
      </p:sp>
      <p:sp>
        <p:nvSpPr>
          <p:cNvPr id="47120" name="Oval 16"/>
          <p:cNvSpPr>
            <a:spLocks noChangeArrowheads="1"/>
          </p:cNvSpPr>
          <p:nvPr/>
        </p:nvSpPr>
        <p:spPr bwMode="gray">
          <a:xfrm>
            <a:off x="2370138" y="4957763"/>
            <a:ext cx="1111250" cy="111125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/>
                    </a:gs>
                    <a:gs pos="100000">
                      <a:schemeClr val="folHlink">
                        <a:gamma/>
                        <a:shade val="85882"/>
                        <a:invGamma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FFFF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7121" name="Rectangle 17"/>
          <p:cNvSpPr>
            <a:spLocks noChangeArrowheads="1"/>
          </p:cNvSpPr>
          <p:nvPr/>
        </p:nvSpPr>
        <p:spPr bwMode="black">
          <a:xfrm>
            <a:off x="2370138" y="5243513"/>
            <a:ext cx="10668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/>
              <a:t>Thêm chữ </a:t>
            </a:r>
            <a:endParaRPr lang="en-US" sz="1600" b="1"/>
          </a:p>
        </p:txBody>
      </p:sp>
      <p:sp>
        <p:nvSpPr>
          <p:cNvPr id="47122" name="Oval 18"/>
          <p:cNvSpPr>
            <a:spLocks noChangeArrowheads="1"/>
          </p:cNvSpPr>
          <p:nvPr/>
        </p:nvSpPr>
        <p:spPr bwMode="gray">
          <a:xfrm>
            <a:off x="5494338" y="4967288"/>
            <a:ext cx="1111250" cy="111125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shade val="85882"/>
                        <a:invGamma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FFFF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7123" name="Rectangle 19"/>
          <p:cNvSpPr>
            <a:spLocks noChangeArrowheads="1"/>
          </p:cNvSpPr>
          <p:nvPr/>
        </p:nvSpPr>
        <p:spPr bwMode="black">
          <a:xfrm>
            <a:off x="5522913" y="5253038"/>
            <a:ext cx="10668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/>
              <a:t>Thêm chữ </a:t>
            </a:r>
            <a:endParaRPr lang="en-US" sz="1600" b="1"/>
          </a:p>
        </p:txBody>
      </p:sp>
      <p:sp>
        <p:nvSpPr>
          <p:cNvPr id="47124" name="WordArt 20"/>
          <p:cNvSpPr>
            <a:spLocks noChangeArrowheads="1" noChangeShapeType="1" noTextEdit="1"/>
          </p:cNvSpPr>
          <p:nvPr/>
        </p:nvSpPr>
        <p:spPr bwMode="gray">
          <a:xfrm>
            <a:off x="3595688" y="2724150"/>
            <a:ext cx="1814512" cy="1616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2745190"/>
              </a:avLst>
            </a:prstTxWarp>
          </a:bodyPr>
          <a:lstStyle/>
          <a:p>
            <a:pPr algn="ctr"/>
            <a:r>
              <a:rPr lang="vi-VN" b="1" kern="10" smtClean="0">
                <a:solidFill>
                  <a:srgbClr val="FFFFFF"/>
                </a:solidFill>
                <a:cs typeface="Arial" panose="020B0604020202020204" pitchFamily="34" charset="0"/>
              </a:rPr>
              <a:t>Thêm chữ</a:t>
            </a:r>
            <a:endParaRPr lang="vi-VN" b="1" kern="1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47125" name="WordArt 21"/>
          <p:cNvSpPr>
            <a:spLocks noChangeArrowheads="1" noChangeShapeType="1" noTextEdit="1"/>
          </p:cNvSpPr>
          <p:nvPr/>
        </p:nvSpPr>
        <p:spPr bwMode="gray">
          <a:xfrm rot="5277609">
            <a:off x="4071145" y="3244056"/>
            <a:ext cx="1814512" cy="14954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2626540"/>
              </a:avLst>
            </a:prstTxWarp>
          </a:bodyPr>
          <a:lstStyle/>
          <a:p>
            <a:pPr algn="ctr"/>
            <a:r>
              <a:rPr lang="vi-VN" b="1" kern="10" smtClean="0">
                <a:solidFill>
                  <a:srgbClr val="FFFFFF"/>
                </a:solidFill>
                <a:cs typeface="Arial" panose="020B0604020202020204" pitchFamily="34" charset="0"/>
              </a:rPr>
              <a:t>Thêm chữ</a:t>
            </a:r>
            <a:endParaRPr lang="vi-VN" b="1" kern="1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47126" name="WordArt 22"/>
          <p:cNvSpPr>
            <a:spLocks noChangeArrowheads="1" noChangeShapeType="1" noTextEdit="1"/>
          </p:cNvSpPr>
          <p:nvPr/>
        </p:nvSpPr>
        <p:spPr bwMode="gray">
          <a:xfrm>
            <a:off x="3568700" y="3689350"/>
            <a:ext cx="1814513" cy="15367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Down">
              <a:avLst>
                <a:gd name="adj" fmla="val 2128780"/>
              </a:avLst>
            </a:prstTxWarp>
          </a:bodyPr>
          <a:lstStyle/>
          <a:p>
            <a:pPr algn="ctr"/>
            <a:r>
              <a:rPr lang="vi-VN" b="1" kern="10" smtClean="0">
                <a:solidFill>
                  <a:srgbClr val="FFFFFF"/>
                </a:solidFill>
                <a:cs typeface="Arial" panose="020B0604020202020204" pitchFamily="34" charset="0"/>
              </a:rPr>
              <a:t>Thêm chữ</a:t>
            </a:r>
            <a:endParaRPr lang="vi-VN" b="1" kern="1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47127" name="WordArt 23"/>
          <p:cNvSpPr>
            <a:spLocks noChangeArrowheads="1" noChangeShapeType="1" noTextEdit="1"/>
          </p:cNvSpPr>
          <p:nvPr/>
        </p:nvSpPr>
        <p:spPr bwMode="gray">
          <a:xfrm rot="16200000">
            <a:off x="3155157" y="3101181"/>
            <a:ext cx="1814512" cy="1616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2745190"/>
              </a:avLst>
            </a:prstTxWarp>
          </a:bodyPr>
          <a:lstStyle/>
          <a:p>
            <a:pPr algn="ctr"/>
            <a:r>
              <a:rPr lang="vi-VN" b="1" kern="10" smtClean="0">
                <a:solidFill>
                  <a:srgbClr val="FFFFFF"/>
                </a:solidFill>
                <a:cs typeface="Arial" panose="020B0604020202020204" pitchFamily="34" charset="0"/>
              </a:rPr>
              <a:t>Thêm chữ</a:t>
            </a:r>
            <a:endParaRPr lang="vi-VN" b="1" kern="1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47128" name="Freeform 24"/>
          <p:cNvSpPr>
            <a:spLocks/>
          </p:cNvSpPr>
          <p:nvPr/>
        </p:nvSpPr>
        <p:spPr bwMode="invGray">
          <a:xfrm rot="-15702034" flipH="1" flipV="1">
            <a:off x="1747838" y="3616325"/>
            <a:ext cx="1644650" cy="695325"/>
          </a:xfrm>
          <a:custGeom>
            <a:avLst/>
            <a:gdLst>
              <a:gd name="T0" fmla="*/ 0 w 982"/>
              <a:gd name="T1" fmla="*/ 774 h 774"/>
              <a:gd name="T2" fmla="*/ 2 w 982"/>
              <a:gd name="T3" fmla="*/ 770 h 774"/>
              <a:gd name="T4" fmla="*/ 8 w 982"/>
              <a:gd name="T5" fmla="*/ 754 h 774"/>
              <a:gd name="T6" fmla="*/ 16 w 982"/>
              <a:gd name="T7" fmla="*/ 730 h 774"/>
              <a:gd name="T8" fmla="*/ 32 w 982"/>
              <a:gd name="T9" fmla="*/ 698 h 774"/>
              <a:gd name="T10" fmla="*/ 50 w 982"/>
              <a:gd name="T11" fmla="*/ 660 h 774"/>
              <a:gd name="T12" fmla="*/ 76 w 982"/>
              <a:gd name="T13" fmla="*/ 618 h 774"/>
              <a:gd name="T14" fmla="*/ 106 w 982"/>
              <a:gd name="T15" fmla="*/ 574 h 774"/>
              <a:gd name="T16" fmla="*/ 142 w 982"/>
              <a:gd name="T17" fmla="*/ 528 h 774"/>
              <a:gd name="T18" fmla="*/ 186 w 982"/>
              <a:gd name="T19" fmla="*/ 482 h 774"/>
              <a:gd name="T20" fmla="*/ 236 w 982"/>
              <a:gd name="T21" fmla="*/ 438 h 774"/>
              <a:gd name="T22" fmla="*/ 294 w 982"/>
              <a:gd name="T23" fmla="*/ 398 h 774"/>
              <a:gd name="T24" fmla="*/ 360 w 982"/>
              <a:gd name="T25" fmla="*/ 360 h 774"/>
              <a:gd name="T26" fmla="*/ 426 w 982"/>
              <a:gd name="T27" fmla="*/ 332 h 774"/>
              <a:gd name="T28" fmla="*/ 488 w 982"/>
              <a:gd name="T29" fmla="*/ 314 h 774"/>
              <a:gd name="T30" fmla="*/ 544 w 982"/>
              <a:gd name="T31" fmla="*/ 304 h 774"/>
              <a:gd name="T32" fmla="*/ 594 w 982"/>
              <a:gd name="T33" fmla="*/ 300 h 774"/>
              <a:gd name="T34" fmla="*/ 638 w 982"/>
              <a:gd name="T35" fmla="*/ 300 h 774"/>
              <a:gd name="T36" fmla="*/ 678 w 982"/>
              <a:gd name="T37" fmla="*/ 304 h 774"/>
              <a:gd name="T38" fmla="*/ 710 w 982"/>
              <a:gd name="T39" fmla="*/ 312 h 774"/>
              <a:gd name="T40" fmla="*/ 736 w 982"/>
              <a:gd name="T41" fmla="*/ 320 h 774"/>
              <a:gd name="T42" fmla="*/ 754 w 982"/>
              <a:gd name="T43" fmla="*/ 326 h 774"/>
              <a:gd name="T44" fmla="*/ 766 w 982"/>
              <a:gd name="T45" fmla="*/ 332 h 774"/>
              <a:gd name="T46" fmla="*/ 770 w 982"/>
              <a:gd name="T47" fmla="*/ 334 h 774"/>
              <a:gd name="T48" fmla="*/ 680 w 982"/>
              <a:gd name="T49" fmla="*/ 476 h 774"/>
              <a:gd name="T50" fmla="*/ 982 w 982"/>
              <a:gd name="T51" fmla="*/ 370 h 774"/>
              <a:gd name="T52" fmla="*/ 912 w 982"/>
              <a:gd name="T53" fmla="*/ 0 h 774"/>
              <a:gd name="T54" fmla="*/ 854 w 982"/>
              <a:gd name="T55" fmla="*/ 150 h 774"/>
              <a:gd name="T56" fmla="*/ 850 w 982"/>
              <a:gd name="T57" fmla="*/ 148 h 774"/>
              <a:gd name="T58" fmla="*/ 838 w 982"/>
              <a:gd name="T59" fmla="*/ 142 h 774"/>
              <a:gd name="T60" fmla="*/ 822 w 982"/>
              <a:gd name="T61" fmla="*/ 134 h 774"/>
              <a:gd name="T62" fmla="*/ 798 w 982"/>
              <a:gd name="T63" fmla="*/ 126 h 774"/>
              <a:gd name="T64" fmla="*/ 768 w 982"/>
              <a:gd name="T65" fmla="*/ 120 h 774"/>
              <a:gd name="T66" fmla="*/ 732 w 982"/>
              <a:gd name="T67" fmla="*/ 114 h 774"/>
              <a:gd name="T68" fmla="*/ 692 w 982"/>
              <a:gd name="T69" fmla="*/ 110 h 774"/>
              <a:gd name="T70" fmla="*/ 646 w 982"/>
              <a:gd name="T71" fmla="*/ 110 h 774"/>
              <a:gd name="T72" fmla="*/ 596 w 982"/>
              <a:gd name="T73" fmla="*/ 116 h 774"/>
              <a:gd name="T74" fmla="*/ 540 w 982"/>
              <a:gd name="T75" fmla="*/ 126 h 774"/>
              <a:gd name="T76" fmla="*/ 482 w 982"/>
              <a:gd name="T77" fmla="*/ 146 h 774"/>
              <a:gd name="T78" fmla="*/ 422 w 982"/>
              <a:gd name="T79" fmla="*/ 172 h 774"/>
              <a:gd name="T80" fmla="*/ 356 w 982"/>
              <a:gd name="T81" fmla="*/ 210 h 774"/>
              <a:gd name="T82" fmla="*/ 290 w 982"/>
              <a:gd name="T83" fmla="*/ 258 h 774"/>
              <a:gd name="T84" fmla="*/ 230 w 982"/>
              <a:gd name="T85" fmla="*/ 310 h 774"/>
              <a:gd name="T86" fmla="*/ 178 w 982"/>
              <a:gd name="T87" fmla="*/ 364 h 774"/>
              <a:gd name="T88" fmla="*/ 136 w 982"/>
              <a:gd name="T89" fmla="*/ 422 h 774"/>
              <a:gd name="T90" fmla="*/ 100 w 982"/>
              <a:gd name="T91" fmla="*/ 480 h 774"/>
              <a:gd name="T92" fmla="*/ 72 w 982"/>
              <a:gd name="T93" fmla="*/ 536 h 774"/>
              <a:gd name="T94" fmla="*/ 48 w 982"/>
              <a:gd name="T95" fmla="*/ 590 h 774"/>
              <a:gd name="T96" fmla="*/ 30 w 982"/>
              <a:gd name="T97" fmla="*/ 640 h 774"/>
              <a:gd name="T98" fmla="*/ 18 w 982"/>
              <a:gd name="T99" fmla="*/ 684 h 774"/>
              <a:gd name="T100" fmla="*/ 8 w 982"/>
              <a:gd name="T101" fmla="*/ 722 h 774"/>
              <a:gd name="T102" fmla="*/ 4 w 982"/>
              <a:gd name="T103" fmla="*/ 750 h 774"/>
              <a:gd name="T104" fmla="*/ 0 w 982"/>
              <a:gd name="T105" fmla="*/ 768 h 774"/>
              <a:gd name="T106" fmla="*/ 0 w 982"/>
              <a:gd name="T107" fmla="*/ 774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82" h="774">
                <a:moveTo>
                  <a:pt x="0" y="774"/>
                </a:moveTo>
                <a:lnTo>
                  <a:pt x="2" y="770"/>
                </a:lnTo>
                <a:lnTo>
                  <a:pt x="8" y="754"/>
                </a:lnTo>
                <a:lnTo>
                  <a:pt x="16" y="730"/>
                </a:lnTo>
                <a:lnTo>
                  <a:pt x="32" y="698"/>
                </a:lnTo>
                <a:lnTo>
                  <a:pt x="50" y="660"/>
                </a:lnTo>
                <a:lnTo>
                  <a:pt x="76" y="618"/>
                </a:lnTo>
                <a:lnTo>
                  <a:pt x="106" y="574"/>
                </a:lnTo>
                <a:lnTo>
                  <a:pt x="142" y="528"/>
                </a:lnTo>
                <a:lnTo>
                  <a:pt x="186" y="482"/>
                </a:lnTo>
                <a:lnTo>
                  <a:pt x="236" y="438"/>
                </a:lnTo>
                <a:lnTo>
                  <a:pt x="294" y="398"/>
                </a:lnTo>
                <a:lnTo>
                  <a:pt x="360" y="360"/>
                </a:lnTo>
                <a:lnTo>
                  <a:pt x="426" y="332"/>
                </a:lnTo>
                <a:lnTo>
                  <a:pt x="488" y="314"/>
                </a:lnTo>
                <a:lnTo>
                  <a:pt x="544" y="304"/>
                </a:lnTo>
                <a:lnTo>
                  <a:pt x="594" y="300"/>
                </a:lnTo>
                <a:lnTo>
                  <a:pt x="638" y="300"/>
                </a:lnTo>
                <a:lnTo>
                  <a:pt x="678" y="304"/>
                </a:lnTo>
                <a:lnTo>
                  <a:pt x="710" y="312"/>
                </a:lnTo>
                <a:lnTo>
                  <a:pt x="736" y="320"/>
                </a:lnTo>
                <a:lnTo>
                  <a:pt x="754" y="326"/>
                </a:lnTo>
                <a:lnTo>
                  <a:pt x="766" y="332"/>
                </a:lnTo>
                <a:lnTo>
                  <a:pt x="770" y="334"/>
                </a:lnTo>
                <a:lnTo>
                  <a:pt x="680" y="476"/>
                </a:lnTo>
                <a:lnTo>
                  <a:pt x="982" y="370"/>
                </a:lnTo>
                <a:lnTo>
                  <a:pt x="912" y="0"/>
                </a:lnTo>
                <a:lnTo>
                  <a:pt x="854" y="150"/>
                </a:lnTo>
                <a:lnTo>
                  <a:pt x="850" y="148"/>
                </a:lnTo>
                <a:lnTo>
                  <a:pt x="838" y="142"/>
                </a:lnTo>
                <a:lnTo>
                  <a:pt x="822" y="134"/>
                </a:lnTo>
                <a:lnTo>
                  <a:pt x="798" y="126"/>
                </a:lnTo>
                <a:lnTo>
                  <a:pt x="768" y="120"/>
                </a:lnTo>
                <a:lnTo>
                  <a:pt x="732" y="114"/>
                </a:lnTo>
                <a:lnTo>
                  <a:pt x="692" y="110"/>
                </a:lnTo>
                <a:lnTo>
                  <a:pt x="646" y="110"/>
                </a:lnTo>
                <a:lnTo>
                  <a:pt x="596" y="116"/>
                </a:lnTo>
                <a:lnTo>
                  <a:pt x="540" y="126"/>
                </a:lnTo>
                <a:lnTo>
                  <a:pt x="482" y="146"/>
                </a:lnTo>
                <a:lnTo>
                  <a:pt x="422" y="172"/>
                </a:lnTo>
                <a:lnTo>
                  <a:pt x="356" y="210"/>
                </a:lnTo>
                <a:lnTo>
                  <a:pt x="290" y="258"/>
                </a:lnTo>
                <a:lnTo>
                  <a:pt x="230" y="310"/>
                </a:lnTo>
                <a:lnTo>
                  <a:pt x="178" y="364"/>
                </a:lnTo>
                <a:lnTo>
                  <a:pt x="136" y="422"/>
                </a:lnTo>
                <a:lnTo>
                  <a:pt x="100" y="480"/>
                </a:lnTo>
                <a:lnTo>
                  <a:pt x="72" y="536"/>
                </a:lnTo>
                <a:lnTo>
                  <a:pt x="48" y="590"/>
                </a:lnTo>
                <a:lnTo>
                  <a:pt x="30" y="640"/>
                </a:lnTo>
                <a:lnTo>
                  <a:pt x="18" y="684"/>
                </a:lnTo>
                <a:lnTo>
                  <a:pt x="8" y="722"/>
                </a:lnTo>
                <a:lnTo>
                  <a:pt x="4" y="750"/>
                </a:lnTo>
                <a:lnTo>
                  <a:pt x="0" y="768"/>
                </a:lnTo>
                <a:lnTo>
                  <a:pt x="0" y="774"/>
                </a:lnTo>
              </a:path>
            </a:pathLst>
          </a:custGeom>
          <a:gradFill rotWithShape="1">
            <a:gsLst>
              <a:gs pos="0">
                <a:schemeClr val="folHlink">
                  <a:gamma/>
                  <a:tint val="90980"/>
                  <a:invGamma/>
                  <a:alpha val="32001"/>
                </a:schemeClr>
              </a:gs>
              <a:gs pos="100000">
                <a:schemeClr val="folHlink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47129" name="Freeform 25"/>
          <p:cNvSpPr>
            <a:spLocks/>
          </p:cNvSpPr>
          <p:nvPr/>
        </p:nvSpPr>
        <p:spPr bwMode="gray">
          <a:xfrm rot="-31996194" flipH="1" flipV="1">
            <a:off x="3681413" y="1733550"/>
            <a:ext cx="1644650" cy="695325"/>
          </a:xfrm>
          <a:custGeom>
            <a:avLst/>
            <a:gdLst>
              <a:gd name="T0" fmla="*/ 0 w 982"/>
              <a:gd name="T1" fmla="*/ 774 h 774"/>
              <a:gd name="T2" fmla="*/ 2 w 982"/>
              <a:gd name="T3" fmla="*/ 770 h 774"/>
              <a:gd name="T4" fmla="*/ 8 w 982"/>
              <a:gd name="T5" fmla="*/ 754 h 774"/>
              <a:gd name="T6" fmla="*/ 16 w 982"/>
              <a:gd name="T7" fmla="*/ 730 h 774"/>
              <a:gd name="T8" fmla="*/ 32 w 982"/>
              <a:gd name="T9" fmla="*/ 698 h 774"/>
              <a:gd name="T10" fmla="*/ 50 w 982"/>
              <a:gd name="T11" fmla="*/ 660 h 774"/>
              <a:gd name="T12" fmla="*/ 76 w 982"/>
              <a:gd name="T13" fmla="*/ 618 h 774"/>
              <a:gd name="T14" fmla="*/ 106 w 982"/>
              <a:gd name="T15" fmla="*/ 574 h 774"/>
              <a:gd name="T16" fmla="*/ 142 w 982"/>
              <a:gd name="T17" fmla="*/ 528 h 774"/>
              <a:gd name="T18" fmla="*/ 186 w 982"/>
              <a:gd name="T19" fmla="*/ 482 h 774"/>
              <a:gd name="T20" fmla="*/ 236 w 982"/>
              <a:gd name="T21" fmla="*/ 438 h 774"/>
              <a:gd name="T22" fmla="*/ 294 w 982"/>
              <a:gd name="T23" fmla="*/ 398 h 774"/>
              <a:gd name="T24" fmla="*/ 360 w 982"/>
              <a:gd name="T25" fmla="*/ 360 h 774"/>
              <a:gd name="T26" fmla="*/ 426 w 982"/>
              <a:gd name="T27" fmla="*/ 332 h 774"/>
              <a:gd name="T28" fmla="*/ 488 w 982"/>
              <a:gd name="T29" fmla="*/ 314 h 774"/>
              <a:gd name="T30" fmla="*/ 544 w 982"/>
              <a:gd name="T31" fmla="*/ 304 h 774"/>
              <a:gd name="T32" fmla="*/ 594 w 982"/>
              <a:gd name="T33" fmla="*/ 300 h 774"/>
              <a:gd name="T34" fmla="*/ 638 w 982"/>
              <a:gd name="T35" fmla="*/ 300 h 774"/>
              <a:gd name="T36" fmla="*/ 678 w 982"/>
              <a:gd name="T37" fmla="*/ 304 h 774"/>
              <a:gd name="T38" fmla="*/ 710 w 982"/>
              <a:gd name="T39" fmla="*/ 312 h 774"/>
              <a:gd name="T40" fmla="*/ 736 w 982"/>
              <a:gd name="T41" fmla="*/ 320 h 774"/>
              <a:gd name="T42" fmla="*/ 754 w 982"/>
              <a:gd name="T43" fmla="*/ 326 h 774"/>
              <a:gd name="T44" fmla="*/ 766 w 982"/>
              <a:gd name="T45" fmla="*/ 332 h 774"/>
              <a:gd name="T46" fmla="*/ 770 w 982"/>
              <a:gd name="T47" fmla="*/ 334 h 774"/>
              <a:gd name="T48" fmla="*/ 680 w 982"/>
              <a:gd name="T49" fmla="*/ 476 h 774"/>
              <a:gd name="T50" fmla="*/ 982 w 982"/>
              <a:gd name="T51" fmla="*/ 370 h 774"/>
              <a:gd name="T52" fmla="*/ 912 w 982"/>
              <a:gd name="T53" fmla="*/ 0 h 774"/>
              <a:gd name="T54" fmla="*/ 854 w 982"/>
              <a:gd name="T55" fmla="*/ 150 h 774"/>
              <a:gd name="T56" fmla="*/ 850 w 982"/>
              <a:gd name="T57" fmla="*/ 148 h 774"/>
              <a:gd name="T58" fmla="*/ 838 w 982"/>
              <a:gd name="T59" fmla="*/ 142 h 774"/>
              <a:gd name="T60" fmla="*/ 822 w 982"/>
              <a:gd name="T61" fmla="*/ 134 h 774"/>
              <a:gd name="T62" fmla="*/ 798 w 982"/>
              <a:gd name="T63" fmla="*/ 126 h 774"/>
              <a:gd name="T64" fmla="*/ 768 w 982"/>
              <a:gd name="T65" fmla="*/ 120 h 774"/>
              <a:gd name="T66" fmla="*/ 732 w 982"/>
              <a:gd name="T67" fmla="*/ 114 h 774"/>
              <a:gd name="T68" fmla="*/ 692 w 982"/>
              <a:gd name="T69" fmla="*/ 110 h 774"/>
              <a:gd name="T70" fmla="*/ 646 w 982"/>
              <a:gd name="T71" fmla="*/ 110 h 774"/>
              <a:gd name="T72" fmla="*/ 596 w 982"/>
              <a:gd name="T73" fmla="*/ 116 h 774"/>
              <a:gd name="T74" fmla="*/ 540 w 982"/>
              <a:gd name="T75" fmla="*/ 126 h 774"/>
              <a:gd name="T76" fmla="*/ 482 w 982"/>
              <a:gd name="T77" fmla="*/ 146 h 774"/>
              <a:gd name="T78" fmla="*/ 422 w 982"/>
              <a:gd name="T79" fmla="*/ 172 h 774"/>
              <a:gd name="T80" fmla="*/ 356 w 982"/>
              <a:gd name="T81" fmla="*/ 210 h 774"/>
              <a:gd name="T82" fmla="*/ 290 w 982"/>
              <a:gd name="T83" fmla="*/ 258 h 774"/>
              <a:gd name="T84" fmla="*/ 230 w 982"/>
              <a:gd name="T85" fmla="*/ 310 h 774"/>
              <a:gd name="T86" fmla="*/ 178 w 982"/>
              <a:gd name="T87" fmla="*/ 364 h 774"/>
              <a:gd name="T88" fmla="*/ 136 w 982"/>
              <a:gd name="T89" fmla="*/ 422 h 774"/>
              <a:gd name="T90" fmla="*/ 100 w 982"/>
              <a:gd name="T91" fmla="*/ 480 h 774"/>
              <a:gd name="T92" fmla="*/ 72 w 982"/>
              <a:gd name="T93" fmla="*/ 536 h 774"/>
              <a:gd name="T94" fmla="*/ 48 w 982"/>
              <a:gd name="T95" fmla="*/ 590 h 774"/>
              <a:gd name="T96" fmla="*/ 30 w 982"/>
              <a:gd name="T97" fmla="*/ 640 h 774"/>
              <a:gd name="T98" fmla="*/ 18 w 982"/>
              <a:gd name="T99" fmla="*/ 684 h 774"/>
              <a:gd name="T100" fmla="*/ 8 w 982"/>
              <a:gd name="T101" fmla="*/ 722 h 774"/>
              <a:gd name="T102" fmla="*/ 4 w 982"/>
              <a:gd name="T103" fmla="*/ 750 h 774"/>
              <a:gd name="T104" fmla="*/ 0 w 982"/>
              <a:gd name="T105" fmla="*/ 768 h 774"/>
              <a:gd name="T106" fmla="*/ 0 w 982"/>
              <a:gd name="T107" fmla="*/ 774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82" h="774">
                <a:moveTo>
                  <a:pt x="0" y="774"/>
                </a:moveTo>
                <a:lnTo>
                  <a:pt x="2" y="770"/>
                </a:lnTo>
                <a:lnTo>
                  <a:pt x="8" y="754"/>
                </a:lnTo>
                <a:lnTo>
                  <a:pt x="16" y="730"/>
                </a:lnTo>
                <a:lnTo>
                  <a:pt x="32" y="698"/>
                </a:lnTo>
                <a:lnTo>
                  <a:pt x="50" y="660"/>
                </a:lnTo>
                <a:lnTo>
                  <a:pt x="76" y="618"/>
                </a:lnTo>
                <a:lnTo>
                  <a:pt x="106" y="574"/>
                </a:lnTo>
                <a:lnTo>
                  <a:pt x="142" y="528"/>
                </a:lnTo>
                <a:lnTo>
                  <a:pt x="186" y="482"/>
                </a:lnTo>
                <a:lnTo>
                  <a:pt x="236" y="438"/>
                </a:lnTo>
                <a:lnTo>
                  <a:pt x="294" y="398"/>
                </a:lnTo>
                <a:lnTo>
                  <a:pt x="360" y="360"/>
                </a:lnTo>
                <a:lnTo>
                  <a:pt x="426" y="332"/>
                </a:lnTo>
                <a:lnTo>
                  <a:pt x="488" y="314"/>
                </a:lnTo>
                <a:lnTo>
                  <a:pt x="544" y="304"/>
                </a:lnTo>
                <a:lnTo>
                  <a:pt x="594" y="300"/>
                </a:lnTo>
                <a:lnTo>
                  <a:pt x="638" y="300"/>
                </a:lnTo>
                <a:lnTo>
                  <a:pt x="678" y="304"/>
                </a:lnTo>
                <a:lnTo>
                  <a:pt x="710" y="312"/>
                </a:lnTo>
                <a:lnTo>
                  <a:pt x="736" y="320"/>
                </a:lnTo>
                <a:lnTo>
                  <a:pt x="754" y="326"/>
                </a:lnTo>
                <a:lnTo>
                  <a:pt x="766" y="332"/>
                </a:lnTo>
                <a:lnTo>
                  <a:pt x="770" y="334"/>
                </a:lnTo>
                <a:lnTo>
                  <a:pt x="680" y="476"/>
                </a:lnTo>
                <a:lnTo>
                  <a:pt x="982" y="370"/>
                </a:lnTo>
                <a:lnTo>
                  <a:pt x="912" y="0"/>
                </a:lnTo>
                <a:lnTo>
                  <a:pt x="854" y="150"/>
                </a:lnTo>
                <a:lnTo>
                  <a:pt x="850" y="148"/>
                </a:lnTo>
                <a:lnTo>
                  <a:pt x="838" y="142"/>
                </a:lnTo>
                <a:lnTo>
                  <a:pt x="822" y="134"/>
                </a:lnTo>
                <a:lnTo>
                  <a:pt x="798" y="126"/>
                </a:lnTo>
                <a:lnTo>
                  <a:pt x="768" y="120"/>
                </a:lnTo>
                <a:lnTo>
                  <a:pt x="732" y="114"/>
                </a:lnTo>
                <a:lnTo>
                  <a:pt x="692" y="110"/>
                </a:lnTo>
                <a:lnTo>
                  <a:pt x="646" y="110"/>
                </a:lnTo>
                <a:lnTo>
                  <a:pt x="596" y="116"/>
                </a:lnTo>
                <a:lnTo>
                  <a:pt x="540" y="126"/>
                </a:lnTo>
                <a:lnTo>
                  <a:pt x="482" y="146"/>
                </a:lnTo>
                <a:lnTo>
                  <a:pt x="422" y="172"/>
                </a:lnTo>
                <a:lnTo>
                  <a:pt x="356" y="210"/>
                </a:lnTo>
                <a:lnTo>
                  <a:pt x="290" y="258"/>
                </a:lnTo>
                <a:lnTo>
                  <a:pt x="230" y="310"/>
                </a:lnTo>
                <a:lnTo>
                  <a:pt x="178" y="364"/>
                </a:lnTo>
                <a:lnTo>
                  <a:pt x="136" y="422"/>
                </a:lnTo>
                <a:lnTo>
                  <a:pt x="100" y="480"/>
                </a:lnTo>
                <a:lnTo>
                  <a:pt x="72" y="536"/>
                </a:lnTo>
                <a:lnTo>
                  <a:pt x="48" y="590"/>
                </a:lnTo>
                <a:lnTo>
                  <a:pt x="30" y="640"/>
                </a:lnTo>
                <a:lnTo>
                  <a:pt x="18" y="684"/>
                </a:lnTo>
                <a:lnTo>
                  <a:pt x="8" y="722"/>
                </a:lnTo>
                <a:lnTo>
                  <a:pt x="4" y="750"/>
                </a:lnTo>
                <a:lnTo>
                  <a:pt x="0" y="768"/>
                </a:lnTo>
                <a:lnTo>
                  <a:pt x="0" y="774"/>
                </a:lnTo>
              </a:path>
            </a:pathLst>
          </a:custGeom>
          <a:gradFill rotWithShape="1">
            <a:gsLst>
              <a:gs pos="0">
                <a:schemeClr val="accent1">
                  <a:gamma/>
                  <a:tint val="90980"/>
                  <a:invGamma/>
                  <a:alpha val="32001"/>
                </a:schemeClr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47130" name="Freeform 26"/>
          <p:cNvSpPr>
            <a:spLocks/>
          </p:cNvSpPr>
          <p:nvPr/>
        </p:nvSpPr>
        <p:spPr bwMode="invGray">
          <a:xfrm rot="-26518180" flipH="1" flipV="1">
            <a:off x="5614988" y="3602037"/>
            <a:ext cx="1644650" cy="695325"/>
          </a:xfrm>
          <a:custGeom>
            <a:avLst/>
            <a:gdLst>
              <a:gd name="T0" fmla="*/ 0 w 982"/>
              <a:gd name="T1" fmla="*/ 774 h 774"/>
              <a:gd name="T2" fmla="*/ 2 w 982"/>
              <a:gd name="T3" fmla="*/ 770 h 774"/>
              <a:gd name="T4" fmla="*/ 8 w 982"/>
              <a:gd name="T5" fmla="*/ 754 h 774"/>
              <a:gd name="T6" fmla="*/ 16 w 982"/>
              <a:gd name="T7" fmla="*/ 730 h 774"/>
              <a:gd name="T8" fmla="*/ 32 w 982"/>
              <a:gd name="T9" fmla="*/ 698 h 774"/>
              <a:gd name="T10" fmla="*/ 50 w 982"/>
              <a:gd name="T11" fmla="*/ 660 h 774"/>
              <a:gd name="T12" fmla="*/ 76 w 982"/>
              <a:gd name="T13" fmla="*/ 618 h 774"/>
              <a:gd name="T14" fmla="*/ 106 w 982"/>
              <a:gd name="T15" fmla="*/ 574 h 774"/>
              <a:gd name="T16" fmla="*/ 142 w 982"/>
              <a:gd name="T17" fmla="*/ 528 h 774"/>
              <a:gd name="T18" fmla="*/ 186 w 982"/>
              <a:gd name="T19" fmla="*/ 482 h 774"/>
              <a:gd name="T20" fmla="*/ 236 w 982"/>
              <a:gd name="T21" fmla="*/ 438 h 774"/>
              <a:gd name="T22" fmla="*/ 294 w 982"/>
              <a:gd name="T23" fmla="*/ 398 h 774"/>
              <a:gd name="T24" fmla="*/ 360 w 982"/>
              <a:gd name="T25" fmla="*/ 360 h 774"/>
              <a:gd name="T26" fmla="*/ 426 w 982"/>
              <a:gd name="T27" fmla="*/ 332 h 774"/>
              <a:gd name="T28" fmla="*/ 488 w 982"/>
              <a:gd name="T29" fmla="*/ 314 h 774"/>
              <a:gd name="T30" fmla="*/ 544 w 982"/>
              <a:gd name="T31" fmla="*/ 304 h 774"/>
              <a:gd name="T32" fmla="*/ 594 w 982"/>
              <a:gd name="T33" fmla="*/ 300 h 774"/>
              <a:gd name="T34" fmla="*/ 638 w 982"/>
              <a:gd name="T35" fmla="*/ 300 h 774"/>
              <a:gd name="T36" fmla="*/ 678 w 982"/>
              <a:gd name="T37" fmla="*/ 304 h 774"/>
              <a:gd name="T38" fmla="*/ 710 w 982"/>
              <a:gd name="T39" fmla="*/ 312 h 774"/>
              <a:gd name="T40" fmla="*/ 736 w 982"/>
              <a:gd name="T41" fmla="*/ 320 h 774"/>
              <a:gd name="T42" fmla="*/ 754 w 982"/>
              <a:gd name="T43" fmla="*/ 326 h 774"/>
              <a:gd name="T44" fmla="*/ 766 w 982"/>
              <a:gd name="T45" fmla="*/ 332 h 774"/>
              <a:gd name="T46" fmla="*/ 770 w 982"/>
              <a:gd name="T47" fmla="*/ 334 h 774"/>
              <a:gd name="T48" fmla="*/ 680 w 982"/>
              <a:gd name="T49" fmla="*/ 476 h 774"/>
              <a:gd name="T50" fmla="*/ 982 w 982"/>
              <a:gd name="T51" fmla="*/ 370 h 774"/>
              <a:gd name="T52" fmla="*/ 912 w 982"/>
              <a:gd name="T53" fmla="*/ 0 h 774"/>
              <a:gd name="T54" fmla="*/ 854 w 982"/>
              <a:gd name="T55" fmla="*/ 150 h 774"/>
              <a:gd name="T56" fmla="*/ 850 w 982"/>
              <a:gd name="T57" fmla="*/ 148 h 774"/>
              <a:gd name="T58" fmla="*/ 838 w 982"/>
              <a:gd name="T59" fmla="*/ 142 h 774"/>
              <a:gd name="T60" fmla="*/ 822 w 982"/>
              <a:gd name="T61" fmla="*/ 134 h 774"/>
              <a:gd name="T62" fmla="*/ 798 w 982"/>
              <a:gd name="T63" fmla="*/ 126 h 774"/>
              <a:gd name="T64" fmla="*/ 768 w 982"/>
              <a:gd name="T65" fmla="*/ 120 h 774"/>
              <a:gd name="T66" fmla="*/ 732 w 982"/>
              <a:gd name="T67" fmla="*/ 114 h 774"/>
              <a:gd name="T68" fmla="*/ 692 w 982"/>
              <a:gd name="T69" fmla="*/ 110 h 774"/>
              <a:gd name="T70" fmla="*/ 646 w 982"/>
              <a:gd name="T71" fmla="*/ 110 h 774"/>
              <a:gd name="T72" fmla="*/ 596 w 982"/>
              <a:gd name="T73" fmla="*/ 116 h 774"/>
              <a:gd name="T74" fmla="*/ 540 w 982"/>
              <a:gd name="T75" fmla="*/ 126 h 774"/>
              <a:gd name="T76" fmla="*/ 482 w 982"/>
              <a:gd name="T77" fmla="*/ 146 h 774"/>
              <a:gd name="T78" fmla="*/ 422 w 982"/>
              <a:gd name="T79" fmla="*/ 172 h 774"/>
              <a:gd name="T80" fmla="*/ 356 w 982"/>
              <a:gd name="T81" fmla="*/ 210 h 774"/>
              <a:gd name="T82" fmla="*/ 290 w 982"/>
              <a:gd name="T83" fmla="*/ 258 h 774"/>
              <a:gd name="T84" fmla="*/ 230 w 982"/>
              <a:gd name="T85" fmla="*/ 310 h 774"/>
              <a:gd name="T86" fmla="*/ 178 w 982"/>
              <a:gd name="T87" fmla="*/ 364 h 774"/>
              <a:gd name="T88" fmla="*/ 136 w 982"/>
              <a:gd name="T89" fmla="*/ 422 h 774"/>
              <a:gd name="T90" fmla="*/ 100 w 982"/>
              <a:gd name="T91" fmla="*/ 480 h 774"/>
              <a:gd name="T92" fmla="*/ 72 w 982"/>
              <a:gd name="T93" fmla="*/ 536 h 774"/>
              <a:gd name="T94" fmla="*/ 48 w 982"/>
              <a:gd name="T95" fmla="*/ 590 h 774"/>
              <a:gd name="T96" fmla="*/ 30 w 982"/>
              <a:gd name="T97" fmla="*/ 640 h 774"/>
              <a:gd name="T98" fmla="*/ 18 w 982"/>
              <a:gd name="T99" fmla="*/ 684 h 774"/>
              <a:gd name="T100" fmla="*/ 8 w 982"/>
              <a:gd name="T101" fmla="*/ 722 h 774"/>
              <a:gd name="T102" fmla="*/ 4 w 982"/>
              <a:gd name="T103" fmla="*/ 750 h 774"/>
              <a:gd name="T104" fmla="*/ 0 w 982"/>
              <a:gd name="T105" fmla="*/ 768 h 774"/>
              <a:gd name="T106" fmla="*/ 0 w 982"/>
              <a:gd name="T107" fmla="*/ 774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82" h="774">
                <a:moveTo>
                  <a:pt x="0" y="774"/>
                </a:moveTo>
                <a:lnTo>
                  <a:pt x="2" y="770"/>
                </a:lnTo>
                <a:lnTo>
                  <a:pt x="8" y="754"/>
                </a:lnTo>
                <a:lnTo>
                  <a:pt x="16" y="730"/>
                </a:lnTo>
                <a:lnTo>
                  <a:pt x="32" y="698"/>
                </a:lnTo>
                <a:lnTo>
                  <a:pt x="50" y="660"/>
                </a:lnTo>
                <a:lnTo>
                  <a:pt x="76" y="618"/>
                </a:lnTo>
                <a:lnTo>
                  <a:pt x="106" y="574"/>
                </a:lnTo>
                <a:lnTo>
                  <a:pt x="142" y="528"/>
                </a:lnTo>
                <a:lnTo>
                  <a:pt x="186" y="482"/>
                </a:lnTo>
                <a:lnTo>
                  <a:pt x="236" y="438"/>
                </a:lnTo>
                <a:lnTo>
                  <a:pt x="294" y="398"/>
                </a:lnTo>
                <a:lnTo>
                  <a:pt x="360" y="360"/>
                </a:lnTo>
                <a:lnTo>
                  <a:pt x="426" y="332"/>
                </a:lnTo>
                <a:lnTo>
                  <a:pt x="488" y="314"/>
                </a:lnTo>
                <a:lnTo>
                  <a:pt x="544" y="304"/>
                </a:lnTo>
                <a:lnTo>
                  <a:pt x="594" y="300"/>
                </a:lnTo>
                <a:lnTo>
                  <a:pt x="638" y="300"/>
                </a:lnTo>
                <a:lnTo>
                  <a:pt x="678" y="304"/>
                </a:lnTo>
                <a:lnTo>
                  <a:pt x="710" y="312"/>
                </a:lnTo>
                <a:lnTo>
                  <a:pt x="736" y="320"/>
                </a:lnTo>
                <a:lnTo>
                  <a:pt x="754" y="326"/>
                </a:lnTo>
                <a:lnTo>
                  <a:pt x="766" y="332"/>
                </a:lnTo>
                <a:lnTo>
                  <a:pt x="770" y="334"/>
                </a:lnTo>
                <a:lnTo>
                  <a:pt x="680" y="476"/>
                </a:lnTo>
                <a:lnTo>
                  <a:pt x="982" y="370"/>
                </a:lnTo>
                <a:lnTo>
                  <a:pt x="912" y="0"/>
                </a:lnTo>
                <a:lnTo>
                  <a:pt x="854" y="150"/>
                </a:lnTo>
                <a:lnTo>
                  <a:pt x="850" y="148"/>
                </a:lnTo>
                <a:lnTo>
                  <a:pt x="838" y="142"/>
                </a:lnTo>
                <a:lnTo>
                  <a:pt x="822" y="134"/>
                </a:lnTo>
                <a:lnTo>
                  <a:pt x="798" y="126"/>
                </a:lnTo>
                <a:lnTo>
                  <a:pt x="768" y="120"/>
                </a:lnTo>
                <a:lnTo>
                  <a:pt x="732" y="114"/>
                </a:lnTo>
                <a:lnTo>
                  <a:pt x="692" y="110"/>
                </a:lnTo>
                <a:lnTo>
                  <a:pt x="646" y="110"/>
                </a:lnTo>
                <a:lnTo>
                  <a:pt x="596" y="116"/>
                </a:lnTo>
                <a:lnTo>
                  <a:pt x="540" y="126"/>
                </a:lnTo>
                <a:lnTo>
                  <a:pt x="482" y="146"/>
                </a:lnTo>
                <a:lnTo>
                  <a:pt x="422" y="172"/>
                </a:lnTo>
                <a:lnTo>
                  <a:pt x="356" y="210"/>
                </a:lnTo>
                <a:lnTo>
                  <a:pt x="290" y="258"/>
                </a:lnTo>
                <a:lnTo>
                  <a:pt x="230" y="310"/>
                </a:lnTo>
                <a:lnTo>
                  <a:pt x="178" y="364"/>
                </a:lnTo>
                <a:lnTo>
                  <a:pt x="136" y="422"/>
                </a:lnTo>
                <a:lnTo>
                  <a:pt x="100" y="480"/>
                </a:lnTo>
                <a:lnTo>
                  <a:pt x="72" y="536"/>
                </a:lnTo>
                <a:lnTo>
                  <a:pt x="48" y="590"/>
                </a:lnTo>
                <a:lnTo>
                  <a:pt x="30" y="640"/>
                </a:lnTo>
                <a:lnTo>
                  <a:pt x="18" y="684"/>
                </a:lnTo>
                <a:lnTo>
                  <a:pt x="8" y="722"/>
                </a:lnTo>
                <a:lnTo>
                  <a:pt x="4" y="750"/>
                </a:lnTo>
                <a:lnTo>
                  <a:pt x="0" y="768"/>
                </a:lnTo>
                <a:lnTo>
                  <a:pt x="0" y="774"/>
                </a:lnTo>
              </a:path>
            </a:pathLst>
          </a:custGeom>
          <a:gradFill rotWithShape="1">
            <a:gsLst>
              <a:gs pos="0">
                <a:schemeClr val="accent2">
                  <a:gamma/>
                  <a:tint val="90980"/>
                  <a:invGamma/>
                  <a:alpha val="32001"/>
                </a:schemeClr>
              </a:gs>
              <a:gs pos="100000">
                <a:schemeClr val="accent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47131" name="Freeform 27"/>
          <p:cNvSpPr>
            <a:spLocks/>
          </p:cNvSpPr>
          <p:nvPr/>
        </p:nvSpPr>
        <p:spPr bwMode="gray">
          <a:xfrm rot="-20846814" flipH="1" flipV="1">
            <a:off x="3608388" y="5441950"/>
            <a:ext cx="1644650" cy="695325"/>
          </a:xfrm>
          <a:custGeom>
            <a:avLst/>
            <a:gdLst>
              <a:gd name="T0" fmla="*/ 0 w 982"/>
              <a:gd name="T1" fmla="*/ 774 h 774"/>
              <a:gd name="T2" fmla="*/ 2 w 982"/>
              <a:gd name="T3" fmla="*/ 770 h 774"/>
              <a:gd name="T4" fmla="*/ 8 w 982"/>
              <a:gd name="T5" fmla="*/ 754 h 774"/>
              <a:gd name="T6" fmla="*/ 16 w 982"/>
              <a:gd name="T7" fmla="*/ 730 h 774"/>
              <a:gd name="T8" fmla="*/ 32 w 982"/>
              <a:gd name="T9" fmla="*/ 698 h 774"/>
              <a:gd name="T10" fmla="*/ 50 w 982"/>
              <a:gd name="T11" fmla="*/ 660 h 774"/>
              <a:gd name="T12" fmla="*/ 76 w 982"/>
              <a:gd name="T13" fmla="*/ 618 h 774"/>
              <a:gd name="T14" fmla="*/ 106 w 982"/>
              <a:gd name="T15" fmla="*/ 574 h 774"/>
              <a:gd name="T16" fmla="*/ 142 w 982"/>
              <a:gd name="T17" fmla="*/ 528 h 774"/>
              <a:gd name="T18" fmla="*/ 186 w 982"/>
              <a:gd name="T19" fmla="*/ 482 h 774"/>
              <a:gd name="T20" fmla="*/ 236 w 982"/>
              <a:gd name="T21" fmla="*/ 438 h 774"/>
              <a:gd name="T22" fmla="*/ 294 w 982"/>
              <a:gd name="T23" fmla="*/ 398 h 774"/>
              <a:gd name="T24" fmla="*/ 360 w 982"/>
              <a:gd name="T25" fmla="*/ 360 h 774"/>
              <a:gd name="T26" fmla="*/ 426 w 982"/>
              <a:gd name="T27" fmla="*/ 332 h 774"/>
              <a:gd name="T28" fmla="*/ 488 w 982"/>
              <a:gd name="T29" fmla="*/ 314 h 774"/>
              <a:gd name="T30" fmla="*/ 544 w 982"/>
              <a:gd name="T31" fmla="*/ 304 h 774"/>
              <a:gd name="T32" fmla="*/ 594 w 982"/>
              <a:gd name="T33" fmla="*/ 300 h 774"/>
              <a:gd name="T34" fmla="*/ 638 w 982"/>
              <a:gd name="T35" fmla="*/ 300 h 774"/>
              <a:gd name="T36" fmla="*/ 678 w 982"/>
              <a:gd name="T37" fmla="*/ 304 h 774"/>
              <a:gd name="T38" fmla="*/ 710 w 982"/>
              <a:gd name="T39" fmla="*/ 312 h 774"/>
              <a:gd name="T40" fmla="*/ 736 w 982"/>
              <a:gd name="T41" fmla="*/ 320 h 774"/>
              <a:gd name="T42" fmla="*/ 754 w 982"/>
              <a:gd name="T43" fmla="*/ 326 h 774"/>
              <a:gd name="T44" fmla="*/ 766 w 982"/>
              <a:gd name="T45" fmla="*/ 332 h 774"/>
              <a:gd name="T46" fmla="*/ 770 w 982"/>
              <a:gd name="T47" fmla="*/ 334 h 774"/>
              <a:gd name="T48" fmla="*/ 680 w 982"/>
              <a:gd name="T49" fmla="*/ 476 h 774"/>
              <a:gd name="T50" fmla="*/ 982 w 982"/>
              <a:gd name="T51" fmla="*/ 370 h 774"/>
              <a:gd name="T52" fmla="*/ 912 w 982"/>
              <a:gd name="T53" fmla="*/ 0 h 774"/>
              <a:gd name="T54" fmla="*/ 854 w 982"/>
              <a:gd name="T55" fmla="*/ 150 h 774"/>
              <a:gd name="T56" fmla="*/ 850 w 982"/>
              <a:gd name="T57" fmla="*/ 148 h 774"/>
              <a:gd name="T58" fmla="*/ 838 w 982"/>
              <a:gd name="T59" fmla="*/ 142 h 774"/>
              <a:gd name="T60" fmla="*/ 822 w 982"/>
              <a:gd name="T61" fmla="*/ 134 h 774"/>
              <a:gd name="T62" fmla="*/ 798 w 982"/>
              <a:gd name="T63" fmla="*/ 126 h 774"/>
              <a:gd name="T64" fmla="*/ 768 w 982"/>
              <a:gd name="T65" fmla="*/ 120 h 774"/>
              <a:gd name="T66" fmla="*/ 732 w 982"/>
              <a:gd name="T67" fmla="*/ 114 h 774"/>
              <a:gd name="T68" fmla="*/ 692 w 982"/>
              <a:gd name="T69" fmla="*/ 110 h 774"/>
              <a:gd name="T70" fmla="*/ 646 w 982"/>
              <a:gd name="T71" fmla="*/ 110 h 774"/>
              <a:gd name="T72" fmla="*/ 596 w 982"/>
              <a:gd name="T73" fmla="*/ 116 h 774"/>
              <a:gd name="T74" fmla="*/ 540 w 982"/>
              <a:gd name="T75" fmla="*/ 126 h 774"/>
              <a:gd name="T76" fmla="*/ 482 w 982"/>
              <a:gd name="T77" fmla="*/ 146 h 774"/>
              <a:gd name="T78" fmla="*/ 422 w 982"/>
              <a:gd name="T79" fmla="*/ 172 h 774"/>
              <a:gd name="T80" fmla="*/ 356 w 982"/>
              <a:gd name="T81" fmla="*/ 210 h 774"/>
              <a:gd name="T82" fmla="*/ 290 w 982"/>
              <a:gd name="T83" fmla="*/ 258 h 774"/>
              <a:gd name="T84" fmla="*/ 230 w 982"/>
              <a:gd name="T85" fmla="*/ 310 h 774"/>
              <a:gd name="T86" fmla="*/ 178 w 982"/>
              <a:gd name="T87" fmla="*/ 364 h 774"/>
              <a:gd name="T88" fmla="*/ 136 w 982"/>
              <a:gd name="T89" fmla="*/ 422 h 774"/>
              <a:gd name="T90" fmla="*/ 100 w 982"/>
              <a:gd name="T91" fmla="*/ 480 h 774"/>
              <a:gd name="T92" fmla="*/ 72 w 982"/>
              <a:gd name="T93" fmla="*/ 536 h 774"/>
              <a:gd name="T94" fmla="*/ 48 w 982"/>
              <a:gd name="T95" fmla="*/ 590 h 774"/>
              <a:gd name="T96" fmla="*/ 30 w 982"/>
              <a:gd name="T97" fmla="*/ 640 h 774"/>
              <a:gd name="T98" fmla="*/ 18 w 982"/>
              <a:gd name="T99" fmla="*/ 684 h 774"/>
              <a:gd name="T100" fmla="*/ 8 w 982"/>
              <a:gd name="T101" fmla="*/ 722 h 774"/>
              <a:gd name="T102" fmla="*/ 4 w 982"/>
              <a:gd name="T103" fmla="*/ 750 h 774"/>
              <a:gd name="T104" fmla="*/ 0 w 982"/>
              <a:gd name="T105" fmla="*/ 768 h 774"/>
              <a:gd name="T106" fmla="*/ 0 w 982"/>
              <a:gd name="T107" fmla="*/ 774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82" h="774">
                <a:moveTo>
                  <a:pt x="0" y="774"/>
                </a:moveTo>
                <a:lnTo>
                  <a:pt x="2" y="770"/>
                </a:lnTo>
                <a:lnTo>
                  <a:pt x="8" y="754"/>
                </a:lnTo>
                <a:lnTo>
                  <a:pt x="16" y="730"/>
                </a:lnTo>
                <a:lnTo>
                  <a:pt x="32" y="698"/>
                </a:lnTo>
                <a:lnTo>
                  <a:pt x="50" y="660"/>
                </a:lnTo>
                <a:lnTo>
                  <a:pt x="76" y="618"/>
                </a:lnTo>
                <a:lnTo>
                  <a:pt x="106" y="574"/>
                </a:lnTo>
                <a:lnTo>
                  <a:pt x="142" y="528"/>
                </a:lnTo>
                <a:lnTo>
                  <a:pt x="186" y="482"/>
                </a:lnTo>
                <a:lnTo>
                  <a:pt x="236" y="438"/>
                </a:lnTo>
                <a:lnTo>
                  <a:pt x="294" y="398"/>
                </a:lnTo>
                <a:lnTo>
                  <a:pt x="360" y="360"/>
                </a:lnTo>
                <a:lnTo>
                  <a:pt x="426" y="332"/>
                </a:lnTo>
                <a:lnTo>
                  <a:pt x="488" y="314"/>
                </a:lnTo>
                <a:lnTo>
                  <a:pt x="544" y="304"/>
                </a:lnTo>
                <a:lnTo>
                  <a:pt x="594" y="300"/>
                </a:lnTo>
                <a:lnTo>
                  <a:pt x="638" y="300"/>
                </a:lnTo>
                <a:lnTo>
                  <a:pt x="678" y="304"/>
                </a:lnTo>
                <a:lnTo>
                  <a:pt x="710" y="312"/>
                </a:lnTo>
                <a:lnTo>
                  <a:pt x="736" y="320"/>
                </a:lnTo>
                <a:lnTo>
                  <a:pt x="754" y="326"/>
                </a:lnTo>
                <a:lnTo>
                  <a:pt x="766" y="332"/>
                </a:lnTo>
                <a:lnTo>
                  <a:pt x="770" y="334"/>
                </a:lnTo>
                <a:lnTo>
                  <a:pt x="680" y="476"/>
                </a:lnTo>
                <a:lnTo>
                  <a:pt x="982" y="370"/>
                </a:lnTo>
                <a:lnTo>
                  <a:pt x="912" y="0"/>
                </a:lnTo>
                <a:lnTo>
                  <a:pt x="854" y="150"/>
                </a:lnTo>
                <a:lnTo>
                  <a:pt x="850" y="148"/>
                </a:lnTo>
                <a:lnTo>
                  <a:pt x="838" y="142"/>
                </a:lnTo>
                <a:lnTo>
                  <a:pt x="822" y="134"/>
                </a:lnTo>
                <a:lnTo>
                  <a:pt x="798" y="126"/>
                </a:lnTo>
                <a:lnTo>
                  <a:pt x="768" y="120"/>
                </a:lnTo>
                <a:lnTo>
                  <a:pt x="732" y="114"/>
                </a:lnTo>
                <a:lnTo>
                  <a:pt x="692" y="110"/>
                </a:lnTo>
                <a:lnTo>
                  <a:pt x="646" y="110"/>
                </a:lnTo>
                <a:lnTo>
                  <a:pt x="596" y="116"/>
                </a:lnTo>
                <a:lnTo>
                  <a:pt x="540" y="126"/>
                </a:lnTo>
                <a:lnTo>
                  <a:pt x="482" y="146"/>
                </a:lnTo>
                <a:lnTo>
                  <a:pt x="422" y="172"/>
                </a:lnTo>
                <a:lnTo>
                  <a:pt x="356" y="210"/>
                </a:lnTo>
                <a:lnTo>
                  <a:pt x="290" y="258"/>
                </a:lnTo>
                <a:lnTo>
                  <a:pt x="230" y="310"/>
                </a:lnTo>
                <a:lnTo>
                  <a:pt x="178" y="364"/>
                </a:lnTo>
                <a:lnTo>
                  <a:pt x="136" y="422"/>
                </a:lnTo>
                <a:lnTo>
                  <a:pt x="100" y="480"/>
                </a:lnTo>
                <a:lnTo>
                  <a:pt x="72" y="536"/>
                </a:lnTo>
                <a:lnTo>
                  <a:pt x="48" y="590"/>
                </a:lnTo>
                <a:lnTo>
                  <a:pt x="30" y="640"/>
                </a:lnTo>
                <a:lnTo>
                  <a:pt x="18" y="684"/>
                </a:lnTo>
                <a:lnTo>
                  <a:pt x="8" y="722"/>
                </a:lnTo>
                <a:lnTo>
                  <a:pt x="4" y="750"/>
                </a:lnTo>
                <a:lnTo>
                  <a:pt x="0" y="768"/>
                </a:lnTo>
                <a:lnTo>
                  <a:pt x="0" y="774"/>
                </a:lnTo>
              </a:path>
            </a:pathLst>
          </a:custGeom>
          <a:gradFill rotWithShape="1">
            <a:gsLst>
              <a:gs pos="0">
                <a:schemeClr val="hlink">
                  <a:gamma/>
                  <a:tint val="90980"/>
                  <a:invGamma/>
                  <a:alpha val="32001"/>
                </a:schemeClr>
              </a:gs>
              <a:gs pos="100000">
                <a:schemeClr val="hlink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vi-VN"/>
          </a:p>
        </p:txBody>
      </p:sp>
      <p:pic>
        <p:nvPicPr>
          <p:cNvPr id="47132" name="Picture 28" descr="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497388"/>
            <a:ext cx="2098675" cy="1722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133" name="Picture 29" descr="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988" y="4876800"/>
            <a:ext cx="941387" cy="1390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AutoShape 2"/>
          <p:cNvSpPr>
            <a:spLocks noChangeArrowheads="1"/>
          </p:cNvSpPr>
          <p:nvPr/>
        </p:nvSpPr>
        <p:spPr bwMode="gray">
          <a:xfrm flipH="1">
            <a:off x="5016500" y="1941513"/>
            <a:ext cx="3746500" cy="1905000"/>
          </a:xfrm>
          <a:prstGeom prst="homePlate">
            <a:avLst>
              <a:gd name="adj" fmla="val 51853"/>
            </a:avLst>
          </a:pr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chemeClr val="hlink">
                  <a:alpha val="39999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8131" name="AutoShape 3"/>
          <p:cNvSpPr>
            <a:spLocks noChangeArrowheads="1"/>
          </p:cNvSpPr>
          <p:nvPr/>
        </p:nvSpPr>
        <p:spPr bwMode="gray">
          <a:xfrm>
            <a:off x="381000" y="1941513"/>
            <a:ext cx="3721100" cy="1905000"/>
          </a:xfrm>
          <a:prstGeom prst="homePlate">
            <a:avLst>
              <a:gd name="adj" fmla="val 56231"/>
            </a:avLst>
          </a:pr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chemeClr val="accent2">
                  <a:alpha val="39999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8132" name="Rectangle 4"/>
          <p:cNvSpPr>
            <a:spLocks noGrp="1" noChangeArrowheads="1"/>
          </p:cNvSpPr>
          <p:nvPr>
            <p:ph type="title"/>
          </p:nvPr>
        </p:nvSpPr>
        <p:spPr bwMode="black"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grpSp>
        <p:nvGrpSpPr>
          <p:cNvPr id="48133" name="Group 5"/>
          <p:cNvGrpSpPr>
            <a:grpSpLocks/>
          </p:cNvGrpSpPr>
          <p:nvPr/>
        </p:nvGrpSpPr>
        <p:grpSpPr bwMode="auto">
          <a:xfrm>
            <a:off x="3589338" y="1905000"/>
            <a:ext cx="1949450" cy="1892300"/>
            <a:chOff x="2359" y="1177"/>
            <a:chExt cx="1228" cy="1192"/>
          </a:xfrm>
        </p:grpSpPr>
        <p:sp>
          <p:nvSpPr>
            <p:cNvPr id="48134" name="Oval 6"/>
            <p:cNvSpPr>
              <a:spLocks noChangeAspect="1" noChangeArrowheads="1"/>
            </p:cNvSpPr>
            <p:nvPr/>
          </p:nvSpPr>
          <p:spPr bwMode="gray">
            <a:xfrm>
              <a:off x="2359" y="1177"/>
              <a:ext cx="1228" cy="1192"/>
            </a:xfrm>
            <a:prstGeom prst="ellipse">
              <a:avLst/>
            </a:prstGeom>
            <a:solidFill>
              <a:schemeClr val="tx2">
                <a:alpha val="60001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D3A91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8135" name="Oval 7"/>
            <p:cNvSpPr>
              <a:spLocks noChangeArrowheads="1"/>
            </p:cNvSpPr>
            <p:nvPr/>
          </p:nvSpPr>
          <p:spPr bwMode="gray">
            <a:xfrm>
              <a:off x="2454" y="1260"/>
              <a:ext cx="1044" cy="1044"/>
            </a:xfrm>
            <a:prstGeom prst="ellipse">
              <a:avLst/>
            </a:prstGeom>
            <a:solidFill>
              <a:schemeClr val="tx2"/>
            </a:solidFill>
            <a:ln w="57150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48136" name="Rectangle 8"/>
          <p:cNvSpPr>
            <a:spLocks noChangeArrowheads="1"/>
          </p:cNvSpPr>
          <p:nvPr/>
        </p:nvSpPr>
        <p:spPr bwMode="gray">
          <a:xfrm>
            <a:off x="3830638" y="2360613"/>
            <a:ext cx="1462087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buClr>
                <a:srgbClr val="7B9B63"/>
              </a:buClr>
              <a:buSzPct val="60000"/>
              <a:buFont typeface="Arial" panose="020B0604020202020204" pitchFamily="34" charset="0"/>
              <a:buNone/>
            </a:pPr>
            <a:r>
              <a:rPr lang="en-US" b="1" smtClean="0">
                <a:solidFill>
                  <a:schemeClr val="bg1"/>
                </a:solidFill>
              </a:rPr>
              <a:t>Thêm nội dung bằng văn bản của bạn tại đây.</a:t>
            </a:r>
            <a:endParaRPr lang="en-US" b="1">
              <a:solidFill>
                <a:schemeClr val="bg1"/>
              </a:solidFill>
            </a:endParaRPr>
          </a:p>
        </p:txBody>
      </p:sp>
      <p:sp>
        <p:nvSpPr>
          <p:cNvPr id="48137" name="Oval 9"/>
          <p:cNvSpPr>
            <a:spLocks noChangeArrowheads="1"/>
          </p:cNvSpPr>
          <p:nvPr/>
        </p:nvSpPr>
        <p:spPr bwMode="ltGray">
          <a:xfrm>
            <a:off x="977900" y="2351088"/>
            <a:ext cx="1066800" cy="1066800"/>
          </a:xfrm>
          <a:prstGeom prst="ellipse">
            <a:avLst/>
          </a:prstGeom>
          <a:solidFill>
            <a:schemeClr val="accent2"/>
          </a:solidFill>
          <a:ln w="3810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8138" name="Rectangle 10"/>
          <p:cNvSpPr>
            <a:spLocks noChangeArrowheads="1"/>
          </p:cNvSpPr>
          <p:nvPr/>
        </p:nvSpPr>
        <p:spPr bwMode="auto">
          <a:xfrm>
            <a:off x="1035050" y="2627313"/>
            <a:ext cx="950913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smtClean="0">
                <a:solidFill>
                  <a:srgbClr val="FFFFFF"/>
                </a:solidFill>
              </a:rPr>
              <a:t>Thêm chữ </a:t>
            </a:r>
            <a:endParaRPr lang="en-US" sz="1600">
              <a:solidFill>
                <a:srgbClr val="FFFFFF"/>
              </a:solidFill>
            </a:endParaRPr>
          </a:p>
        </p:txBody>
      </p:sp>
      <p:sp>
        <p:nvSpPr>
          <p:cNvPr id="48139" name="Oval 11"/>
          <p:cNvSpPr>
            <a:spLocks noChangeArrowheads="1"/>
          </p:cNvSpPr>
          <p:nvPr/>
        </p:nvSpPr>
        <p:spPr bwMode="ltGray">
          <a:xfrm>
            <a:off x="2292350" y="2351088"/>
            <a:ext cx="1066800" cy="1066800"/>
          </a:xfrm>
          <a:prstGeom prst="ellipse">
            <a:avLst/>
          </a:prstGeom>
          <a:solidFill>
            <a:schemeClr val="accent2"/>
          </a:solidFill>
          <a:ln w="3810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8140" name="Rectangle 12"/>
          <p:cNvSpPr>
            <a:spLocks noChangeArrowheads="1"/>
          </p:cNvSpPr>
          <p:nvPr/>
        </p:nvSpPr>
        <p:spPr bwMode="auto">
          <a:xfrm>
            <a:off x="2349500" y="2627313"/>
            <a:ext cx="950913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smtClean="0">
                <a:solidFill>
                  <a:srgbClr val="FFFFFF"/>
                </a:solidFill>
              </a:rPr>
              <a:t>Thêm chữ </a:t>
            </a:r>
            <a:endParaRPr lang="en-US" sz="1600">
              <a:solidFill>
                <a:srgbClr val="FFFFFF"/>
              </a:solidFill>
            </a:endParaRPr>
          </a:p>
        </p:txBody>
      </p:sp>
      <p:sp>
        <p:nvSpPr>
          <p:cNvPr id="48141" name="AutoShape 13"/>
          <p:cNvSpPr>
            <a:spLocks noChangeArrowheads="1"/>
          </p:cNvSpPr>
          <p:nvPr/>
        </p:nvSpPr>
        <p:spPr bwMode="gray">
          <a:xfrm>
            <a:off x="835025" y="4227513"/>
            <a:ext cx="2055813" cy="342900"/>
          </a:xfrm>
          <a:prstGeom prst="roundRect">
            <a:avLst>
              <a:gd name="adj" fmla="val 21824"/>
            </a:avLst>
          </a:prstGeom>
          <a:gradFill rotWithShape="1">
            <a:gsLst>
              <a:gs pos="0">
                <a:srgbClr val="EAEAEA">
                  <a:gamma/>
                  <a:tint val="3137"/>
                  <a:invGamma/>
                </a:srgbClr>
              </a:gs>
              <a:gs pos="100000">
                <a:srgbClr val="EAEAEA"/>
              </a:gs>
            </a:gsLst>
            <a:lin ang="5400000" scaled="1"/>
          </a:gradFill>
          <a:ln w="19050">
            <a:solidFill>
              <a:srgbClr val="B2B2B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 smtClean="0">
                <a:solidFill>
                  <a:srgbClr val="000000"/>
                </a:solidFill>
              </a:rPr>
              <a:t>Thêm chữ 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48142" name="Oval 14"/>
          <p:cNvSpPr>
            <a:spLocks noChangeArrowheads="1"/>
          </p:cNvSpPr>
          <p:nvPr/>
        </p:nvSpPr>
        <p:spPr bwMode="ltGray">
          <a:xfrm>
            <a:off x="5880100" y="2351088"/>
            <a:ext cx="1066800" cy="1066800"/>
          </a:xfrm>
          <a:prstGeom prst="ellipse">
            <a:avLst/>
          </a:prstGeom>
          <a:solidFill>
            <a:schemeClr val="hlink"/>
          </a:solidFill>
          <a:ln w="3810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8143" name="Rectangle 15"/>
          <p:cNvSpPr>
            <a:spLocks noChangeArrowheads="1"/>
          </p:cNvSpPr>
          <p:nvPr/>
        </p:nvSpPr>
        <p:spPr bwMode="auto">
          <a:xfrm>
            <a:off x="5937250" y="2627313"/>
            <a:ext cx="950913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smtClean="0">
                <a:solidFill>
                  <a:srgbClr val="FFFFFF"/>
                </a:solidFill>
              </a:rPr>
              <a:t>Thêm chữ </a:t>
            </a:r>
            <a:endParaRPr lang="en-US" sz="1600">
              <a:solidFill>
                <a:srgbClr val="FFFFFF"/>
              </a:solidFill>
            </a:endParaRPr>
          </a:p>
        </p:txBody>
      </p:sp>
      <p:sp>
        <p:nvSpPr>
          <p:cNvPr id="48144" name="Oval 16"/>
          <p:cNvSpPr>
            <a:spLocks noChangeArrowheads="1"/>
          </p:cNvSpPr>
          <p:nvPr/>
        </p:nvSpPr>
        <p:spPr bwMode="ltGray">
          <a:xfrm>
            <a:off x="7194550" y="2351088"/>
            <a:ext cx="1066800" cy="1066800"/>
          </a:xfrm>
          <a:prstGeom prst="ellipse">
            <a:avLst/>
          </a:prstGeom>
          <a:solidFill>
            <a:schemeClr val="hlink"/>
          </a:solidFill>
          <a:ln w="3810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8145" name="Rectangle 17"/>
          <p:cNvSpPr>
            <a:spLocks noChangeArrowheads="1"/>
          </p:cNvSpPr>
          <p:nvPr/>
        </p:nvSpPr>
        <p:spPr bwMode="auto">
          <a:xfrm>
            <a:off x="7251700" y="2627313"/>
            <a:ext cx="950913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smtClean="0">
                <a:solidFill>
                  <a:srgbClr val="FFFFFF"/>
                </a:solidFill>
              </a:rPr>
              <a:t>Thêm chữ </a:t>
            </a:r>
            <a:endParaRPr lang="en-US" sz="1600">
              <a:solidFill>
                <a:srgbClr val="FFFFFF"/>
              </a:solidFill>
            </a:endParaRPr>
          </a:p>
        </p:txBody>
      </p:sp>
      <p:sp>
        <p:nvSpPr>
          <p:cNvPr id="48146" name="AutoShape 18"/>
          <p:cNvSpPr>
            <a:spLocks noChangeArrowheads="1"/>
          </p:cNvSpPr>
          <p:nvPr/>
        </p:nvSpPr>
        <p:spPr bwMode="gray">
          <a:xfrm>
            <a:off x="3460750" y="4227513"/>
            <a:ext cx="2055813" cy="342900"/>
          </a:xfrm>
          <a:prstGeom prst="roundRect">
            <a:avLst>
              <a:gd name="adj" fmla="val 21824"/>
            </a:avLst>
          </a:prstGeom>
          <a:gradFill rotWithShape="1">
            <a:gsLst>
              <a:gs pos="0">
                <a:srgbClr val="EAEAEA">
                  <a:gamma/>
                  <a:tint val="3137"/>
                  <a:invGamma/>
                </a:srgbClr>
              </a:gs>
              <a:gs pos="100000">
                <a:srgbClr val="EAEAEA"/>
              </a:gs>
            </a:gsLst>
            <a:lin ang="5400000" scaled="1"/>
          </a:gradFill>
          <a:ln w="19050">
            <a:solidFill>
              <a:srgbClr val="B2B2B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 smtClean="0">
                <a:solidFill>
                  <a:srgbClr val="000000"/>
                </a:solidFill>
              </a:rPr>
              <a:t>Thêm chữ 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48147" name="AutoShape 19"/>
          <p:cNvSpPr>
            <a:spLocks noChangeArrowheads="1"/>
          </p:cNvSpPr>
          <p:nvPr/>
        </p:nvSpPr>
        <p:spPr bwMode="gray">
          <a:xfrm>
            <a:off x="6008688" y="4227513"/>
            <a:ext cx="2055812" cy="342900"/>
          </a:xfrm>
          <a:prstGeom prst="roundRect">
            <a:avLst>
              <a:gd name="adj" fmla="val 21824"/>
            </a:avLst>
          </a:prstGeom>
          <a:gradFill rotWithShape="1">
            <a:gsLst>
              <a:gs pos="0">
                <a:srgbClr val="EAEAEA">
                  <a:gamma/>
                  <a:tint val="3137"/>
                  <a:invGamma/>
                </a:srgbClr>
              </a:gs>
              <a:gs pos="100000">
                <a:srgbClr val="EAEAEA"/>
              </a:gs>
            </a:gsLst>
            <a:lin ang="5400000" scaled="1"/>
          </a:gradFill>
          <a:ln w="19050">
            <a:solidFill>
              <a:srgbClr val="B2B2B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 smtClean="0">
                <a:solidFill>
                  <a:srgbClr val="000000"/>
                </a:solidFill>
              </a:rPr>
              <a:t>Thêm chữ 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48148" name="Text Box 20"/>
          <p:cNvSpPr txBox="1">
            <a:spLocks noChangeArrowheads="1"/>
          </p:cNvSpPr>
          <p:nvPr/>
        </p:nvSpPr>
        <p:spPr bwMode="black">
          <a:xfrm>
            <a:off x="758825" y="4760913"/>
            <a:ext cx="22352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1400" smtClean="0"/>
              <a:t>Thêm nội dung bằng văn bản của bạn tại đây.</a:t>
            </a:r>
            <a:endParaRPr lang="en-US" sz="1400"/>
          </a:p>
        </p:txBody>
      </p:sp>
      <p:sp>
        <p:nvSpPr>
          <p:cNvPr id="48149" name="Text Box 21"/>
          <p:cNvSpPr txBox="1">
            <a:spLocks noChangeArrowheads="1"/>
          </p:cNvSpPr>
          <p:nvPr/>
        </p:nvSpPr>
        <p:spPr bwMode="black">
          <a:xfrm>
            <a:off x="3400425" y="4760913"/>
            <a:ext cx="22352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1400" smtClean="0"/>
              <a:t>Thêm nội dung bằng văn bản của bạn tại đây.</a:t>
            </a:r>
            <a:endParaRPr lang="en-US" sz="1400"/>
          </a:p>
        </p:txBody>
      </p:sp>
      <p:sp>
        <p:nvSpPr>
          <p:cNvPr id="48150" name="Text Box 22"/>
          <p:cNvSpPr txBox="1">
            <a:spLocks noChangeArrowheads="1"/>
          </p:cNvSpPr>
          <p:nvPr/>
        </p:nvSpPr>
        <p:spPr bwMode="black">
          <a:xfrm>
            <a:off x="5991225" y="4760913"/>
            <a:ext cx="22352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1400" smtClean="0"/>
              <a:t>Thêm nội dung bằng văn bản của bạn tại đây.</a:t>
            </a:r>
            <a:endParaRPr lang="en-US" sz="14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49155" name="Oval 3"/>
          <p:cNvSpPr>
            <a:spLocks noChangeArrowheads="1"/>
          </p:cNvSpPr>
          <p:nvPr/>
        </p:nvSpPr>
        <p:spPr bwMode="gray">
          <a:xfrm>
            <a:off x="2763838" y="2108200"/>
            <a:ext cx="3605212" cy="3429000"/>
          </a:xfrm>
          <a:prstGeom prst="ellipse">
            <a:avLst/>
          </a:prstGeom>
          <a:solidFill>
            <a:srgbClr val="C0C0C0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76200">
                <a:solidFill>
                  <a:srgbClr val="969696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9156" name="Rectangle 4"/>
          <p:cNvSpPr>
            <a:spLocks noChangeArrowheads="1"/>
          </p:cNvSpPr>
          <p:nvPr/>
        </p:nvSpPr>
        <p:spPr bwMode="gray">
          <a:xfrm>
            <a:off x="3608388" y="3186113"/>
            <a:ext cx="194468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400" b="1" smtClean="0"/>
              <a:t>Thêm văn bản </a:t>
            </a:r>
            <a:endParaRPr lang="en-US" sz="2400" b="1"/>
          </a:p>
        </p:txBody>
      </p:sp>
      <p:sp>
        <p:nvSpPr>
          <p:cNvPr id="49157" name="Arc 5"/>
          <p:cNvSpPr>
            <a:spLocks/>
          </p:cNvSpPr>
          <p:nvPr/>
        </p:nvSpPr>
        <p:spPr bwMode="gray">
          <a:xfrm>
            <a:off x="4627563" y="2032000"/>
            <a:ext cx="1728787" cy="1792288"/>
          </a:xfrm>
          <a:custGeom>
            <a:avLst/>
            <a:gdLst>
              <a:gd name="G0" fmla="+- 0 0 0"/>
              <a:gd name="G1" fmla="+- 20542 0 0"/>
              <a:gd name="G2" fmla="+- 21600 0 0"/>
              <a:gd name="T0" fmla="*/ 6677 w 19802"/>
              <a:gd name="T1" fmla="*/ 0 h 20542"/>
              <a:gd name="T2" fmla="*/ 19802 w 19802"/>
              <a:gd name="T3" fmla="*/ 11914 h 20542"/>
              <a:gd name="T4" fmla="*/ 0 w 19802"/>
              <a:gd name="T5" fmla="*/ 20542 h 205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802" h="20542" fill="none" extrusionOk="0">
                <a:moveTo>
                  <a:pt x="6677" y="-1"/>
                </a:moveTo>
                <a:cubicBezTo>
                  <a:pt x="12555" y="1910"/>
                  <a:pt x="17333" y="6247"/>
                  <a:pt x="19801" y="11914"/>
                </a:cubicBezTo>
              </a:path>
              <a:path w="19802" h="20542" stroke="0" extrusionOk="0">
                <a:moveTo>
                  <a:pt x="6677" y="-1"/>
                </a:moveTo>
                <a:cubicBezTo>
                  <a:pt x="12555" y="1910"/>
                  <a:pt x="17333" y="6247"/>
                  <a:pt x="19801" y="11914"/>
                </a:cubicBezTo>
                <a:lnTo>
                  <a:pt x="0" y="20542"/>
                </a:lnTo>
                <a:close/>
              </a:path>
            </a:pathLst>
          </a:custGeom>
          <a:noFill/>
          <a:ln w="127000">
            <a:solidFill>
              <a:schemeClr val="accent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9158" name="Arc 6"/>
          <p:cNvSpPr>
            <a:spLocks/>
          </p:cNvSpPr>
          <p:nvPr/>
        </p:nvSpPr>
        <p:spPr bwMode="gray">
          <a:xfrm rot="4924122">
            <a:off x="4720431" y="3772694"/>
            <a:ext cx="1808163" cy="1768475"/>
          </a:xfrm>
          <a:custGeom>
            <a:avLst/>
            <a:gdLst>
              <a:gd name="G0" fmla="+- 0 0 0"/>
              <a:gd name="G1" fmla="+- 20284 0 0"/>
              <a:gd name="G2" fmla="+- 21600 0 0"/>
              <a:gd name="T0" fmla="*/ 7425 w 20699"/>
              <a:gd name="T1" fmla="*/ 0 h 20284"/>
              <a:gd name="T2" fmla="*/ 20699 w 20699"/>
              <a:gd name="T3" fmla="*/ 14110 h 20284"/>
              <a:gd name="T4" fmla="*/ 0 w 20699"/>
              <a:gd name="T5" fmla="*/ 20284 h 20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699" h="20284" fill="none" extrusionOk="0">
                <a:moveTo>
                  <a:pt x="7424" y="0"/>
                </a:moveTo>
                <a:cubicBezTo>
                  <a:pt x="13828" y="2344"/>
                  <a:pt x="18749" y="7575"/>
                  <a:pt x="20698" y="14110"/>
                </a:cubicBezTo>
              </a:path>
              <a:path w="20699" h="20284" stroke="0" extrusionOk="0">
                <a:moveTo>
                  <a:pt x="7424" y="0"/>
                </a:moveTo>
                <a:cubicBezTo>
                  <a:pt x="13828" y="2344"/>
                  <a:pt x="18749" y="7575"/>
                  <a:pt x="20698" y="14110"/>
                </a:cubicBezTo>
                <a:lnTo>
                  <a:pt x="0" y="20284"/>
                </a:lnTo>
                <a:close/>
              </a:path>
            </a:pathLst>
          </a:custGeom>
          <a:noFill/>
          <a:ln w="127000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9159" name="Arc 7"/>
          <p:cNvSpPr>
            <a:spLocks/>
          </p:cNvSpPr>
          <p:nvPr/>
        </p:nvSpPr>
        <p:spPr bwMode="gray">
          <a:xfrm rot="10421505">
            <a:off x="2819400" y="4038600"/>
            <a:ext cx="1806575" cy="1770063"/>
          </a:xfrm>
          <a:custGeom>
            <a:avLst/>
            <a:gdLst>
              <a:gd name="G0" fmla="+- 0 0 0"/>
              <a:gd name="G1" fmla="+- 20284 0 0"/>
              <a:gd name="G2" fmla="+- 21600 0 0"/>
              <a:gd name="T0" fmla="*/ 7425 w 20699"/>
              <a:gd name="T1" fmla="*/ 0 h 20284"/>
              <a:gd name="T2" fmla="*/ 20699 w 20699"/>
              <a:gd name="T3" fmla="*/ 14110 h 20284"/>
              <a:gd name="T4" fmla="*/ 0 w 20699"/>
              <a:gd name="T5" fmla="*/ 20284 h 20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699" h="20284" fill="none" extrusionOk="0">
                <a:moveTo>
                  <a:pt x="7424" y="0"/>
                </a:moveTo>
                <a:cubicBezTo>
                  <a:pt x="13828" y="2344"/>
                  <a:pt x="18749" y="7575"/>
                  <a:pt x="20698" y="14110"/>
                </a:cubicBezTo>
              </a:path>
              <a:path w="20699" h="20284" stroke="0" extrusionOk="0">
                <a:moveTo>
                  <a:pt x="7424" y="0"/>
                </a:moveTo>
                <a:cubicBezTo>
                  <a:pt x="13828" y="2344"/>
                  <a:pt x="18749" y="7575"/>
                  <a:pt x="20698" y="14110"/>
                </a:cubicBezTo>
                <a:lnTo>
                  <a:pt x="0" y="20284"/>
                </a:lnTo>
                <a:close/>
              </a:path>
            </a:pathLst>
          </a:custGeom>
          <a:noFill/>
          <a:ln w="1270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9160" name="Arc 8"/>
          <p:cNvSpPr>
            <a:spLocks/>
          </p:cNvSpPr>
          <p:nvPr/>
        </p:nvSpPr>
        <p:spPr bwMode="gray">
          <a:xfrm rot="-5840829">
            <a:off x="2559844" y="2150269"/>
            <a:ext cx="1806575" cy="1770063"/>
          </a:xfrm>
          <a:custGeom>
            <a:avLst/>
            <a:gdLst>
              <a:gd name="G0" fmla="+- 0 0 0"/>
              <a:gd name="G1" fmla="+- 20284 0 0"/>
              <a:gd name="G2" fmla="+- 21600 0 0"/>
              <a:gd name="T0" fmla="*/ 7425 w 20699"/>
              <a:gd name="T1" fmla="*/ 0 h 20284"/>
              <a:gd name="T2" fmla="*/ 20699 w 20699"/>
              <a:gd name="T3" fmla="*/ 14110 h 20284"/>
              <a:gd name="T4" fmla="*/ 0 w 20699"/>
              <a:gd name="T5" fmla="*/ 20284 h 20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699" h="20284" fill="none" extrusionOk="0">
                <a:moveTo>
                  <a:pt x="7424" y="0"/>
                </a:moveTo>
                <a:cubicBezTo>
                  <a:pt x="13828" y="2344"/>
                  <a:pt x="18749" y="7575"/>
                  <a:pt x="20698" y="14110"/>
                </a:cubicBezTo>
              </a:path>
              <a:path w="20699" h="20284" stroke="0" extrusionOk="0">
                <a:moveTo>
                  <a:pt x="7424" y="0"/>
                </a:moveTo>
                <a:cubicBezTo>
                  <a:pt x="13828" y="2344"/>
                  <a:pt x="18749" y="7575"/>
                  <a:pt x="20698" y="14110"/>
                </a:cubicBezTo>
                <a:lnTo>
                  <a:pt x="0" y="20284"/>
                </a:lnTo>
                <a:close/>
              </a:path>
            </a:pathLst>
          </a:custGeom>
          <a:noFill/>
          <a:ln w="127000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9161" name="Oval 9"/>
          <p:cNvSpPr>
            <a:spLocks noChangeArrowheads="1"/>
          </p:cNvSpPr>
          <p:nvPr/>
        </p:nvSpPr>
        <p:spPr bwMode="gray">
          <a:xfrm>
            <a:off x="1968500" y="3175000"/>
            <a:ext cx="1371600" cy="1376363"/>
          </a:xfrm>
          <a:prstGeom prst="ellipse">
            <a:avLst/>
          </a:prstGeom>
          <a:solidFill>
            <a:srgbClr val="FFFFFF"/>
          </a:solidFill>
          <a:ln w="57150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9162" name="Rectangle 10"/>
          <p:cNvSpPr>
            <a:spLocks noChangeArrowheads="1"/>
          </p:cNvSpPr>
          <p:nvPr/>
        </p:nvSpPr>
        <p:spPr bwMode="gray">
          <a:xfrm>
            <a:off x="1968500" y="3632200"/>
            <a:ext cx="13716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000000"/>
                </a:solidFill>
              </a:rPr>
              <a:t>Thêm chữ </a:t>
            </a:r>
            <a:endParaRPr lang="en-US" sz="1600" b="1">
              <a:solidFill>
                <a:srgbClr val="000000"/>
              </a:solidFill>
            </a:endParaRPr>
          </a:p>
        </p:txBody>
      </p:sp>
      <p:sp>
        <p:nvSpPr>
          <p:cNvPr id="49163" name="Rectangle 11"/>
          <p:cNvSpPr>
            <a:spLocks noChangeArrowheads="1"/>
          </p:cNvSpPr>
          <p:nvPr/>
        </p:nvSpPr>
        <p:spPr bwMode="gray">
          <a:xfrm>
            <a:off x="6007100" y="1804988"/>
            <a:ext cx="2590800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sz="1400" b="1" smtClean="0"/>
              <a:t>Thêm văn bản </a:t>
            </a:r>
            <a:endParaRPr lang="en-US" sz="1400" b="1"/>
          </a:p>
        </p:txBody>
      </p:sp>
      <p:sp>
        <p:nvSpPr>
          <p:cNvPr id="49164" name="Text Box 12"/>
          <p:cNvSpPr txBox="1">
            <a:spLocks noChangeArrowheads="1"/>
          </p:cNvSpPr>
          <p:nvPr/>
        </p:nvSpPr>
        <p:spPr bwMode="black">
          <a:xfrm>
            <a:off x="6183313" y="2098675"/>
            <a:ext cx="2209800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en-US" sz="1400" smtClean="0">
                <a:cs typeface="Arial" panose="020B0604020202020204" pitchFamily="34" charset="0"/>
              </a:rPr>
              <a:t>Thêm văn bản </a:t>
            </a:r>
            <a:endParaRPr lang="en-US" sz="1400"/>
          </a:p>
        </p:txBody>
      </p:sp>
      <p:sp>
        <p:nvSpPr>
          <p:cNvPr id="49165" name="Rectangle 13"/>
          <p:cNvSpPr>
            <a:spLocks noChangeArrowheads="1"/>
          </p:cNvSpPr>
          <p:nvPr/>
        </p:nvSpPr>
        <p:spPr bwMode="gray">
          <a:xfrm>
            <a:off x="596900" y="5156200"/>
            <a:ext cx="2590800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sz="1400" b="1" smtClean="0"/>
              <a:t>Thêm văn bản </a:t>
            </a:r>
            <a:endParaRPr lang="en-US" sz="1400" b="1"/>
          </a:p>
        </p:txBody>
      </p:sp>
      <p:sp>
        <p:nvSpPr>
          <p:cNvPr id="49166" name="Text Box 14"/>
          <p:cNvSpPr txBox="1">
            <a:spLocks noChangeArrowheads="1"/>
          </p:cNvSpPr>
          <p:nvPr/>
        </p:nvSpPr>
        <p:spPr bwMode="black">
          <a:xfrm>
            <a:off x="773113" y="5449888"/>
            <a:ext cx="2209800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en-US" sz="1400" smtClean="0">
                <a:cs typeface="Arial" panose="020B0604020202020204" pitchFamily="34" charset="0"/>
              </a:rPr>
              <a:t>Thêm văn bản </a:t>
            </a:r>
            <a:endParaRPr lang="en-US" sz="1400"/>
          </a:p>
        </p:txBody>
      </p:sp>
      <p:sp>
        <p:nvSpPr>
          <p:cNvPr id="49167" name="Oval 15"/>
          <p:cNvSpPr>
            <a:spLocks noChangeArrowheads="1"/>
          </p:cNvSpPr>
          <p:nvPr/>
        </p:nvSpPr>
        <p:spPr bwMode="gray">
          <a:xfrm>
            <a:off x="3949700" y="4775200"/>
            <a:ext cx="1371600" cy="1376363"/>
          </a:xfrm>
          <a:prstGeom prst="ellipse">
            <a:avLst/>
          </a:prstGeom>
          <a:solidFill>
            <a:srgbClr val="FFFFFF"/>
          </a:solidFill>
          <a:ln w="57150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9168" name="Rectangle 16"/>
          <p:cNvSpPr>
            <a:spLocks noChangeArrowheads="1"/>
          </p:cNvSpPr>
          <p:nvPr/>
        </p:nvSpPr>
        <p:spPr bwMode="gray">
          <a:xfrm>
            <a:off x="3949700" y="5232400"/>
            <a:ext cx="13716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000000"/>
                </a:solidFill>
              </a:rPr>
              <a:t>Thêm chữ </a:t>
            </a:r>
            <a:endParaRPr lang="en-US" sz="1600" b="1">
              <a:solidFill>
                <a:srgbClr val="000000"/>
              </a:solidFill>
            </a:endParaRPr>
          </a:p>
        </p:txBody>
      </p:sp>
      <p:sp>
        <p:nvSpPr>
          <p:cNvPr id="49169" name="Oval 17"/>
          <p:cNvSpPr>
            <a:spLocks noChangeArrowheads="1"/>
          </p:cNvSpPr>
          <p:nvPr/>
        </p:nvSpPr>
        <p:spPr bwMode="gray">
          <a:xfrm>
            <a:off x="5786438" y="3143250"/>
            <a:ext cx="1371600" cy="1376363"/>
          </a:xfrm>
          <a:prstGeom prst="ellipse">
            <a:avLst/>
          </a:prstGeom>
          <a:solidFill>
            <a:srgbClr val="FFFFFF"/>
          </a:solidFill>
          <a:ln w="57150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9170" name="Rectangle 18"/>
          <p:cNvSpPr>
            <a:spLocks noChangeArrowheads="1"/>
          </p:cNvSpPr>
          <p:nvPr/>
        </p:nvSpPr>
        <p:spPr bwMode="gray">
          <a:xfrm>
            <a:off x="5786438" y="3600450"/>
            <a:ext cx="13716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000000"/>
                </a:solidFill>
              </a:rPr>
              <a:t>Thêm chữ </a:t>
            </a:r>
            <a:endParaRPr lang="en-US" sz="1600" b="1">
              <a:solidFill>
                <a:srgbClr val="000000"/>
              </a:solidFill>
            </a:endParaRPr>
          </a:p>
        </p:txBody>
      </p:sp>
      <p:sp>
        <p:nvSpPr>
          <p:cNvPr id="49171" name="Oval 19"/>
          <p:cNvSpPr>
            <a:spLocks noChangeArrowheads="1"/>
          </p:cNvSpPr>
          <p:nvPr/>
        </p:nvSpPr>
        <p:spPr bwMode="gray">
          <a:xfrm>
            <a:off x="3873500" y="1346200"/>
            <a:ext cx="1371600" cy="1376363"/>
          </a:xfrm>
          <a:prstGeom prst="ellipse">
            <a:avLst/>
          </a:prstGeom>
          <a:solidFill>
            <a:srgbClr val="FFFFFF"/>
          </a:solidFill>
          <a:ln w="57150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9172" name="Rectangle 20"/>
          <p:cNvSpPr>
            <a:spLocks noChangeArrowheads="1"/>
          </p:cNvSpPr>
          <p:nvPr/>
        </p:nvSpPr>
        <p:spPr bwMode="gray">
          <a:xfrm>
            <a:off x="3873500" y="1803400"/>
            <a:ext cx="13716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000000"/>
                </a:solidFill>
              </a:rPr>
              <a:t>Thêm chữ </a:t>
            </a:r>
            <a:endParaRPr lang="en-US" sz="1600" b="1">
              <a:solidFill>
                <a:srgbClr val="000000"/>
              </a:solidFill>
            </a:endParaRPr>
          </a:p>
        </p:txBody>
      </p:sp>
      <p:sp>
        <p:nvSpPr>
          <p:cNvPr id="49173" name="Rectangle 21"/>
          <p:cNvSpPr>
            <a:spLocks noChangeArrowheads="1"/>
          </p:cNvSpPr>
          <p:nvPr/>
        </p:nvSpPr>
        <p:spPr bwMode="gray">
          <a:xfrm>
            <a:off x="520700" y="1879600"/>
            <a:ext cx="2590800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sz="1400" b="1" smtClean="0"/>
              <a:t>Thêm văn bản </a:t>
            </a:r>
            <a:endParaRPr lang="en-US" sz="1400" b="1"/>
          </a:p>
        </p:txBody>
      </p:sp>
      <p:sp>
        <p:nvSpPr>
          <p:cNvPr id="49174" name="Text Box 22"/>
          <p:cNvSpPr txBox="1">
            <a:spLocks noChangeArrowheads="1"/>
          </p:cNvSpPr>
          <p:nvPr/>
        </p:nvSpPr>
        <p:spPr bwMode="black">
          <a:xfrm>
            <a:off x="696913" y="2173288"/>
            <a:ext cx="2209800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en-US" sz="1400" smtClean="0">
                <a:cs typeface="Arial" panose="020B0604020202020204" pitchFamily="34" charset="0"/>
              </a:rPr>
              <a:t>Thêm văn bản </a:t>
            </a:r>
            <a:endParaRPr lang="en-US" sz="1400"/>
          </a:p>
        </p:txBody>
      </p:sp>
      <p:sp>
        <p:nvSpPr>
          <p:cNvPr id="49175" name="Rectangle 23"/>
          <p:cNvSpPr>
            <a:spLocks noChangeArrowheads="1"/>
          </p:cNvSpPr>
          <p:nvPr/>
        </p:nvSpPr>
        <p:spPr bwMode="gray">
          <a:xfrm>
            <a:off x="6083300" y="5156200"/>
            <a:ext cx="2590800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sz="1400" b="1" smtClean="0"/>
              <a:t>Thêm văn bản </a:t>
            </a:r>
            <a:endParaRPr lang="en-US" sz="1400" b="1"/>
          </a:p>
        </p:txBody>
      </p:sp>
      <p:sp>
        <p:nvSpPr>
          <p:cNvPr id="49176" name="Text Box 24"/>
          <p:cNvSpPr txBox="1">
            <a:spLocks noChangeArrowheads="1"/>
          </p:cNvSpPr>
          <p:nvPr/>
        </p:nvSpPr>
        <p:spPr bwMode="black">
          <a:xfrm>
            <a:off x="6259513" y="5449888"/>
            <a:ext cx="2209800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en-US" sz="1400" smtClean="0">
                <a:cs typeface="Arial" panose="020B0604020202020204" pitchFamily="34" charset="0"/>
              </a:rPr>
              <a:t>Thêm văn bản </a:t>
            </a:r>
            <a:endParaRPr lang="en-US" sz="14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50179" name="AutoShape 3"/>
          <p:cNvSpPr>
            <a:spLocks noChangeArrowheads="1"/>
          </p:cNvSpPr>
          <p:nvPr/>
        </p:nvSpPr>
        <p:spPr bwMode="gray">
          <a:xfrm>
            <a:off x="488950" y="2593975"/>
            <a:ext cx="6248400" cy="3657600"/>
          </a:xfrm>
          <a:prstGeom prst="rightArrow">
            <a:avLst>
              <a:gd name="adj1" fmla="val 73352"/>
              <a:gd name="adj2" fmla="val 47873"/>
            </a:avLst>
          </a:prstGeom>
          <a:solidFill>
            <a:srgbClr val="FFFFFF"/>
          </a:solidFill>
          <a:ln w="28575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0180" name="AutoShape 4"/>
          <p:cNvSpPr>
            <a:spLocks noChangeArrowheads="1"/>
          </p:cNvSpPr>
          <p:nvPr/>
        </p:nvSpPr>
        <p:spPr bwMode="ltGray">
          <a:xfrm>
            <a:off x="3548063" y="4394200"/>
            <a:ext cx="2101850" cy="1095375"/>
          </a:xfrm>
          <a:prstGeom prst="homePlate">
            <a:avLst>
              <a:gd name="adj" fmla="val 47971"/>
            </a:avLst>
          </a:prstGeom>
          <a:solidFill>
            <a:schemeClr val="accent1"/>
          </a:solidFill>
          <a:ln w="2857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0181" name="AutoShape 5"/>
          <p:cNvSpPr>
            <a:spLocks noChangeArrowheads="1"/>
          </p:cNvSpPr>
          <p:nvPr/>
        </p:nvSpPr>
        <p:spPr bwMode="ltGray">
          <a:xfrm>
            <a:off x="2012950" y="4394200"/>
            <a:ext cx="2070100" cy="1095375"/>
          </a:xfrm>
          <a:prstGeom prst="homePlate">
            <a:avLst>
              <a:gd name="adj" fmla="val 47246"/>
            </a:avLst>
          </a:prstGeom>
          <a:solidFill>
            <a:schemeClr val="hlink"/>
          </a:solidFill>
          <a:ln w="2857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0182" name="AutoShape 6"/>
          <p:cNvSpPr>
            <a:spLocks noChangeArrowheads="1"/>
          </p:cNvSpPr>
          <p:nvPr/>
        </p:nvSpPr>
        <p:spPr bwMode="ltGray">
          <a:xfrm>
            <a:off x="717550" y="4394200"/>
            <a:ext cx="1828800" cy="1095375"/>
          </a:xfrm>
          <a:prstGeom prst="homePlate">
            <a:avLst>
              <a:gd name="adj" fmla="val 41739"/>
            </a:avLst>
          </a:prstGeom>
          <a:solidFill>
            <a:schemeClr val="accent2"/>
          </a:solidFill>
          <a:ln w="2857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0183" name="Oval 7"/>
          <p:cNvSpPr>
            <a:spLocks noChangeArrowheads="1"/>
          </p:cNvSpPr>
          <p:nvPr/>
        </p:nvSpPr>
        <p:spPr bwMode="gray">
          <a:xfrm>
            <a:off x="900113" y="3213100"/>
            <a:ext cx="1066800" cy="1066800"/>
          </a:xfrm>
          <a:prstGeom prst="ellips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3A91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0184" name="Rectangle 8"/>
          <p:cNvSpPr>
            <a:spLocks noChangeArrowheads="1"/>
          </p:cNvSpPr>
          <p:nvPr/>
        </p:nvSpPr>
        <p:spPr bwMode="black">
          <a:xfrm>
            <a:off x="957263" y="3460750"/>
            <a:ext cx="950912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smtClean="0"/>
              <a:t>Thêm chữ </a:t>
            </a:r>
            <a:endParaRPr lang="en-US" sz="1600"/>
          </a:p>
        </p:txBody>
      </p:sp>
      <p:sp>
        <p:nvSpPr>
          <p:cNvPr id="50185" name="Oval 9"/>
          <p:cNvSpPr>
            <a:spLocks noChangeArrowheads="1"/>
          </p:cNvSpPr>
          <p:nvPr/>
        </p:nvSpPr>
        <p:spPr bwMode="gray">
          <a:xfrm>
            <a:off x="2370138" y="3213100"/>
            <a:ext cx="1066800" cy="1066800"/>
          </a:xfrm>
          <a:prstGeom prst="ellips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7B9B63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0186" name="Rectangle 10"/>
          <p:cNvSpPr>
            <a:spLocks noChangeArrowheads="1"/>
          </p:cNvSpPr>
          <p:nvPr/>
        </p:nvSpPr>
        <p:spPr bwMode="black">
          <a:xfrm>
            <a:off x="2427288" y="3460750"/>
            <a:ext cx="950912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smtClean="0"/>
              <a:t>Thêm chữ </a:t>
            </a:r>
            <a:endParaRPr lang="en-US" sz="1600"/>
          </a:p>
        </p:txBody>
      </p:sp>
      <p:sp>
        <p:nvSpPr>
          <p:cNvPr id="50187" name="Oval 11"/>
          <p:cNvSpPr>
            <a:spLocks noChangeArrowheads="1"/>
          </p:cNvSpPr>
          <p:nvPr/>
        </p:nvSpPr>
        <p:spPr bwMode="gray">
          <a:xfrm>
            <a:off x="3870325" y="3213100"/>
            <a:ext cx="1066800" cy="1066800"/>
          </a:xfrm>
          <a:prstGeom prst="ellips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8A3B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0188" name="Rectangle 12"/>
          <p:cNvSpPr>
            <a:spLocks noChangeArrowheads="1"/>
          </p:cNvSpPr>
          <p:nvPr/>
        </p:nvSpPr>
        <p:spPr bwMode="black">
          <a:xfrm>
            <a:off x="3927475" y="3460750"/>
            <a:ext cx="950913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smtClean="0"/>
              <a:t>Thêm chữ </a:t>
            </a:r>
            <a:endParaRPr lang="en-US" sz="1600"/>
          </a:p>
        </p:txBody>
      </p:sp>
      <p:sp>
        <p:nvSpPr>
          <p:cNvPr id="50189" name="Rectangle 13"/>
          <p:cNvSpPr>
            <a:spLocks noChangeArrowheads="1"/>
          </p:cNvSpPr>
          <p:nvPr/>
        </p:nvSpPr>
        <p:spPr bwMode="auto">
          <a:xfrm>
            <a:off x="793750" y="4530725"/>
            <a:ext cx="13589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600" b="1" smtClean="0">
                <a:solidFill>
                  <a:srgbClr val="FFFFFF"/>
                </a:solidFill>
              </a:rPr>
              <a:t>Thêm văn bản </a:t>
            </a:r>
            <a:endParaRPr lang="en-US" sz="1600" b="1">
              <a:solidFill>
                <a:srgbClr val="FFFFFF"/>
              </a:solidFill>
            </a:endParaRPr>
          </a:p>
        </p:txBody>
      </p:sp>
      <p:sp>
        <p:nvSpPr>
          <p:cNvPr id="50190" name="Rectangle 14"/>
          <p:cNvSpPr>
            <a:spLocks noChangeArrowheads="1"/>
          </p:cNvSpPr>
          <p:nvPr/>
        </p:nvSpPr>
        <p:spPr bwMode="auto">
          <a:xfrm>
            <a:off x="2538413" y="4530725"/>
            <a:ext cx="13589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600" b="1" smtClean="0">
                <a:solidFill>
                  <a:srgbClr val="FFFFFF"/>
                </a:solidFill>
              </a:rPr>
              <a:t>Thêm văn bản </a:t>
            </a:r>
            <a:endParaRPr lang="en-US" sz="1600" b="1">
              <a:solidFill>
                <a:srgbClr val="FFFFFF"/>
              </a:solidFill>
            </a:endParaRPr>
          </a:p>
        </p:txBody>
      </p:sp>
      <p:sp>
        <p:nvSpPr>
          <p:cNvPr id="50191" name="Rectangle 15"/>
          <p:cNvSpPr>
            <a:spLocks noChangeArrowheads="1"/>
          </p:cNvSpPr>
          <p:nvPr/>
        </p:nvSpPr>
        <p:spPr bwMode="auto">
          <a:xfrm>
            <a:off x="4065588" y="4530725"/>
            <a:ext cx="13589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600" b="1" smtClean="0">
                <a:solidFill>
                  <a:srgbClr val="FFFFFF"/>
                </a:solidFill>
              </a:rPr>
              <a:t>Thêm văn bản </a:t>
            </a:r>
            <a:endParaRPr lang="en-US" sz="1600" b="1">
              <a:solidFill>
                <a:srgbClr val="FFFFFF"/>
              </a:solidFill>
            </a:endParaRPr>
          </a:p>
        </p:txBody>
      </p:sp>
      <p:sp>
        <p:nvSpPr>
          <p:cNvPr id="50192" name="Text Box 9"/>
          <p:cNvSpPr txBox="1">
            <a:spLocks noChangeArrowheads="1"/>
          </p:cNvSpPr>
          <p:nvPr/>
        </p:nvSpPr>
        <p:spPr bwMode="black">
          <a:xfrm>
            <a:off x="1708150" y="1679575"/>
            <a:ext cx="5943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b="1" smtClean="0"/>
              <a:t>Thêm nội dung bằng văn bản của bạn tại đây.</a:t>
            </a:r>
            <a:endParaRPr lang="en-US" b="1"/>
          </a:p>
        </p:txBody>
      </p:sp>
      <p:grpSp>
        <p:nvGrpSpPr>
          <p:cNvPr id="50193" name="Group 17"/>
          <p:cNvGrpSpPr>
            <a:grpSpLocks/>
          </p:cNvGrpSpPr>
          <p:nvPr/>
        </p:nvGrpSpPr>
        <p:grpSpPr bwMode="auto">
          <a:xfrm>
            <a:off x="6889750" y="3355975"/>
            <a:ext cx="1949450" cy="1892300"/>
            <a:chOff x="2359" y="1177"/>
            <a:chExt cx="1228" cy="1192"/>
          </a:xfrm>
        </p:grpSpPr>
        <p:sp>
          <p:nvSpPr>
            <p:cNvPr id="50194" name="Oval 18"/>
            <p:cNvSpPr>
              <a:spLocks noChangeAspect="1" noChangeArrowheads="1"/>
            </p:cNvSpPr>
            <p:nvPr/>
          </p:nvSpPr>
          <p:spPr bwMode="gray">
            <a:xfrm>
              <a:off x="2359" y="1177"/>
              <a:ext cx="1228" cy="1192"/>
            </a:xfrm>
            <a:prstGeom prst="ellipse">
              <a:avLst/>
            </a:prstGeom>
            <a:solidFill>
              <a:schemeClr val="tx2">
                <a:alpha val="60001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D3A91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0195" name="Oval 19"/>
            <p:cNvSpPr>
              <a:spLocks noChangeArrowheads="1"/>
            </p:cNvSpPr>
            <p:nvPr/>
          </p:nvSpPr>
          <p:spPr bwMode="gray">
            <a:xfrm>
              <a:off x="2454" y="1260"/>
              <a:ext cx="1044" cy="1044"/>
            </a:xfrm>
            <a:prstGeom prst="ellipse">
              <a:avLst/>
            </a:prstGeom>
            <a:solidFill>
              <a:schemeClr val="tx2"/>
            </a:solidFill>
            <a:ln w="57150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50196" name="Rectangle 20"/>
          <p:cNvSpPr>
            <a:spLocks noChangeArrowheads="1"/>
          </p:cNvSpPr>
          <p:nvPr/>
        </p:nvSpPr>
        <p:spPr bwMode="gray">
          <a:xfrm>
            <a:off x="7131050" y="3811588"/>
            <a:ext cx="1462088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buClr>
                <a:srgbClr val="7B9B63"/>
              </a:buClr>
              <a:buSzPct val="60000"/>
              <a:buFont typeface="Arial" panose="020B0604020202020204" pitchFamily="34" charset="0"/>
              <a:buNone/>
            </a:pPr>
            <a:r>
              <a:rPr lang="en-US" b="1" smtClean="0">
                <a:solidFill>
                  <a:schemeClr val="bg1"/>
                </a:solidFill>
              </a:rPr>
              <a:t>Thêm nội dung bằng văn bản của bạn tại đây.</a:t>
            </a:r>
            <a:endParaRPr lang="en-US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AutoShape 2"/>
          <p:cNvSpPr>
            <a:spLocks noChangeArrowheads="1"/>
          </p:cNvSpPr>
          <p:nvPr/>
        </p:nvSpPr>
        <p:spPr bwMode="gray">
          <a:xfrm>
            <a:off x="939800" y="2755900"/>
            <a:ext cx="2247900" cy="1206500"/>
          </a:xfrm>
          <a:prstGeom prst="roundRect">
            <a:avLst>
              <a:gd name="adj" fmla="val 9630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accent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1203" name="AutoShape 3"/>
          <p:cNvSpPr>
            <a:spLocks noChangeArrowheads="1"/>
          </p:cNvSpPr>
          <p:nvPr/>
        </p:nvSpPr>
        <p:spPr bwMode="gray">
          <a:xfrm>
            <a:off x="990600" y="2814638"/>
            <a:ext cx="2157413" cy="385762"/>
          </a:xfrm>
          <a:prstGeom prst="roundRect">
            <a:avLst>
              <a:gd name="adj" fmla="val 21824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hlink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 smtClean="0">
                <a:solidFill>
                  <a:srgbClr val="000000"/>
                </a:solidFill>
              </a:rPr>
              <a:t>Thêm chữ 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grpSp>
        <p:nvGrpSpPr>
          <p:cNvPr id="51205" name="Group 5"/>
          <p:cNvGrpSpPr>
            <a:grpSpLocks/>
          </p:cNvGrpSpPr>
          <p:nvPr/>
        </p:nvGrpSpPr>
        <p:grpSpPr bwMode="auto">
          <a:xfrm>
            <a:off x="3259138" y="3429000"/>
            <a:ext cx="2574925" cy="1892300"/>
            <a:chOff x="2081" y="2064"/>
            <a:chExt cx="1622" cy="1192"/>
          </a:xfrm>
        </p:grpSpPr>
        <p:sp>
          <p:nvSpPr>
            <p:cNvPr id="51206" name="Oval 6"/>
            <p:cNvSpPr>
              <a:spLocks noChangeAspect="1" noChangeArrowheads="1"/>
            </p:cNvSpPr>
            <p:nvPr/>
          </p:nvSpPr>
          <p:spPr bwMode="gray">
            <a:xfrm>
              <a:off x="2286" y="2064"/>
              <a:ext cx="1228" cy="1192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D3A91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1207" name="AutoShape 7"/>
            <p:cNvSpPr>
              <a:spLocks noChangeAspect="1" noChangeArrowheads="1"/>
            </p:cNvSpPr>
            <p:nvPr/>
          </p:nvSpPr>
          <p:spPr bwMode="gray">
            <a:xfrm rot="3224849">
              <a:off x="3359" y="2125"/>
              <a:ext cx="316" cy="373"/>
            </a:xfrm>
            <a:prstGeom prst="upArrow">
              <a:avLst>
                <a:gd name="adj1" fmla="val 43667"/>
                <a:gd name="adj2" fmla="val 48100"/>
              </a:avLst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D3A91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1208" name="AutoShape 8"/>
            <p:cNvSpPr>
              <a:spLocks noChangeAspect="1" noChangeArrowheads="1"/>
            </p:cNvSpPr>
            <p:nvPr/>
          </p:nvSpPr>
          <p:spPr bwMode="gray">
            <a:xfrm rot="18769985" flipV="1">
              <a:off x="3293" y="2899"/>
              <a:ext cx="316" cy="373"/>
            </a:xfrm>
            <a:prstGeom prst="upArrow">
              <a:avLst>
                <a:gd name="adj1" fmla="val 43667"/>
                <a:gd name="adj2" fmla="val 48100"/>
              </a:avLst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D3A91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1209" name="AutoShape 9"/>
            <p:cNvSpPr>
              <a:spLocks noChangeAspect="1" noChangeArrowheads="1"/>
            </p:cNvSpPr>
            <p:nvPr/>
          </p:nvSpPr>
          <p:spPr bwMode="gray">
            <a:xfrm rot="18248803" flipH="1">
              <a:off x="2110" y="2113"/>
              <a:ext cx="316" cy="373"/>
            </a:xfrm>
            <a:prstGeom prst="upArrow">
              <a:avLst>
                <a:gd name="adj1" fmla="val 43667"/>
                <a:gd name="adj2" fmla="val 48100"/>
              </a:avLst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D3A91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1210" name="AutoShape 10"/>
            <p:cNvSpPr>
              <a:spLocks noChangeAspect="1" noChangeArrowheads="1"/>
            </p:cNvSpPr>
            <p:nvPr/>
          </p:nvSpPr>
          <p:spPr bwMode="gray">
            <a:xfrm rot="-40004784" flipH="1" flipV="1">
              <a:off x="2152" y="2899"/>
              <a:ext cx="316" cy="373"/>
            </a:xfrm>
            <a:prstGeom prst="upArrow">
              <a:avLst>
                <a:gd name="adj1" fmla="val 43667"/>
                <a:gd name="adj2" fmla="val 48100"/>
              </a:avLst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D3A91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51211" name="Oval 11"/>
          <p:cNvSpPr>
            <a:spLocks noChangeArrowheads="1"/>
          </p:cNvSpPr>
          <p:nvPr/>
        </p:nvSpPr>
        <p:spPr bwMode="gray">
          <a:xfrm>
            <a:off x="3832225" y="3667125"/>
            <a:ext cx="1447800" cy="1447800"/>
          </a:xfrm>
          <a:prstGeom prst="ellipse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57150">
                <a:solidFill>
                  <a:schemeClr val="accent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1212" name="Rectangle 12"/>
          <p:cNvSpPr>
            <a:spLocks noChangeArrowheads="1"/>
          </p:cNvSpPr>
          <p:nvPr/>
        </p:nvSpPr>
        <p:spPr bwMode="gray">
          <a:xfrm>
            <a:off x="3917950" y="4041775"/>
            <a:ext cx="12668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b="1" smtClean="0">
                <a:solidFill>
                  <a:srgbClr val="000000"/>
                </a:solidFill>
              </a:rPr>
              <a:t>Thêm tiêu đề </a:t>
            </a:r>
            <a:endParaRPr lang="en-US" sz="2000" b="1">
              <a:solidFill>
                <a:srgbClr val="000000"/>
              </a:solidFill>
            </a:endParaRPr>
          </a:p>
        </p:txBody>
      </p:sp>
      <p:sp>
        <p:nvSpPr>
          <p:cNvPr id="51213" name="Rectangle 13"/>
          <p:cNvSpPr>
            <a:spLocks noChangeArrowheads="1"/>
          </p:cNvSpPr>
          <p:nvPr/>
        </p:nvSpPr>
        <p:spPr bwMode="gray">
          <a:xfrm>
            <a:off x="1101725" y="3200400"/>
            <a:ext cx="1897063" cy="978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buClr>
                <a:srgbClr val="7B9B63"/>
              </a:buClr>
              <a:buSzPct val="60000"/>
              <a:buFont typeface="Arial" panose="020B0604020202020204" pitchFamily="34" charset="0"/>
              <a:buNone/>
            </a:pPr>
            <a:r>
              <a:rPr lang="en-US" sz="1600" b="1" smtClean="0">
                <a:solidFill>
                  <a:srgbClr val="FFFFFF"/>
                </a:solidFill>
              </a:rPr>
              <a:t>Thêm nội dung bằng văn bản của bạn tại đây.</a:t>
            </a:r>
            <a:endParaRPr lang="en-US" sz="1600" b="1">
              <a:solidFill>
                <a:srgbClr val="FFFFFF"/>
              </a:solidFill>
            </a:endParaRPr>
          </a:p>
        </p:txBody>
      </p:sp>
      <p:sp>
        <p:nvSpPr>
          <p:cNvPr id="51214" name="Text Box 9"/>
          <p:cNvSpPr txBox="1">
            <a:spLocks noChangeArrowheads="1"/>
          </p:cNvSpPr>
          <p:nvPr/>
        </p:nvSpPr>
        <p:spPr bwMode="black">
          <a:xfrm>
            <a:off x="1384300" y="1600200"/>
            <a:ext cx="6324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mtClean="0"/>
              <a:t>Thêm nội dung bằng văn bản của bạn tại đây.</a:t>
            </a:r>
            <a:endParaRPr lang="en-US"/>
          </a:p>
        </p:txBody>
      </p:sp>
      <p:sp>
        <p:nvSpPr>
          <p:cNvPr id="51215" name="AutoShape 15"/>
          <p:cNvSpPr>
            <a:spLocks noChangeArrowheads="1"/>
          </p:cNvSpPr>
          <p:nvPr/>
        </p:nvSpPr>
        <p:spPr bwMode="gray">
          <a:xfrm>
            <a:off x="5899150" y="2667000"/>
            <a:ext cx="2247900" cy="1206500"/>
          </a:xfrm>
          <a:prstGeom prst="roundRect">
            <a:avLst>
              <a:gd name="adj" fmla="val 9630"/>
            </a:avLst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hlink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1216" name="AutoShape 16"/>
          <p:cNvSpPr>
            <a:spLocks noChangeArrowheads="1"/>
          </p:cNvSpPr>
          <p:nvPr/>
        </p:nvSpPr>
        <p:spPr bwMode="gray">
          <a:xfrm>
            <a:off x="5949950" y="2725738"/>
            <a:ext cx="2157413" cy="385762"/>
          </a:xfrm>
          <a:prstGeom prst="roundRect">
            <a:avLst>
              <a:gd name="adj" fmla="val 21824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hlink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 smtClean="0">
                <a:solidFill>
                  <a:srgbClr val="000000"/>
                </a:solidFill>
              </a:rPr>
              <a:t>Thêm chữ 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51217" name="Rectangle 17"/>
          <p:cNvSpPr>
            <a:spLocks noChangeArrowheads="1"/>
          </p:cNvSpPr>
          <p:nvPr/>
        </p:nvSpPr>
        <p:spPr bwMode="gray">
          <a:xfrm>
            <a:off x="6061075" y="3124200"/>
            <a:ext cx="1897063" cy="978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buClr>
                <a:srgbClr val="7B9B63"/>
              </a:buClr>
              <a:buSzPct val="60000"/>
              <a:buFont typeface="Arial" panose="020B0604020202020204" pitchFamily="34" charset="0"/>
              <a:buNone/>
            </a:pPr>
            <a:r>
              <a:rPr lang="en-US" sz="1600" b="1" smtClean="0">
                <a:solidFill>
                  <a:srgbClr val="FFFFFF"/>
                </a:solidFill>
              </a:rPr>
              <a:t>Thêm nội dung bằng văn bản của bạn tại đây.</a:t>
            </a:r>
            <a:endParaRPr lang="en-US" sz="1600" b="1">
              <a:solidFill>
                <a:srgbClr val="FFFFFF"/>
              </a:solidFill>
            </a:endParaRPr>
          </a:p>
        </p:txBody>
      </p:sp>
      <p:sp>
        <p:nvSpPr>
          <p:cNvPr id="51218" name="AutoShape 18"/>
          <p:cNvSpPr>
            <a:spLocks noChangeArrowheads="1"/>
          </p:cNvSpPr>
          <p:nvPr/>
        </p:nvSpPr>
        <p:spPr bwMode="gray">
          <a:xfrm>
            <a:off x="946150" y="4611688"/>
            <a:ext cx="2247900" cy="1206500"/>
          </a:xfrm>
          <a:prstGeom prst="roundRect">
            <a:avLst>
              <a:gd name="adj" fmla="val 9630"/>
            </a:avLst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hlink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1219" name="AutoShape 19"/>
          <p:cNvSpPr>
            <a:spLocks noChangeArrowheads="1"/>
          </p:cNvSpPr>
          <p:nvPr/>
        </p:nvSpPr>
        <p:spPr bwMode="gray">
          <a:xfrm>
            <a:off x="996950" y="4670425"/>
            <a:ext cx="2157413" cy="385763"/>
          </a:xfrm>
          <a:prstGeom prst="roundRect">
            <a:avLst>
              <a:gd name="adj" fmla="val 21824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hlink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 smtClean="0">
                <a:solidFill>
                  <a:srgbClr val="000000"/>
                </a:solidFill>
              </a:rPr>
              <a:t>Thêm chữ 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51220" name="Rectangle 20"/>
          <p:cNvSpPr>
            <a:spLocks noChangeArrowheads="1"/>
          </p:cNvSpPr>
          <p:nvPr/>
        </p:nvSpPr>
        <p:spPr bwMode="gray">
          <a:xfrm>
            <a:off x="1108075" y="5056188"/>
            <a:ext cx="1897063" cy="978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buClr>
                <a:srgbClr val="7B9B63"/>
              </a:buClr>
              <a:buSzPct val="60000"/>
              <a:buFont typeface="Arial" panose="020B0604020202020204" pitchFamily="34" charset="0"/>
              <a:buNone/>
            </a:pPr>
            <a:r>
              <a:rPr lang="en-US" sz="1600" b="1" smtClean="0">
                <a:solidFill>
                  <a:srgbClr val="FFFFFF"/>
                </a:solidFill>
              </a:rPr>
              <a:t>Thêm nội dung bằng văn bản của bạn tại đây.</a:t>
            </a:r>
            <a:endParaRPr lang="en-US" sz="1600" b="1">
              <a:solidFill>
                <a:srgbClr val="FFFFFF"/>
              </a:solidFill>
            </a:endParaRPr>
          </a:p>
        </p:txBody>
      </p:sp>
      <p:sp>
        <p:nvSpPr>
          <p:cNvPr id="51221" name="AutoShape 21"/>
          <p:cNvSpPr>
            <a:spLocks noChangeArrowheads="1"/>
          </p:cNvSpPr>
          <p:nvPr/>
        </p:nvSpPr>
        <p:spPr bwMode="gray">
          <a:xfrm>
            <a:off x="5905500" y="4522788"/>
            <a:ext cx="2247900" cy="1206500"/>
          </a:xfrm>
          <a:prstGeom prst="roundRect">
            <a:avLst>
              <a:gd name="adj" fmla="val 9630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accent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1222" name="AutoShape 22"/>
          <p:cNvSpPr>
            <a:spLocks noChangeArrowheads="1"/>
          </p:cNvSpPr>
          <p:nvPr/>
        </p:nvSpPr>
        <p:spPr bwMode="gray">
          <a:xfrm>
            <a:off x="5956300" y="4581525"/>
            <a:ext cx="2157413" cy="385763"/>
          </a:xfrm>
          <a:prstGeom prst="roundRect">
            <a:avLst>
              <a:gd name="adj" fmla="val 21824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hlink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 smtClean="0">
                <a:solidFill>
                  <a:srgbClr val="000000"/>
                </a:solidFill>
              </a:rPr>
              <a:t>Thêm chữ 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51223" name="Rectangle 23"/>
          <p:cNvSpPr>
            <a:spLocks noChangeArrowheads="1"/>
          </p:cNvSpPr>
          <p:nvPr/>
        </p:nvSpPr>
        <p:spPr bwMode="gray">
          <a:xfrm>
            <a:off x="6067425" y="4979988"/>
            <a:ext cx="1897063" cy="978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buClr>
                <a:srgbClr val="7B9B63"/>
              </a:buClr>
              <a:buSzPct val="60000"/>
              <a:buFont typeface="Arial" panose="020B0604020202020204" pitchFamily="34" charset="0"/>
              <a:buNone/>
            </a:pPr>
            <a:r>
              <a:rPr lang="en-US" sz="1600" b="1" smtClean="0">
                <a:solidFill>
                  <a:srgbClr val="FFFFFF"/>
                </a:solidFill>
              </a:rPr>
              <a:t>Thêm nội dung bằng văn bản của bạn tại đây.</a:t>
            </a:r>
            <a:endParaRPr lang="en-US" sz="1600" b="1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gray">
          <a:xfrm>
            <a:off x="915988" y="2833688"/>
            <a:ext cx="2747962" cy="1063625"/>
          </a:xfrm>
          <a:prstGeom prst="rect">
            <a:avLst/>
          </a:prstGeom>
          <a:solidFill>
            <a:schemeClr val="folHlink">
              <a:alpha val="30000"/>
            </a:schemeClr>
          </a:solidFill>
          <a:ln w="1905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title"/>
          </p:nvPr>
        </p:nvSpPr>
        <p:spPr bwMode="black"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sp>
        <p:nvSpPr>
          <p:cNvPr id="52228" name="Text Box 9"/>
          <p:cNvSpPr txBox="1">
            <a:spLocks noChangeArrowheads="1"/>
          </p:cNvSpPr>
          <p:nvPr/>
        </p:nvSpPr>
        <p:spPr bwMode="gray">
          <a:xfrm>
            <a:off x="1601788" y="1487488"/>
            <a:ext cx="5943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mtClean="0"/>
              <a:t>Thêm nội dung bằng văn bản của bạn tại đây.</a:t>
            </a:r>
            <a:endParaRPr lang="en-US"/>
          </a:p>
        </p:txBody>
      </p:sp>
      <p:sp>
        <p:nvSpPr>
          <p:cNvPr id="52229" name="AutoShape 5"/>
          <p:cNvSpPr>
            <a:spLocks noChangeArrowheads="1"/>
          </p:cNvSpPr>
          <p:nvPr/>
        </p:nvSpPr>
        <p:spPr bwMode="invGray">
          <a:xfrm>
            <a:off x="3790950" y="3548063"/>
            <a:ext cx="1520825" cy="1857375"/>
          </a:xfrm>
          <a:prstGeom prst="leftRightArrow">
            <a:avLst>
              <a:gd name="adj1" fmla="val 60037"/>
              <a:gd name="adj2" fmla="val 23801"/>
            </a:avLst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B2B2B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gray">
          <a:xfrm>
            <a:off x="4011613" y="4162425"/>
            <a:ext cx="10668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FFFFFF"/>
                </a:solidFill>
              </a:rPr>
              <a:t>Thêm chữ </a:t>
            </a:r>
            <a:endParaRPr lang="en-US" sz="1600" b="1">
              <a:solidFill>
                <a:srgbClr val="FFFFFF"/>
              </a:solidFill>
            </a:endParaRPr>
          </a:p>
        </p:txBody>
      </p:sp>
      <p:sp>
        <p:nvSpPr>
          <p:cNvPr id="52231" name="Rectangle 7"/>
          <p:cNvSpPr>
            <a:spLocks noChangeArrowheads="1"/>
          </p:cNvSpPr>
          <p:nvPr/>
        </p:nvSpPr>
        <p:spPr bwMode="gray">
          <a:xfrm>
            <a:off x="5468938" y="2833688"/>
            <a:ext cx="2747962" cy="1063625"/>
          </a:xfrm>
          <a:prstGeom prst="rect">
            <a:avLst/>
          </a:prstGeom>
          <a:solidFill>
            <a:schemeClr val="hlink">
              <a:alpha val="30000"/>
            </a:schemeClr>
          </a:solidFill>
          <a:ln w="19050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2232" name="AutoShape 8"/>
          <p:cNvSpPr>
            <a:spLocks noChangeArrowheads="1"/>
          </p:cNvSpPr>
          <p:nvPr/>
        </p:nvSpPr>
        <p:spPr bwMode="invGray">
          <a:xfrm>
            <a:off x="5462588" y="2449513"/>
            <a:ext cx="2749550" cy="354012"/>
          </a:xfrm>
          <a:prstGeom prst="roundRect">
            <a:avLst>
              <a:gd name="adj" fmla="val 0"/>
            </a:avLst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vi-VN"/>
          </a:p>
        </p:txBody>
      </p:sp>
      <p:sp>
        <p:nvSpPr>
          <p:cNvPr id="52233" name="AutoShape 9"/>
          <p:cNvSpPr>
            <a:spLocks noChangeArrowheads="1"/>
          </p:cNvSpPr>
          <p:nvPr/>
        </p:nvSpPr>
        <p:spPr bwMode="invGray">
          <a:xfrm>
            <a:off x="919163" y="2455863"/>
            <a:ext cx="2741612" cy="336550"/>
          </a:xfrm>
          <a:prstGeom prst="roundRect">
            <a:avLst>
              <a:gd name="adj" fmla="val 0"/>
            </a:avLst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folHlink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vi-VN"/>
          </a:p>
        </p:txBody>
      </p:sp>
      <p:sp>
        <p:nvSpPr>
          <p:cNvPr id="52234" name="Rectangle 10"/>
          <p:cNvSpPr>
            <a:spLocks noChangeArrowheads="1"/>
          </p:cNvSpPr>
          <p:nvPr/>
        </p:nvSpPr>
        <p:spPr bwMode="gray">
          <a:xfrm>
            <a:off x="915988" y="3900488"/>
            <a:ext cx="2747962" cy="1063625"/>
          </a:xfrm>
          <a:prstGeom prst="rect">
            <a:avLst/>
          </a:prstGeom>
          <a:solidFill>
            <a:schemeClr val="folHlink">
              <a:alpha val="20000"/>
            </a:schemeClr>
          </a:solidFill>
          <a:ln w="1905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2235" name="Rectangle 11"/>
          <p:cNvSpPr>
            <a:spLocks noChangeArrowheads="1"/>
          </p:cNvSpPr>
          <p:nvPr/>
        </p:nvSpPr>
        <p:spPr bwMode="gray">
          <a:xfrm>
            <a:off x="5468938" y="3900488"/>
            <a:ext cx="2747962" cy="1063625"/>
          </a:xfrm>
          <a:prstGeom prst="rect">
            <a:avLst/>
          </a:prstGeom>
          <a:solidFill>
            <a:schemeClr val="hlink">
              <a:alpha val="20000"/>
            </a:schemeClr>
          </a:solidFill>
          <a:ln w="19050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2236" name="Rectangle 12"/>
          <p:cNvSpPr>
            <a:spLocks noChangeArrowheads="1"/>
          </p:cNvSpPr>
          <p:nvPr/>
        </p:nvSpPr>
        <p:spPr bwMode="gray">
          <a:xfrm>
            <a:off x="915988" y="4968875"/>
            <a:ext cx="2747962" cy="1063625"/>
          </a:xfrm>
          <a:prstGeom prst="rect">
            <a:avLst/>
          </a:prstGeom>
          <a:solidFill>
            <a:schemeClr val="folHlink">
              <a:alpha val="10001"/>
            </a:schemeClr>
          </a:solidFill>
          <a:ln w="1905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2237" name="Rectangle 13"/>
          <p:cNvSpPr>
            <a:spLocks noChangeArrowheads="1"/>
          </p:cNvSpPr>
          <p:nvPr/>
        </p:nvSpPr>
        <p:spPr bwMode="gray">
          <a:xfrm>
            <a:off x="5468938" y="4968875"/>
            <a:ext cx="2747962" cy="1063625"/>
          </a:xfrm>
          <a:prstGeom prst="rect">
            <a:avLst/>
          </a:prstGeom>
          <a:solidFill>
            <a:schemeClr val="hlink">
              <a:alpha val="10001"/>
            </a:schemeClr>
          </a:solidFill>
          <a:ln w="19050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2238" name="Rectangle 14"/>
          <p:cNvSpPr>
            <a:spLocks noChangeArrowheads="1"/>
          </p:cNvSpPr>
          <p:nvPr/>
        </p:nvSpPr>
        <p:spPr bwMode="gray">
          <a:xfrm>
            <a:off x="1263650" y="3027363"/>
            <a:ext cx="2033588" cy="36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n-US" sz="1600" b="1" smtClean="0"/>
              <a:t>Thêm văn bản </a:t>
            </a:r>
            <a:endParaRPr lang="en-US" sz="1600" b="1"/>
          </a:p>
        </p:txBody>
      </p:sp>
      <p:sp>
        <p:nvSpPr>
          <p:cNvPr id="52239" name="Rectangle 15"/>
          <p:cNvSpPr>
            <a:spLocks noChangeArrowheads="1"/>
          </p:cNvSpPr>
          <p:nvPr/>
        </p:nvSpPr>
        <p:spPr bwMode="gray">
          <a:xfrm>
            <a:off x="1263650" y="4129088"/>
            <a:ext cx="2033588" cy="36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n-US" sz="1600" b="1" smtClean="0"/>
              <a:t>Thêm văn bản </a:t>
            </a:r>
            <a:endParaRPr lang="en-US" sz="1600" b="1"/>
          </a:p>
        </p:txBody>
      </p:sp>
      <p:sp>
        <p:nvSpPr>
          <p:cNvPr id="52240" name="Rectangle 16"/>
          <p:cNvSpPr>
            <a:spLocks noChangeArrowheads="1"/>
          </p:cNvSpPr>
          <p:nvPr/>
        </p:nvSpPr>
        <p:spPr bwMode="gray">
          <a:xfrm>
            <a:off x="1263650" y="5149850"/>
            <a:ext cx="2033588" cy="36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n-US" sz="1600" b="1" smtClean="0"/>
              <a:t>Thêm văn bản </a:t>
            </a:r>
            <a:endParaRPr lang="en-US" sz="1600" b="1"/>
          </a:p>
        </p:txBody>
      </p:sp>
      <p:sp>
        <p:nvSpPr>
          <p:cNvPr id="52241" name="Rectangle 17"/>
          <p:cNvSpPr>
            <a:spLocks noChangeArrowheads="1"/>
          </p:cNvSpPr>
          <p:nvPr/>
        </p:nvSpPr>
        <p:spPr bwMode="gray">
          <a:xfrm>
            <a:off x="5868988" y="3008313"/>
            <a:ext cx="2033587" cy="36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n-US" sz="1600" b="1" smtClean="0"/>
              <a:t>Thêm văn bản </a:t>
            </a:r>
            <a:endParaRPr lang="en-US" sz="1600" b="1"/>
          </a:p>
        </p:txBody>
      </p:sp>
      <p:sp>
        <p:nvSpPr>
          <p:cNvPr id="52242" name="Rectangle 18"/>
          <p:cNvSpPr>
            <a:spLocks noChangeArrowheads="1"/>
          </p:cNvSpPr>
          <p:nvPr/>
        </p:nvSpPr>
        <p:spPr bwMode="gray">
          <a:xfrm>
            <a:off x="5868988" y="4110038"/>
            <a:ext cx="2033587" cy="36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n-US" sz="1600" b="1" smtClean="0"/>
              <a:t>Thêm văn bản </a:t>
            </a:r>
            <a:endParaRPr lang="en-US" sz="1600" b="1"/>
          </a:p>
        </p:txBody>
      </p:sp>
      <p:sp>
        <p:nvSpPr>
          <p:cNvPr id="52243" name="Rectangle 19"/>
          <p:cNvSpPr>
            <a:spLocks noChangeArrowheads="1"/>
          </p:cNvSpPr>
          <p:nvPr/>
        </p:nvSpPr>
        <p:spPr bwMode="gray">
          <a:xfrm>
            <a:off x="5868988" y="5130800"/>
            <a:ext cx="2033587" cy="36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n-US" sz="1600" b="1" smtClean="0"/>
              <a:t>Thêm văn bản </a:t>
            </a:r>
            <a:endParaRPr lang="en-US" sz="1600" b="1"/>
          </a:p>
        </p:txBody>
      </p:sp>
      <p:sp>
        <p:nvSpPr>
          <p:cNvPr id="52244" name="Text Box 20"/>
          <p:cNvSpPr txBox="1">
            <a:spLocks noChangeArrowheads="1"/>
          </p:cNvSpPr>
          <p:nvPr/>
        </p:nvSpPr>
        <p:spPr bwMode="gray">
          <a:xfrm>
            <a:off x="1343025" y="2438400"/>
            <a:ext cx="136447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 smtClean="0">
                <a:solidFill>
                  <a:srgbClr val="FFFFFF"/>
                </a:solidFill>
              </a:rPr>
              <a:t>Thêm chữ </a:t>
            </a:r>
            <a:endParaRPr lang="en-US" b="1"/>
          </a:p>
        </p:txBody>
      </p:sp>
      <p:sp>
        <p:nvSpPr>
          <p:cNvPr id="52245" name="Text Box 21"/>
          <p:cNvSpPr txBox="1">
            <a:spLocks noChangeArrowheads="1"/>
          </p:cNvSpPr>
          <p:nvPr/>
        </p:nvSpPr>
        <p:spPr bwMode="gray">
          <a:xfrm>
            <a:off x="5895975" y="2438400"/>
            <a:ext cx="136447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 smtClean="0">
                <a:solidFill>
                  <a:srgbClr val="FFFFFF"/>
                </a:solidFill>
              </a:rPr>
              <a:t>Thêm chữ </a:t>
            </a:r>
            <a:endParaRPr lang="en-US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grpSp>
        <p:nvGrpSpPr>
          <p:cNvPr id="53251" name="Group 3"/>
          <p:cNvGrpSpPr>
            <a:grpSpLocks/>
          </p:cNvGrpSpPr>
          <p:nvPr/>
        </p:nvGrpSpPr>
        <p:grpSpPr bwMode="auto">
          <a:xfrm>
            <a:off x="914400" y="1873250"/>
            <a:ext cx="2332038" cy="1930400"/>
            <a:chOff x="315" y="1323"/>
            <a:chExt cx="1486" cy="1388"/>
          </a:xfrm>
        </p:grpSpPr>
        <p:sp>
          <p:nvSpPr>
            <p:cNvPr id="53252" name="AutoShape 4"/>
            <p:cNvSpPr>
              <a:spLocks noChangeAspect="1" noChangeArrowheads="1"/>
            </p:cNvSpPr>
            <p:nvPr/>
          </p:nvSpPr>
          <p:spPr bwMode="gray">
            <a:xfrm>
              <a:off x="329" y="1337"/>
              <a:ext cx="1457" cy="1360"/>
            </a:xfrm>
            <a:prstGeom prst="roundRect">
              <a:avLst>
                <a:gd name="adj" fmla="val 7606"/>
              </a:avLst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3253" name="AutoShape 5"/>
            <p:cNvSpPr>
              <a:spLocks noChangeArrowheads="1"/>
            </p:cNvSpPr>
            <p:nvPr/>
          </p:nvSpPr>
          <p:spPr bwMode="gray">
            <a:xfrm>
              <a:off x="315" y="1323"/>
              <a:ext cx="1486" cy="1388"/>
            </a:xfrm>
            <a:prstGeom prst="roundRect">
              <a:avLst>
                <a:gd name="adj" fmla="val 7606"/>
              </a:avLst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B6743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53254" name="Group 6"/>
          <p:cNvGrpSpPr>
            <a:grpSpLocks/>
          </p:cNvGrpSpPr>
          <p:nvPr/>
        </p:nvGrpSpPr>
        <p:grpSpPr bwMode="auto">
          <a:xfrm>
            <a:off x="3352800" y="1873250"/>
            <a:ext cx="2362200" cy="1930400"/>
            <a:chOff x="315" y="1323"/>
            <a:chExt cx="1486" cy="1388"/>
          </a:xfrm>
        </p:grpSpPr>
        <p:sp>
          <p:nvSpPr>
            <p:cNvPr id="53255" name="AutoShape 7"/>
            <p:cNvSpPr>
              <a:spLocks noChangeAspect="1" noChangeArrowheads="1"/>
            </p:cNvSpPr>
            <p:nvPr/>
          </p:nvSpPr>
          <p:spPr bwMode="gray">
            <a:xfrm>
              <a:off x="329" y="1337"/>
              <a:ext cx="1457" cy="1360"/>
            </a:xfrm>
            <a:prstGeom prst="roundRect">
              <a:avLst>
                <a:gd name="adj" fmla="val 7606"/>
              </a:avLst>
            </a:prstGeom>
            <a:gradFill rotWithShape="1">
              <a:gsLst>
                <a:gs pos="0">
                  <a:schemeClr val="accent2">
                    <a:gamma/>
                    <a:tint val="10196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3256" name="AutoShape 8"/>
            <p:cNvSpPr>
              <a:spLocks noChangeArrowheads="1"/>
            </p:cNvSpPr>
            <p:nvPr/>
          </p:nvSpPr>
          <p:spPr bwMode="gray">
            <a:xfrm>
              <a:off x="315" y="1323"/>
              <a:ext cx="1486" cy="1388"/>
            </a:xfrm>
            <a:prstGeom prst="roundRect">
              <a:avLst>
                <a:gd name="adj" fmla="val 7606"/>
              </a:avLst>
            </a:prstGeom>
            <a:noFill/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B6743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53257" name="Group 9"/>
          <p:cNvGrpSpPr>
            <a:grpSpLocks/>
          </p:cNvGrpSpPr>
          <p:nvPr/>
        </p:nvGrpSpPr>
        <p:grpSpPr bwMode="auto">
          <a:xfrm>
            <a:off x="5845175" y="1873250"/>
            <a:ext cx="2384425" cy="1930400"/>
            <a:chOff x="315" y="1323"/>
            <a:chExt cx="1486" cy="1388"/>
          </a:xfrm>
        </p:grpSpPr>
        <p:sp>
          <p:nvSpPr>
            <p:cNvPr id="53258" name="AutoShape 10"/>
            <p:cNvSpPr>
              <a:spLocks noChangeAspect="1" noChangeArrowheads="1"/>
            </p:cNvSpPr>
            <p:nvPr/>
          </p:nvSpPr>
          <p:spPr bwMode="gray">
            <a:xfrm>
              <a:off x="329" y="1337"/>
              <a:ext cx="1457" cy="1360"/>
            </a:xfrm>
            <a:prstGeom prst="roundRect">
              <a:avLst>
                <a:gd name="adj" fmla="val 7606"/>
              </a:avLst>
            </a:prstGeom>
            <a:gradFill rotWithShape="1">
              <a:gsLst>
                <a:gs pos="0">
                  <a:schemeClr val="folHlink">
                    <a:gamma/>
                    <a:tint val="10196"/>
                    <a:invGamma/>
                  </a:schemeClr>
                </a:gs>
                <a:gs pos="100000">
                  <a:schemeClr val="folHlink"/>
                </a:gs>
              </a:gsLst>
              <a:lin ang="5400000" scaled="1"/>
            </a:gradFill>
            <a:ln w="952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3259" name="AutoShape 11"/>
            <p:cNvSpPr>
              <a:spLocks noChangeArrowheads="1"/>
            </p:cNvSpPr>
            <p:nvPr/>
          </p:nvSpPr>
          <p:spPr bwMode="gray">
            <a:xfrm>
              <a:off x="315" y="1323"/>
              <a:ext cx="1486" cy="1388"/>
            </a:xfrm>
            <a:prstGeom prst="roundRect">
              <a:avLst>
                <a:gd name="adj" fmla="val 7606"/>
              </a:avLst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B6743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53260" name="Text Box 12"/>
          <p:cNvSpPr txBox="1">
            <a:spLocks noChangeArrowheads="1"/>
          </p:cNvSpPr>
          <p:nvPr/>
        </p:nvSpPr>
        <p:spPr bwMode="black">
          <a:xfrm>
            <a:off x="1676400" y="1371600"/>
            <a:ext cx="27257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00000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smtClean="0"/>
              <a:t>Thêm tiêu đề</a:t>
            </a:r>
            <a:endParaRPr lang="en-US" sz="2000" b="1"/>
          </a:p>
        </p:txBody>
      </p:sp>
      <p:sp>
        <p:nvSpPr>
          <p:cNvPr id="53261" name="Rectangle 13"/>
          <p:cNvSpPr>
            <a:spLocks noChangeArrowheads="1"/>
          </p:cNvSpPr>
          <p:nvPr/>
        </p:nvSpPr>
        <p:spPr bwMode="black">
          <a:xfrm>
            <a:off x="987425" y="1981200"/>
            <a:ext cx="2057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 smtClean="0">
                <a:solidFill>
                  <a:schemeClr val="hlink"/>
                </a:solidFill>
              </a:rPr>
              <a:t>Thêm chữ </a:t>
            </a:r>
            <a:endParaRPr lang="en-US" b="1">
              <a:solidFill>
                <a:schemeClr val="hlink"/>
              </a:solidFill>
            </a:endParaRPr>
          </a:p>
        </p:txBody>
      </p:sp>
      <p:sp>
        <p:nvSpPr>
          <p:cNvPr id="53262" name="Rectangle 14"/>
          <p:cNvSpPr>
            <a:spLocks noChangeArrowheads="1"/>
          </p:cNvSpPr>
          <p:nvPr/>
        </p:nvSpPr>
        <p:spPr bwMode="black">
          <a:xfrm>
            <a:off x="3513138" y="1981200"/>
            <a:ext cx="2057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 smtClean="0">
                <a:solidFill>
                  <a:schemeClr val="accent2"/>
                </a:solidFill>
              </a:rPr>
              <a:t>Thêm chữ </a:t>
            </a:r>
            <a:endParaRPr lang="en-US" b="1">
              <a:solidFill>
                <a:schemeClr val="accent2"/>
              </a:solidFill>
            </a:endParaRPr>
          </a:p>
        </p:txBody>
      </p:sp>
      <p:sp>
        <p:nvSpPr>
          <p:cNvPr id="53263" name="Rectangle 15"/>
          <p:cNvSpPr>
            <a:spLocks noChangeArrowheads="1"/>
          </p:cNvSpPr>
          <p:nvPr/>
        </p:nvSpPr>
        <p:spPr bwMode="black">
          <a:xfrm>
            <a:off x="6026150" y="1947863"/>
            <a:ext cx="2057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 smtClean="0">
                <a:solidFill>
                  <a:schemeClr val="folHlink"/>
                </a:solidFill>
              </a:rPr>
              <a:t>Thêm chữ </a:t>
            </a:r>
            <a:endParaRPr lang="en-US" b="1">
              <a:solidFill>
                <a:schemeClr val="folHlink"/>
              </a:solidFill>
            </a:endParaRPr>
          </a:p>
        </p:txBody>
      </p:sp>
      <p:sp>
        <p:nvSpPr>
          <p:cNvPr id="53264" name="AutoShape 16"/>
          <p:cNvSpPr>
            <a:spLocks noChangeArrowheads="1"/>
          </p:cNvSpPr>
          <p:nvPr/>
        </p:nvSpPr>
        <p:spPr bwMode="gray">
          <a:xfrm>
            <a:off x="3503613" y="2471738"/>
            <a:ext cx="2038350" cy="309562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3265" name="AutoShape 17"/>
          <p:cNvSpPr>
            <a:spLocks noChangeArrowheads="1"/>
          </p:cNvSpPr>
          <p:nvPr/>
        </p:nvSpPr>
        <p:spPr bwMode="gray">
          <a:xfrm>
            <a:off x="3503613" y="3287713"/>
            <a:ext cx="2038350" cy="327025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3266" name="AutoShape 18"/>
          <p:cNvSpPr>
            <a:spLocks noChangeArrowheads="1"/>
          </p:cNvSpPr>
          <p:nvPr/>
        </p:nvSpPr>
        <p:spPr bwMode="gray">
          <a:xfrm>
            <a:off x="3503613" y="2871788"/>
            <a:ext cx="2038350" cy="309562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3267" name="Rectangle 19"/>
          <p:cNvSpPr>
            <a:spLocks noChangeArrowheads="1"/>
          </p:cNvSpPr>
          <p:nvPr/>
        </p:nvSpPr>
        <p:spPr bwMode="gray">
          <a:xfrm>
            <a:off x="3616325" y="2476500"/>
            <a:ext cx="149912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400" b="1" smtClean="0"/>
              <a:t>Thêm văn bản </a:t>
            </a:r>
            <a:endParaRPr lang="en-US" sz="1400" b="1">
              <a:solidFill>
                <a:srgbClr val="000000"/>
              </a:solidFill>
            </a:endParaRPr>
          </a:p>
        </p:txBody>
      </p:sp>
      <p:sp>
        <p:nvSpPr>
          <p:cNvPr id="53268" name="Rectangle 20"/>
          <p:cNvSpPr>
            <a:spLocks noChangeArrowheads="1"/>
          </p:cNvSpPr>
          <p:nvPr/>
        </p:nvSpPr>
        <p:spPr bwMode="gray">
          <a:xfrm>
            <a:off x="3616325" y="2865438"/>
            <a:ext cx="149912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400" b="1" smtClean="0"/>
              <a:t>Thêm văn bản </a:t>
            </a:r>
            <a:endParaRPr lang="en-US" sz="1400" b="1">
              <a:solidFill>
                <a:srgbClr val="000000"/>
              </a:solidFill>
            </a:endParaRPr>
          </a:p>
        </p:txBody>
      </p:sp>
      <p:sp>
        <p:nvSpPr>
          <p:cNvPr id="53269" name="Rectangle 21"/>
          <p:cNvSpPr>
            <a:spLocks noChangeArrowheads="1"/>
          </p:cNvSpPr>
          <p:nvPr/>
        </p:nvSpPr>
        <p:spPr bwMode="gray">
          <a:xfrm>
            <a:off x="3616325" y="3306763"/>
            <a:ext cx="149912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400" b="1" smtClean="0"/>
              <a:t>Thêm văn bản </a:t>
            </a:r>
            <a:endParaRPr lang="en-US" sz="1400" b="1">
              <a:solidFill>
                <a:srgbClr val="000000"/>
              </a:solidFill>
            </a:endParaRPr>
          </a:p>
        </p:txBody>
      </p:sp>
      <p:graphicFrame>
        <p:nvGraphicFramePr>
          <p:cNvPr id="53270" name="Object 22"/>
          <p:cNvGraphicFramePr>
            <a:graphicFrameLocks noGrp="1" noChangeAspect="1"/>
          </p:cNvGraphicFramePr>
          <p:nvPr>
            <p:ph idx="1"/>
          </p:nvPr>
        </p:nvGraphicFramePr>
        <p:xfrm>
          <a:off x="1031875" y="4381500"/>
          <a:ext cx="2971800" cy="198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96" name="Chart" r:id="rId3" imgW="2752758" imgH="2057586" progId="MSGraph.Chart.8">
                  <p:embed followColorScheme="full"/>
                </p:oleObj>
              </mc:Choice>
              <mc:Fallback>
                <p:oleObj name="Chart" r:id="rId3" imgW="2752758" imgH="2057586" progId="MSGraph.Chart.8">
                  <p:embed followColorScheme="full"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1031875" y="4381500"/>
                        <a:ext cx="2971800" cy="1989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53882" dir="2700000" algn="ctr" rotWithShape="0">
                          <a:srgbClr val="969696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3271" name="Oval 23"/>
          <p:cNvSpPr>
            <a:spLocks noChangeArrowheads="1"/>
          </p:cNvSpPr>
          <p:nvPr/>
        </p:nvSpPr>
        <p:spPr bwMode="gray">
          <a:xfrm>
            <a:off x="4229100" y="4743450"/>
            <a:ext cx="228600" cy="2286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>
                <a:solidFill>
                  <a:srgbClr val="FFFFFF"/>
                </a:solidFill>
              </a:rPr>
              <a:t>A</a:t>
            </a:r>
          </a:p>
        </p:txBody>
      </p:sp>
      <p:sp>
        <p:nvSpPr>
          <p:cNvPr id="53272" name="Oval 24"/>
          <p:cNvSpPr>
            <a:spLocks noChangeArrowheads="1"/>
          </p:cNvSpPr>
          <p:nvPr/>
        </p:nvSpPr>
        <p:spPr bwMode="gray">
          <a:xfrm>
            <a:off x="4229100" y="5067300"/>
            <a:ext cx="228600" cy="2286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>
                <a:solidFill>
                  <a:srgbClr val="FFFFFF"/>
                </a:solidFill>
              </a:rPr>
              <a:t>B</a:t>
            </a:r>
          </a:p>
        </p:txBody>
      </p:sp>
      <p:sp>
        <p:nvSpPr>
          <p:cNvPr id="53273" name="Oval 25"/>
          <p:cNvSpPr>
            <a:spLocks noChangeArrowheads="1"/>
          </p:cNvSpPr>
          <p:nvPr/>
        </p:nvSpPr>
        <p:spPr bwMode="gray">
          <a:xfrm>
            <a:off x="4229100" y="5397500"/>
            <a:ext cx="228600" cy="228600"/>
          </a:xfrm>
          <a:prstGeom prst="ellipse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>
                <a:solidFill>
                  <a:srgbClr val="FFFFFF"/>
                </a:solidFill>
              </a:rPr>
              <a:t>C</a:t>
            </a:r>
          </a:p>
        </p:txBody>
      </p:sp>
      <p:sp>
        <p:nvSpPr>
          <p:cNvPr id="53274" name="Oval 26"/>
          <p:cNvSpPr>
            <a:spLocks noChangeArrowheads="1"/>
          </p:cNvSpPr>
          <p:nvPr/>
        </p:nvSpPr>
        <p:spPr bwMode="gray">
          <a:xfrm>
            <a:off x="4229100" y="5715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>
                <a:solidFill>
                  <a:srgbClr val="FFFFFF"/>
                </a:solidFill>
              </a:rPr>
              <a:t>D</a:t>
            </a:r>
          </a:p>
        </p:txBody>
      </p:sp>
      <p:sp>
        <p:nvSpPr>
          <p:cNvPr id="53275" name="Rectangle 27"/>
          <p:cNvSpPr>
            <a:spLocks noChangeArrowheads="1"/>
          </p:cNvSpPr>
          <p:nvPr/>
        </p:nvSpPr>
        <p:spPr bwMode="black">
          <a:xfrm>
            <a:off x="4395788" y="4687888"/>
            <a:ext cx="322421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/>
              <a:t>Thêm văn bản </a:t>
            </a:r>
            <a:endParaRPr lang="en-US" sz="1400"/>
          </a:p>
        </p:txBody>
      </p:sp>
      <p:sp>
        <p:nvSpPr>
          <p:cNvPr id="53276" name="Rectangle 28"/>
          <p:cNvSpPr>
            <a:spLocks noChangeArrowheads="1"/>
          </p:cNvSpPr>
          <p:nvPr/>
        </p:nvSpPr>
        <p:spPr bwMode="black">
          <a:xfrm>
            <a:off x="4395788" y="5016500"/>
            <a:ext cx="322421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/>
              <a:t>Thêm văn bản </a:t>
            </a:r>
            <a:endParaRPr lang="en-US" sz="1400"/>
          </a:p>
        </p:txBody>
      </p:sp>
      <p:sp>
        <p:nvSpPr>
          <p:cNvPr id="53277" name="Rectangle 29"/>
          <p:cNvSpPr>
            <a:spLocks noChangeArrowheads="1"/>
          </p:cNvSpPr>
          <p:nvPr/>
        </p:nvSpPr>
        <p:spPr bwMode="black">
          <a:xfrm>
            <a:off x="4395788" y="5346700"/>
            <a:ext cx="322421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/>
              <a:t>Thêm văn bản </a:t>
            </a:r>
            <a:endParaRPr lang="en-US" sz="1400"/>
          </a:p>
        </p:txBody>
      </p:sp>
      <p:sp>
        <p:nvSpPr>
          <p:cNvPr id="53278" name="Rectangle 30"/>
          <p:cNvSpPr>
            <a:spLocks noChangeArrowheads="1"/>
          </p:cNvSpPr>
          <p:nvPr/>
        </p:nvSpPr>
        <p:spPr bwMode="black">
          <a:xfrm>
            <a:off x="4395788" y="5667375"/>
            <a:ext cx="322421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/>
              <a:t>Thêm văn bản </a:t>
            </a:r>
            <a:endParaRPr lang="en-US" sz="1400"/>
          </a:p>
        </p:txBody>
      </p:sp>
      <p:sp>
        <p:nvSpPr>
          <p:cNvPr id="53279" name="Line 31"/>
          <p:cNvSpPr>
            <a:spLocks noChangeShapeType="1"/>
          </p:cNvSpPr>
          <p:nvPr/>
        </p:nvSpPr>
        <p:spPr bwMode="black">
          <a:xfrm>
            <a:off x="3962400" y="6029325"/>
            <a:ext cx="3276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53280" name="Rectangle 32"/>
          <p:cNvSpPr>
            <a:spLocks noChangeArrowheads="1"/>
          </p:cNvSpPr>
          <p:nvPr/>
        </p:nvSpPr>
        <p:spPr bwMode="black">
          <a:xfrm>
            <a:off x="4648200" y="6096000"/>
            <a:ext cx="23622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b="1"/>
              <a:t>Total      :    10,000 (100%)</a:t>
            </a:r>
          </a:p>
        </p:txBody>
      </p:sp>
      <p:sp>
        <p:nvSpPr>
          <p:cNvPr id="53281" name="Text Box 33"/>
          <p:cNvSpPr txBox="1">
            <a:spLocks noChangeArrowheads="1"/>
          </p:cNvSpPr>
          <p:nvPr/>
        </p:nvSpPr>
        <p:spPr bwMode="black">
          <a:xfrm>
            <a:off x="1752600" y="4130675"/>
            <a:ext cx="1981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00000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smtClean="0"/>
              <a:t>Thêm tiêu đề</a:t>
            </a:r>
            <a:endParaRPr lang="en-US" sz="2000" b="1"/>
          </a:p>
        </p:txBody>
      </p:sp>
      <p:sp>
        <p:nvSpPr>
          <p:cNvPr id="53282" name="AutoShape 34"/>
          <p:cNvSpPr>
            <a:spLocks noChangeArrowheads="1"/>
          </p:cNvSpPr>
          <p:nvPr/>
        </p:nvSpPr>
        <p:spPr bwMode="gray">
          <a:xfrm>
            <a:off x="1030288" y="2449513"/>
            <a:ext cx="2038350" cy="309562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3283" name="AutoShape 35"/>
          <p:cNvSpPr>
            <a:spLocks noChangeArrowheads="1"/>
          </p:cNvSpPr>
          <p:nvPr/>
        </p:nvSpPr>
        <p:spPr bwMode="gray">
          <a:xfrm>
            <a:off x="1030288" y="3265488"/>
            <a:ext cx="2038350" cy="327025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3284" name="AutoShape 36"/>
          <p:cNvSpPr>
            <a:spLocks noChangeArrowheads="1"/>
          </p:cNvSpPr>
          <p:nvPr/>
        </p:nvSpPr>
        <p:spPr bwMode="gray">
          <a:xfrm>
            <a:off x="1030288" y="2849563"/>
            <a:ext cx="2038350" cy="309562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3285" name="Rectangle 37"/>
          <p:cNvSpPr>
            <a:spLocks noChangeArrowheads="1"/>
          </p:cNvSpPr>
          <p:nvPr/>
        </p:nvSpPr>
        <p:spPr bwMode="gray">
          <a:xfrm>
            <a:off x="1143000" y="2454275"/>
            <a:ext cx="149912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400" b="1" smtClean="0"/>
              <a:t>Thêm văn bản </a:t>
            </a:r>
            <a:endParaRPr lang="en-US" sz="1400" b="1">
              <a:solidFill>
                <a:srgbClr val="000000"/>
              </a:solidFill>
            </a:endParaRPr>
          </a:p>
        </p:txBody>
      </p:sp>
      <p:sp>
        <p:nvSpPr>
          <p:cNvPr id="53286" name="Rectangle 38"/>
          <p:cNvSpPr>
            <a:spLocks noChangeArrowheads="1"/>
          </p:cNvSpPr>
          <p:nvPr/>
        </p:nvSpPr>
        <p:spPr bwMode="gray">
          <a:xfrm>
            <a:off x="1143000" y="2843213"/>
            <a:ext cx="149912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400" b="1" smtClean="0"/>
              <a:t>Thêm văn bản </a:t>
            </a:r>
            <a:endParaRPr lang="en-US" sz="1400" b="1">
              <a:solidFill>
                <a:srgbClr val="000000"/>
              </a:solidFill>
            </a:endParaRPr>
          </a:p>
        </p:txBody>
      </p:sp>
      <p:sp>
        <p:nvSpPr>
          <p:cNvPr id="53287" name="Rectangle 39"/>
          <p:cNvSpPr>
            <a:spLocks noChangeArrowheads="1"/>
          </p:cNvSpPr>
          <p:nvPr/>
        </p:nvSpPr>
        <p:spPr bwMode="gray">
          <a:xfrm>
            <a:off x="1143000" y="3284538"/>
            <a:ext cx="149912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400" b="1" smtClean="0"/>
              <a:t>Thêm văn bản </a:t>
            </a:r>
            <a:endParaRPr lang="en-US" sz="1400" b="1">
              <a:solidFill>
                <a:srgbClr val="000000"/>
              </a:solidFill>
            </a:endParaRPr>
          </a:p>
        </p:txBody>
      </p:sp>
      <p:sp>
        <p:nvSpPr>
          <p:cNvPr id="53288" name="AutoShape 40"/>
          <p:cNvSpPr>
            <a:spLocks noChangeArrowheads="1"/>
          </p:cNvSpPr>
          <p:nvPr/>
        </p:nvSpPr>
        <p:spPr bwMode="gray">
          <a:xfrm>
            <a:off x="6016625" y="2449513"/>
            <a:ext cx="2038350" cy="309562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3289" name="AutoShape 41"/>
          <p:cNvSpPr>
            <a:spLocks noChangeArrowheads="1"/>
          </p:cNvSpPr>
          <p:nvPr/>
        </p:nvSpPr>
        <p:spPr bwMode="gray">
          <a:xfrm>
            <a:off x="6016625" y="3265488"/>
            <a:ext cx="2038350" cy="327025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3290" name="AutoShape 42"/>
          <p:cNvSpPr>
            <a:spLocks noChangeArrowheads="1"/>
          </p:cNvSpPr>
          <p:nvPr/>
        </p:nvSpPr>
        <p:spPr bwMode="gray">
          <a:xfrm>
            <a:off x="6016625" y="2849563"/>
            <a:ext cx="2038350" cy="309562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3291" name="Rectangle 43"/>
          <p:cNvSpPr>
            <a:spLocks noChangeArrowheads="1"/>
          </p:cNvSpPr>
          <p:nvPr/>
        </p:nvSpPr>
        <p:spPr bwMode="gray">
          <a:xfrm>
            <a:off x="6129338" y="2454275"/>
            <a:ext cx="149912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400" b="1" smtClean="0"/>
              <a:t>Thêm văn bản </a:t>
            </a:r>
            <a:endParaRPr lang="en-US" sz="1400" b="1">
              <a:solidFill>
                <a:srgbClr val="000000"/>
              </a:solidFill>
            </a:endParaRPr>
          </a:p>
        </p:txBody>
      </p:sp>
      <p:sp>
        <p:nvSpPr>
          <p:cNvPr id="53292" name="Rectangle 44"/>
          <p:cNvSpPr>
            <a:spLocks noChangeArrowheads="1"/>
          </p:cNvSpPr>
          <p:nvPr/>
        </p:nvSpPr>
        <p:spPr bwMode="gray">
          <a:xfrm>
            <a:off x="6129338" y="2843213"/>
            <a:ext cx="149912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400" b="1" smtClean="0"/>
              <a:t>Thêm văn bản </a:t>
            </a:r>
            <a:endParaRPr lang="en-US" sz="1400" b="1">
              <a:solidFill>
                <a:srgbClr val="000000"/>
              </a:solidFill>
            </a:endParaRPr>
          </a:p>
        </p:txBody>
      </p:sp>
      <p:sp>
        <p:nvSpPr>
          <p:cNvPr id="53293" name="Rectangle 45"/>
          <p:cNvSpPr>
            <a:spLocks noChangeArrowheads="1"/>
          </p:cNvSpPr>
          <p:nvPr/>
        </p:nvSpPr>
        <p:spPr bwMode="gray">
          <a:xfrm>
            <a:off x="6129338" y="3284538"/>
            <a:ext cx="149912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400" b="1" smtClean="0"/>
              <a:t>Thêm văn bản </a:t>
            </a:r>
            <a:endParaRPr lang="en-US" sz="1400" b="1">
              <a:solidFill>
                <a:srgbClr val="000000"/>
              </a:solidFill>
            </a:endParaRPr>
          </a:p>
        </p:txBody>
      </p:sp>
      <p:pic>
        <p:nvPicPr>
          <p:cNvPr id="53294" name="Picture 46" descr="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5413" y="4572000"/>
            <a:ext cx="903287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AutoShape 2"/>
          <p:cNvSpPr>
            <a:spLocks noChangeArrowheads="1"/>
          </p:cNvSpPr>
          <p:nvPr/>
        </p:nvSpPr>
        <p:spPr bwMode="ltGray">
          <a:xfrm>
            <a:off x="2743200" y="3929063"/>
            <a:ext cx="6400800" cy="985837"/>
          </a:xfrm>
          <a:prstGeom prst="roundRect">
            <a:avLst>
              <a:gd name="adj" fmla="val 0"/>
            </a:avLst>
          </a:prstGeom>
          <a:gradFill rotWithShape="1">
            <a:gsLst>
              <a:gs pos="0">
                <a:schemeClr val="accent2">
                  <a:alpha val="25000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4275" name="AutoShape 3"/>
          <p:cNvSpPr>
            <a:spLocks noChangeArrowheads="1"/>
          </p:cNvSpPr>
          <p:nvPr/>
        </p:nvSpPr>
        <p:spPr bwMode="ltGray">
          <a:xfrm>
            <a:off x="3810000" y="2803525"/>
            <a:ext cx="5334000" cy="985838"/>
          </a:xfrm>
          <a:prstGeom prst="roundRect">
            <a:avLst>
              <a:gd name="adj" fmla="val 0"/>
            </a:avLst>
          </a:prstGeom>
          <a:gradFill rotWithShape="1">
            <a:gsLst>
              <a:gs pos="0">
                <a:schemeClr val="hlink">
                  <a:alpha val="25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4276" name="AutoShape 4"/>
          <p:cNvSpPr>
            <a:spLocks noChangeArrowheads="1"/>
          </p:cNvSpPr>
          <p:nvPr/>
        </p:nvSpPr>
        <p:spPr bwMode="ltGray">
          <a:xfrm>
            <a:off x="4648200" y="1714500"/>
            <a:ext cx="4495800" cy="962025"/>
          </a:xfrm>
          <a:prstGeom prst="roundRect">
            <a:avLst>
              <a:gd name="adj" fmla="val 0"/>
            </a:avLst>
          </a:prstGeom>
          <a:gradFill rotWithShape="1">
            <a:gsLst>
              <a:gs pos="0">
                <a:schemeClr val="folHlink">
                  <a:alpha val="25000"/>
                </a:schemeClr>
              </a:gs>
              <a:gs pos="100000">
                <a:schemeClr val="folHlink">
                  <a:gamma/>
                  <a:tint val="0"/>
                  <a:invGamma/>
                  <a:alpha val="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4277" name="AutoShape 5"/>
          <p:cNvSpPr>
            <a:spLocks noChangeArrowheads="1"/>
          </p:cNvSpPr>
          <p:nvPr/>
        </p:nvSpPr>
        <p:spPr bwMode="ltGray">
          <a:xfrm>
            <a:off x="1981200" y="5043488"/>
            <a:ext cx="7162800" cy="985837"/>
          </a:xfrm>
          <a:prstGeom prst="roundRect">
            <a:avLst>
              <a:gd name="adj" fmla="val 0"/>
            </a:avLst>
          </a:prstGeom>
          <a:gradFill rotWithShape="1">
            <a:gsLst>
              <a:gs pos="0">
                <a:schemeClr val="accent1">
                  <a:alpha val="25000"/>
                </a:schemeClr>
              </a:gs>
              <a:gs pos="100000">
                <a:schemeClr val="accent1">
                  <a:gamma/>
                  <a:tint val="0"/>
                  <a:invGamma/>
                  <a:alpha val="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427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sp>
        <p:nvSpPr>
          <p:cNvPr id="54279" name="AutoShape 7"/>
          <p:cNvSpPr>
            <a:spLocks noChangeArrowheads="1"/>
          </p:cNvSpPr>
          <p:nvPr/>
        </p:nvSpPr>
        <p:spPr bwMode="ltGray">
          <a:xfrm>
            <a:off x="647700" y="4984750"/>
            <a:ext cx="1600200" cy="9906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28575">
            <a:solidFill>
              <a:schemeClr val="bg1"/>
            </a:solidFill>
            <a:round/>
            <a:headEnd/>
            <a:tailEnd/>
          </a:ln>
          <a:effectLst>
            <a:outerShdw dist="63500" dir="3187806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4280" name="Rectangle 8"/>
          <p:cNvSpPr>
            <a:spLocks noChangeArrowheads="1"/>
          </p:cNvSpPr>
          <p:nvPr/>
        </p:nvSpPr>
        <p:spPr bwMode="auto">
          <a:xfrm>
            <a:off x="757238" y="5137150"/>
            <a:ext cx="1371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b="1" smtClean="0">
                <a:solidFill>
                  <a:srgbClr val="FFFFFF"/>
                </a:solidFill>
              </a:rPr>
              <a:t>Thêm chữ </a:t>
            </a:r>
            <a:endParaRPr lang="en-US" sz="2000" b="1">
              <a:solidFill>
                <a:srgbClr val="FFFFFF"/>
              </a:solidFill>
            </a:endParaRPr>
          </a:p>
        </p:txBody>
      </p:sp>
      <p:sp>
        <p:nvSpPr>
          <p:cNvPr id="54281" name="AutoShape 9"/>
          <p:cNvSpPr>
            <a:spLocks noChangeArrowheads="1"/>
          </p:cNvSpPr>
          <p:nvPr/>
        </p:nvSpPr>
        <p:spPr bwMode="ltGray">
          <a:xfrm>
            <a:off x="1676400" y="3884613"/>
            <a:ext cx="1600200" cy="99060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28575">
            <a:solidFill>
              <a:schemeClr val="bg1"/>
            </a:solidFill>
            <a:round/>
            <a:headEnd/>
            <a:tailEnd/>
          </a:ln>
          <a:effectLst>
            <a:outerShdw dist="63500" dir="3187806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4282" name="Rectangle 10"/>
          <p:cNvSpPr>
            <a:spLocks noChangeArrowheads="1"/>
          </p:cNvSpPr>
          <p:nvPr/>
        </p:nvSpPr>
        <p:spPr bwMode="auto">
          <a:xfrm>
            <a:off x="1785938" y="4037013"/>
            <a:ext cx="1371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b="1" smtClean="0">
                <a:solidFill>
                  <a:srgbClr val="FFFFFF"/>
                </a:solidFill>
              </a:rPr>
              <a:t>Thêm chữ </a:t>
            </a:r>
            <a:endParaRPr lang="en-US" sz="2000" b="1">
              <a:solidFill>
                <a:srgbClr val="FFFFFF"/>
              </a:solidFill>
            </a:endParaRPr>
          </a:p>
        </p:txBody>
      </p:sp>
      <p:sp>
        <p:nvSpPr>
          <p:cNvPr id="54283" name="AutoShape 11"/>
          <p:cNvSpPr>
            <a:spLocks noChangeArrowheads="1"/>
          </p:cNvSpPr>
          <p:nvPr/>
        </p:nvSpPr>
        <p:spPr bwMode="ltGray">
          <a:xfrm>
            <a:off x="2743200" y="2762250"/>
            <a:ext cx="1600200" cy="990600"/>
          </a:xfrm>
          <a:prstGeom prst="roundRect">
            <a:avLst>
              <a:gd name="adj" fmla="val 16667"/>
            </a:avLst>
          </a:prstGeom>
          <a:solidFill>
            <a:schemeClr val="hlink"/>
          </a:solidFill>
          <a:ln w="28575">
            <a:solidFill>
              <a:schemeClr val="bg1"/>
            </a:solidFill>
            <a:round/>
            <a:headEnd/>
            <a:tailEnd/>
          </a:ln>
          <a:effectLst>
            <a:outerShdw dist="63500" dir="3187806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4284" name="Rectangle 12"/>
          <p:cNvSpPr>
            <a:spLocks noChangeArrowheads="1"/>
          </p:cNvSpPr>
          <p:nvPr/>
        </p:nvSpPr>
        <p:spPr bwMode="auto">
          <a:xfrm>
            <a:off x="2852738" y="2914650"/>
            <a:ext cx="1371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b="1" smtClean="0">
                <a:solidFill>
                  <a:srgbClr val="FFFFFF"/>
                </a:solidFill>
              </a:rPr>
              <a:t>Thêm chữ </a:t>
            </a:r>
            <a:endParaRPr lang="en-US" sz="2000" b="1">
              <a:solidFill>
                <a:srgbClr val="FFFFFF"/>
              </a:solidFill>
            </a:endParaRPr>
          </a:p>
        </p:txBody>
      </p:sp>
      <p:sp>
        <p:nvSpPr>
          <p:cNvPr id="54285" name="AutoShape 13"/>
          <p:cNvSpPr>
            <a:spLocks noChangeArrowheads="1"/>
          </p:cNvSpPr>
          <p:nvPr/>
        </p:nvSpPr>
        <p:spPr bwMode="ltGray">
          <a:xfrm>
            <a:off x="3733800" y="1676400"/>
            <a:ext cx="1600200" cy="966788"/>
          </a:xfrm>
          <a:prstGeom prst="roundRect">
            <a:avLst>
              <a:gd name="adj" fmla="val 16667"/>
            </a:avLst>
          </a:prstGeom>
          <a:solidFill>
            <a:schemeClr val="folHlink"/>
          </a:solidFill>
          <a:ln w="28575">
            <a:solidFill>
              <a:schemeClr val="bg1"/>
            </a:solidFill>
            <a:round/>
            <a:headEnd/>
            <a:tailEnd/>
          </a:ln>
          <a:effectLst>
            <a:outerShdw dist="63500" dir="3187806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4286" name="Rectangle 14"/>
          <p:cNvSpPr>
            <a:spLocks noChangeArrowheads="1"/>
          </p:cNvSpPr>
          <p:nvPr/>
        </p:nvSpPr>
        <p:spPr bwMode="auto">
          <a:xfrm>
            <a:off x="3843338" y="1804988"/>
            <a:ext cx="1371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b="1" smtClean="0">
                <a:solidFill>
                  <a:srgbClr val="FFFFFF"/>
                </a:solidFill>
              </a:rPr>
              <a:t>Thêm chữ </a:t>
            </a:r>
            <a:endParaRPr lang="en-US" sz="2000" b="1">
              <a:solidFill>
                <a:srgbClr val="FFFFFF"/>
              </a:solidFill>
            </a:endParaRPr>
          </a:p>
        </p:txBody>
      </p:sp>
      <p:sp>
        <p:nvSpPr>
          <p:cNvPr id="54287" name="Text Box 15"/>
          <p:cNvSpPr txBox="1">
            <a:spLocks noChangeArrowheads="1"/>
          </p:cNvSpPr>
          <p:nvPr/>
        </p:nvSpPr>
        <p:spPr bwMode="black">
          <a:xfrm>
            <a:off x="2362200" y="5268913"/>
            <a:ext cx="54864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400" b="1" smtClean="0"/>
              <a:t>Thêm nội dung bằng văn bản của bạn tại đây.</a:t>
            </a:r>
            <a:endParaRPr lang="en-US" sz="1400" b="1"/>
          </a:p>
        </p:txBody>
      </p:sp>
      <p:sp>
        <p:nvSpPr>
          <p:cNvPr id="54288" name="Text Box 16"/>
          <p:cNvSpPr txBox="1">
            <a:spLocks noChangeArrowheads="1"/>
          </p:cNvSpPr>
          <p:nvPr/>
        </p:nvSpPr>
        <p:spPr bwMode="black">
          <a:xfrm>
            <a:off x="3419475" y="4135438"/>
            <a:ext cx="44196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400" b="1" smtClean="0"/>
              <a:t>Thêm nội dung bằng văn bản của bạn tại đây.</a:t>
            </a:r>
            <a:endParaRPr lang="en-US" sz="1400" b="1"/>
          </a:p>
        </p:txBody>
      </p:sp>
      <p:sp>
        <p:nvSpPr>
          <p:cNvPr id="54289" name="Text Box 17"/>
          <p:cNvSpPr txBox="1">
            <a:spLocks noChangeArrowheads="1"/>
          </p:cNvSpPr>
          <p:nvPr/>
        </p:nvSpPr>
        <p:spPr bwMode="black">
          <a:xfrm>
            <a:off x="4419600" y="3032125"/>
            <a:ext cx="40640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400" b="1" smtClean="0"/>
              <a:t>Thêm nội dung bằng văn bản của bạn tại đây.</a:t>
            </a:r>
            <a:endParaRPr lang="en-US" sz="1400" b="1"/>
          </a:p>
        </p:txBody>
      </p:sp>
      <p:sp>
        <p:nvSpPr>
          <p:cNvPr id="54290" name="Text Box 18"/>
          <p:cNvSpPr txBox="1">
            <a:spLocks noChangeArrowheads="1"/>
          </p:cNvSpPr>
          <p:nvPr/>
        </p:nvSpPr>
        <p:spPr bwMode="black">
          <a:xfrm>
            <a:off x="5410200" y="1792288"/>
            <a:ext cx="30480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400" b="1" smtClean="0"/>
              <a:t>Thêm nội dung bằng văn bản của bạn tại đây.</a:t>
            </a:r>
            <a:endParaRPr lang="en-US" sz="1400" b="1"/>
          </a:p>
        </p:txBody>
      </p:sp>
      <p:sp>
        <p:nvSpPr>
          <p:cNvPr id="54291" name="Freeform 19"/>
          <p:cNvSpPr>
            <a:spLocks/>
          </p:cNvSpPr>
          <p:nvPr/>
        </p:nvSpPr>
        <p:spPr bwMode="black">
          <a:xfrm>
            <a:off x="1473200" y="2033588"/>
            <a:ext cx="2108200" cy="533400"/>
          </a:xfrm>
          <a:custGeom>
            <a:avLst/>
            <a:gdLst>
              <a:gd name="T0" fmla="*/ 0 w 1328"/>
              <a:gd name="T1" fmla="*/ 336 h 336"/>
              <a:gd name="T2" fmla="*/ 1328 w 1328"/>
              <a:gd name="T3" fmla="*/ 0 h 33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328" h="336">
                <a:moveTo>
                  <a:pt x="0" y="336"/>
                </a:moveTo>
                <a:lnTo>
                  <a:pt x="1328" y="0"/>
                </a:lnTo>
              </a:path>
            </a:pathLst>
          </a:custGeom>
          <a:noFill/>
          <a:ln w="19050" cap="flat" cmpd="sng">
            <a:solidFill>
              <a:schemeClr val="tx1"/>
            </a:solidFill>
            <a:prstDash val="sysDot"/>
            <a:round/>
            <a:headEnd type="oval" w="med" len="med"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54292" name="Rectangle 20"/>
          <p:cNvSpPr>
            <a:spLocks noChangeArrowheads="1"/>
          </p:cNvSpPr>
          <p:nvPr/>
        </p:nvSpPr>
        <p:spPr bwMode="black">
          <a:xfrm>
            <a:off x="228600" y="2643188"/>
            <a:ext cx="23622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b="1" smtClean="0">
                <a:latin typeface="Verdana" panose="020B0604030504040204" pitchFamily="34" charset="0"/>
                <a:cs typeface="Arial" panose="020B0604020202020204" pitchFamily="34" charset="0"/>
              </a:rPr>
              <a:t>Thêm văn bản </a:t>
            </a:r>
            <a:endParaRPr lang="en-US" sz="2000" b="1"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54293" name="Freeform 21"/>
          <p:cNvSpPr>
            <a:spLocks/>
          </p:cNvSpPr>
          <p:nvPr/>
        </p:nvSpPr>
        <p:spPr bwMode="black">
          <a:xfrm>
            <a:off x="1231900" y="3430588"/>
            <a:ext cx="114300" cy="1384300"/>
          </a:xfrm>
          <a:custGeom>
            <a:avLst/>
            <a:gdLst>
              <a:gd name="T0" fmla="*/ 0 w 72"/>
              <a:gd name="T1" fmla="*/ 0 h 872"/>
              <a:gd name="T2" fmla="*/ 72 w 72"/>
              <a:gd name="T3" fmla="*/ 872 h 87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2" h="872">
                <a:moveTo>
                  <a:pt x="0" y="0"/>
                </a:moveTo>
                <a:lnTo>
                  <a:pt x="72" y="872"/>
                </a:lnTo>
              </a:path>
            </a:pathLst>
          </a:custGeom>
          <a:noFill/>
          <a:ln w="19050" cap="flat" cmpd="sng">
            <a:solidFill>
              <a:schemeClr val="tx1"/>
            </a:solidFill>
            <a:prstDash val="sysDot"/>
            <a:round/>
            <a:headEnd type="oval" w="med" len="med"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pic>
        <p:nvPicPr>
          <p:cNvPr id="54294" name="Picture 22" descr="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5059363"/>
            <a:ext cx="1600200" cy="1312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AutoShape 2"/>
          <p:cNvSpPr>
            <a:spLocks noChangeArrowheads="1"/>
          </p:cNvSpPr>
          <p:nvPr/>
        </p:nvSpPr>
        <p:spPr bwMode="ltGray">
          <a:xfrm>
            <a:off x="744538" y="2582863"/>
            <a:ext cx="2106612" cy="846137"/>
          </a:xfrm>
          <a:prstGeom prst="homePlate">
            <a:avLst>
              <a:gd name="adj" fmla="val 12402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C0C0C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title"/>
          </p:nvPr>
        </p:nvSpPr>
        <p:spPr bwMode="black"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sp>
        <p:nvSpPr>
          <p:cNvPr id="55300" name="Text Box 9"/>
          <p:cNvSpPr txBox="1">
            <a:spLocks noChangeArrowheads="1"/>
          </p:cNvSpPr>
          <p:nvPr/>
        </p:nvSpPr>
        <p:spPr bwMode="black">
          <a:xfrm>
            <a:off x="1703388" y="1592263"/>
            <a:ext cx="5715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mtClean="0"/>
              <a:t>Thêm nội dung bằng văn bản của bạn tại đây.</a:t>
            </a:r>
            <a:endParaRPr lang="en-US"/>
          </a:p>
        </p:txBody>
      </p:sp>
      <p:sp>
        <p:nvSpPr>
          <p:cNvPr id="55301" name="Rectangle 5"/>
          <p:cNvSpPr>
            <a:spLocks noChangeArrowheads="1"/>
          </p:cNvSpPr>
          <p:nvPr/>
        </p:nvSpPr>
        <p:spPr bwMode="ltGray">
          <a:xfrm>
            <a:off x="6065838" y="3028950"/>
            <a:ext cx="2366962" cy="2754313"/>
          </a:xfrm>
          <a:prstGeom prst="rect">
            <a:avLst/>
          </a:prstGeom>
          <a:solidFill>
            <a:srgbClr val="FFFFFF"/>
          </a:solidFill>
          <a:ln w="38100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02" name="AutoShape 6"/>
          <p:cNvSpPr>
            <a:spLocks noChangeArrowheads="1"/>
          </p:cNvSpPr>
          <p:nvPr/>
        </p:nvSpPr>
        <p:spPr bwMode="ltGray">
          <a:xfrm>
            <a:off x="6038850" y="2582863"/>
            <a:ext cx="2419350" cy="438150"/>
          </a:xfrm>
          <a:prstGeom prst="roundRect">
            <a:avLst>
              <a:gd name="adj" fmla="val 0"/>
            </a:avLst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accent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03" name="Rectangle 7"/>
          <p:cNvSpPr>
            <a:spLocks noChangeArrowheads="1"/>
          </p:cNvSpPr>
          <p:nvPr/>
        </p:nvSpPr>
        <p:spPr bwMode="auto">
          <a:xfrm>
            <a:off x="6396038" y="2635250"/>
            <a:ext cx="17256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FFFFFF"/>
                </a:solidFill>
              </a:rPr>
              <a:t>Thêm chữ </a:t>
            </a:r>
            <a:endParaRPr lang="en-US" sz="1600" b="1">
              <a:solidFill>
                <a:srgbClr val="FFFFFF"/>
              </a:solidFill>
            </a:endParaRPr>
          </a:p>
        </p:txBody>
      </p:sp>
      <p:sp>
        <p:nvSpPr>
          <p:cNvPr id="55304" name="Text Box 8"/>
          <p:cNvSpPr txBox="1">
            <a:spLocks noChangeArrowheads="1"/>
          </p:cNvSpPr>
          <p:nvPr/>
        </p:nvSpPr>
        <p:spPr bwMode="black">
          <a:xfrm>
            <a:off x="6199188" y="3649663"/>
            <a:ext cx="214312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1600" b="1" smtClean="0"/>
              <a:t>Thêm nội dung bằng văn bản của bạn tại đây.</a:t>
            </a:r>
            <a:endParaRPr lang="en-US" sz="1600" b="1"/>
          </a:p>
        </p:txBody>
      </p:sp>
      <p:sp>
        <p:nvSpPr>
          <p:cNvPr id="55305" name="AutoShape 9"/>
          <p:cNvSpPr>
            <a:spLocks noChangeArrowheads="1"/>
          </p:cNvSpPr>
          <p:nvPr/>
        </p:nvSpPr>
        <p:spPr bwMode="ltGray">
          <a:xfrm>
            <a:off x="760413" y="3028950"/>
            <a:ext cx="2484437" cy="2754313"/>
          </a:xfrm>
          <a:prstGeom prst="homePlate">
            <a:avLst>
              <a:gd name="adj" fmla="val 16241"/>
            </a:avLst>
          </a:prstGeom>
          <a:solidFill>
            <a:srgbClr val="FFFF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06" name="Rectangle 10"/>
          <p:cNvSpPr>
            <a:spLocks noChangeArrowheads="1"/>
          </p:cNvSpPr>
          <p:nvPr/>
        </p:nvSpPr>
        <p:spPr bwMode="auto">
          <a:xfrm>
            <a:off x="865188" y="2667000"/>
            <a:ext cx="17256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FFFFFF"/>
                </a:solidFill>
              </a:rPr>
              <a:t>Thêm chữ </a:t>
            </a:r>
            <a:endParaRPr lang="en-US" sz="1600" b="1">
              <a:solidFill>
                <a:srgbClr val="FFFFFF"/>
              </a:solidFill>
            </a:endParaRPr>
          </a:p>
        </p:txBody>
      </p:sp>
      <p:sp>
        <p:nvSpPr>
          <p:cNvPr id="55307" name="Rectangle 11"/>
          <p:cNvSpPr>
            <a:spLocks noChangeArrowheads="1"/>
          </p:cNvSpPr>
          <p:nvPr/>
        </p:nvSpPr>
        <p:spPr bwMode="gray">
          <a:xfrm>
            <a:off x="777875" y="4013200"/>
            <a:ext cx="2246313" cy="286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sz="1400" smtClean="0"/>
              <a:t>Thêm văn bản </a:t>
            </a:r>
            <a:endParaRPr lang="en-US" sz="1400">
              <a:solidFill>
                <a:srgbClr val="000000"/>
              </a:solidFill>
            </a:endParaRPr>
          </a:p>
        </p:txBody>
      </p:sp>
      <p:sp>
        <p:nvSpPr>
          <p:cNvPr id="55308" name="Rectangle 12"/>
          <p:cNvSpPr>
            <a:spLocks noChangeArrowheads="1"/>
          </p:cNvSpPr>
          <p:nvPr/>
        </p:nvSpPr>
        <p:spPr bwMode="gray">
          <a:xfrm>
            <a:off x="874713" y="3371850"/>
            <a:ext cx="2033587" cy="36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n-US" sz="1600" b="1" smtClean="0"/>
              <a:t>Thêm văn bản </a:t>
            </a:r>
            <a:endParaRPr lang="en-US" sz="1600" b="1">
              <a:solidFill>
                <a:srgbClr val="000000"/>
              </a:solidFill>
            </a:endParaRPr>
          </a:p>
        </p:txBody>
      </p:sp>
      <p:sp>
        <p:nvSpPr>
          <p:cNvPr id="55309" name="AutoShape 13"/>
          <p:cNvSpPr>
            <a:spLocks noChangeArrowheads="1"/>
          </p:cNvSpPr>
          <p:nvPr/>
        </p:nvSpPr>
        <p:spPr bwMode="ltGray">
          <a:xfrm>
            <a:off x="3394075" y="2590800"/>
            <a:ext cx="2109788" cy="846138"/>
          </a:xfrm>
          <a:prstGeom prst="homePlate">
            <a:avLst>
              <a:gd name="adj" fmla="val 12421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C0C0C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10" name="AutoShape 14"/>
          <p:cNvSpPr>
            <a:spLocks noChangeArrowheads="1"/>
          </p:cNvSpPr>
          <p:nvPr/>
        </p:nvSpPr>
        <p:spPr bwMode="ltGray">
          <a:xfrm>
            <a:off x="3409950" y="3036888"/>
            <a:ext cx="2484438" cy="2754312"/>
          </a:xfrm>
          <a:prstGeom prst="homePlate">
            <a:avLst>
              <a:gd name="adj" fmla="val 16241"/>
            </a:avLst>
          </a:prstGeom>
          <a:solidFill>
            <a:srgbClr val="FFFFFF"/>
          </a:solidFill>
          <a:ln w="28575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11" name="Rectangle 15"/>
          <p:cNvSpPr>
            <a:spLocks noChangeArrowheads="1"/>
          </p:cNvSpPr>
          <p:nvPr/>
        </p:nvSpPr>
        <p:spPr bwMode="auto">
          <a:xfrm>
            <a:off x="3514725" y="2674938"/>
            <a:ext cx="17256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FFFFFF"/>
                </a:solidFill>
              </a:rPr>
              <a:t>Thêm chữ </a:t>
            </a:r>
            <a:endParaRPr lang="en-US" sz="1600" b="1">
              <a:solidFill>
                <a:srgbClr val="FFFFFF"/>
              </a:solidFill>
            </a:endParaRPr>
          </a:p>
        </p:txBody>
      </p:sp>
      <p:sp>
        <p:nvSpPr>
          <p:cNvPr id="55312" name="Rectangle 16"/>
          <p:cNvSpPr>
            <a:spLocks noChangeArrowheads="1"/>
          </p:cNvSpPr>
          <p:nvPr/>
        </p:nvSpPr>
        <p:spPr bwMode="gray">
          <a:xfrm>
            <a:off x="3427413" y="4021138"/>
            <a:ext cx="2246312" cy="286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sz="1400" smtClean="0"/>
              <a:t>Thêm văn bản </a:t>
            </a:r>
            <a:endParaRPr lang="en-US" sz="1400">
              <a:solidFill>
                <a:srgbClr val="000000"/>
              </a:solidFill>
            </a:endParaRPr>
          </a:p>
        </p:txBody>
      </p:sp>
      <p:sp>
        <p:nvSpPr>
          <p:cNvPr id="55313" name="Rectangle 17"/>
          <p:cNvSpPr>
            <a:spLocks noChangeArrowheads="1"/>
          </p:cNvSpPr>
          <p:nvPr/>
        </p:nvSpPr>
        <p:spPr bwMode="gray">
          <a:xfrm>
            <a:off x="3524250" y="3379788"/>
            <a:ext cx="2033588" cy="36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n-US" sz="1600" b="1" smtClean="0"/>
              <a:t>Thêm văn bản </a:t>
            </a:r>
            <a:endParaRPr lang="en-US" sz="1600" b="1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56323" name="AutoShape 3"/>
          <p:cNvSpPr>
            <a:spLocks noChangeArrowheads="1"/>
          </p:cNvSpPr>
          <p:nvPr/>
        </p:nvSpPr>
        <p:spPr bwMode="ltGray">
          <a:xfrm flipV="1">
            <a:off x="1016000" y="4649788"/>
            <a:ext cx="1609725" cy="14605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rgbClr val="EAEAEA">
                  <a:gamma/>
                  <a:shade val="63529"/>
                  <a:invGamma/>
                  <a:alpha val="20000"/>
                </a:srgbClr>
              </a:gs>
              <a:gs pos="50000">
                <a:srgbClr val="EAEAEA">
                  <a:alpha val="20000"/>
                </a:srgbClr>
              </a:gs>
              <a:gs pos="100000">
                <a:srgbClr val="EAEAEA">
                  <a:gamma/>
                  <a:shade val="63529"/>
                  <a:invGamma/>
                  <a:alpha val="20000"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6324" name="AutoShape 4"/>
          <p:cNvSpPr>
            <a:spLocks noChangeArrowheads="1"/>
          </p:cNvSpPr>
          <p:nvPr/>
        </p:nvSpPr>
        <p:spPr bwMode="ltGray">
          <a:xfrm flipV="1">
            <a:off x="2849563" y="4100513"/>
            <a:ext cx="1609725" cy="1993900"/>
          </a:xfrm>
          <a:prstGeom prst="can">
            <a:avLst>
              <a:gd name="adj" fmla="val 23087"/>
            </a:avLst>
          </a:prstGeom>
          <a:gradFill rotWithShape="1">
            <a:gsLst>
              <a:gs pos="0">
                <a:srgbClr val="EAEAEA">
                  <a:gamma/>
                  <a:shade val="63529"/>
                  <a:invGamma/>
                  <a:alpha val="20000"/>
                </a:srgbClr>
              </a:gs>
              <a:gs pos="50000">
                <a:srgbClr val="EAEAEA">
                  <a:alpha val="20000"/>
                </a:srgbClr>
              </a:gs>
              <a:gs pos="100000">
                <a:srgbClr val="EAEAEA">
                  <a:gamma/>
                  <a:shade val="63529"/>
                  <a:invGamma/>
                  <a:alpha val="20000"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6325" name="AutoShape 5"/>
          <p:cNvSpPr>
            <a:spLocks noChangeArrowheads="1"/>
          </p:cNvSpPr>
          <p:nvPr/>
        </p:nvSpPr>
        <p:spPr bwMode="ltGray">
          <a:xfrm flipV="1">
            <a:off x="4692650" y="3370263"/>
            <a:ext cx="1600200" cy="2701925"/>
          </a:xfrm>
          <a:prstGeom prst="can">
            <a:avLst>
              <a:gd name="adj" fmla="val 22607"/>
            </a:avLst>
          </a:prstGeom>
          <a:gradFill rotWithShape="1">
            <a:gsLst>
              <a:gs pos="0">
                <a:srgbClr val="EAEAEA">
                  <a:gamma/>
                  <a:shade val="63529"/>
                  <a:invGamma/>
                  <a:alpha val="20000"/>
                </a:srgbClr>
              </a:gs>
              <a:gs pos="50000">
                <a:srgbClr val="EAEAEA">
                  <a:alpha val="20000"/>
                </a:srgbClr>
              </a:gs>
              <a:gs pos="100000">
                <a:srgbClr val="EAEAEA">
                  <a:gamma/>
                  <a:shade val="63529"/>
                  <a:invGamma/>
                  <a:alpha val="20000"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6326" name="AutoShape 6"/>
          <p:cNvSpPr>
            <a:spLocks noChangeArrowheads="1"/>
          </p:cNvSpPr>
          <p:nvPr/>
        </p:nvSpPr>
        <p:spPr bwMode="ltGray">
          <a:xfrm flipV="1">
            <a:off x="6527800" y="2660650"/>
            <a:ext cx="1600200" cy="3389313"/>
          </a:xfrm>
          <a:prstGeom prst="can">
            <a:avLst>
              <a:gd name="adj" fmla="val 22230"/>
            </a:avLst>
          </a:prstGeom>
          <a:gradFill rotWithShape="1">
            <a:gsLst>
              <a:gs pos="0">
                <a:srgbClr val="EAEAEA">
                  <a:gamma/>
                  <a:shade val="63529"/>
                  <a:invGamma/>
                  <a:alpha val="20000"/>
                </a:srgbClr>
              </a:gs>
              <a:gs pos="50000">
                <a:srgbClr val="EAEAEA">
                  <a:alpha val="20000"/>
                </a:srgbClr>
              </a:gs>
              <a:gs pos="100000">
                <a:srgbClr val="EAEAEA">
                  <a:gamma/>
                  <a:shade val="63529"/>
                  <a:invGamma/>
                  <a:alpha val="20000"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56327" name="Group 7"/>
          <p:cNvGrpSpPr>
            <a:grpSpLocks/>
          </p:cNvGrpSpPr>
          <p:nvPr/>
        </p:nvGrpSpPr>
        <p:grpSpPr bwMode="auto">
          <a:xfrm>
            <a:off x="4692650" y="3348038"/>
            <a:ext cx="1600200" cy="493712"/>
            <a:chOff x="1003" y="2400"/>
            <a:chExt cx="1089" cy="336"/>
          </a:xfrm>
        </p:grpSpPr>
        <p:sp>
          <p:nvSpPr>
            <p:cNvPr id="56328" name="Oval 8"/>
            <p:cNvSpPr>
              <a:spLocks noChangeArrowheads="1"/>
            </p:cNvSpPr>
            <p:nvPr/>
          </p:nvSpPr>
          <p:spPr bwMode="gray">
            <a:xfrm>
              <a:off x="1006" y="2427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7255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725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6329" name="Oval 9"/>
            <p:cNvSpPr>
              <a:spLocks noChangeArrowheads="1"/>
            </p:cNvSpPr>
            <p:nvPr/>
          </p:nvSpPr>
          <p:spPr bwMode="gray">
            <a:xfrm>
              <a:off x="1003" y="2400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28627"/>
                    <a:invGamma/>
                  </a:schemeClr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56330" name="Group 10"/>
          <p:cNvGrpSpPr>
            <a:grpSpLocks/>
          </p:cNvGrpSpPr>
          <p:nvPr/>
        </p:nvGrpSpPr>
        <p:grpSpPr bwMode="auto">
          <a:xfrm>
            <a:off x="6526213" y="2643188"/>
            <a:ext cx="1600200" cy="493712"/>
            <a:chOff x="1003" y="2400"/>
            <a:chExt cx="1089" cy="336"/>
          </a:xfrm>
        </p:grpSpPr>
        <p:sp>
          <p:nvSpPr>
            <p:cNvPr id="56331" name="Oval 11"/>
            <p:cNvSpPr>
              <a:spLocks noChangeArrowheads="1"/>
            </p:cNvSpPr>
            <p:nvPr/>
          </p:nvSpPr>
          <p:spPr bwMode="gray">
            <a:xfrm>
              <a:off x="1006" y="2427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725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725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6332" name="Oval 12"/>
            <p:cNvSpPr>
              <a:spLocks noChangeArrowheads="1"/>
            </p:cNvSpPr>
            <p:nvPr/>
          </p:nvSpPr>
          <p:spPr bwMode="gray">
            <a:xfrm>
              <a:off x="1003" y="2400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28627"/>
                    <a:invGamma/>
                  </a:schemeClr>
                </a:gs>
                <a:gs pos="100000">
                  <a:schemeClr val="fol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56333" name="Group 13"/>
          <p:cNvGrpSpPr>
            <a:grpSpLocks/>
          </p:cNvGrpSpPr>
          <p:nvPr/>
        </p:nvGrpSpPr>
        <p:grpSpPr bwMode="auto">
          <a:xfrm>
            <a:off x="1020763" y="4618038"/>
            <a:ext cx="1600200" cy="492125"/>
            <a:chOff x="617" y="2842"/>
            <a:chExt cx="1008" cy="310"/>
          </a:xfrm>
        </p:grpSpPr>
        <p:sp>
          <p:nvSpPr>
            <p:cNvPr id="56334" name="Oval 14"/>
            <p:cNvSpPr>
              <a:spLocks noChangeArrowheads="1"/>
            </p:cNvSpPr>
            <p:nvPr/>
          </p:nvSpPr>
          <p:spPr bwMode="gray">
            <a:xfrm>
              <a:off x="620" y="2867"/>
              <a:ext cx="1005" cy="285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5725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5725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6335" name="Oval 15"/>
            <p:cNvSpPr>
              <a:spLocks noChangeArrowheads="1"/>
            </p:cNvSpPr>
            <p:nvPr/>
          </p:nvSpPr>
          <p:spPr bwMode="gray">
            <a:xfrm>
              <a:off x="617" y="2842"/>
              <a:ext cx="1005" cy="285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31765"/>
                    <a:invGamma/>
                  </a:schemeClr>
                </a:gs>
                <a:gs pos="100000">
                  <a:schemeClr val="accent1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56336" name="Group 16"/>
          <p:cNvGrpSpPr>
            <a:grpSpLocks/>
          </p:cNvGrpSpPr>
          <p:nvPr/>
        </p:nvGrpSpPr>
        <p:grpSpPr bwMode="auto">
          <a:xfrm>
            <a:off x="2859088" y="4052888"/>
            <a:ext cx="1600200" cy="493712"/>
            <a:chOff x="1003" y="2400"/>
            <a:chExt cx="1089" cy="336"/>
          </a:xfrm>
        </p:grpSpPr>
        <p:sp>
          <p:nvSpPr>
            <p:cNvPr id="56337" name="Oval 17"/>
            <p:cNvSpPr>
              <a:spLocks noChangeArrowheads="1"/>
            </p:cNvSpPr>
            <p:nvPr/>
          </p:nvSpPr>
          <p:spPr bwMode="gray">
            <a:xfrm>
              <a:off x="1006" y="2427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shade val="5725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5725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6338" name="Oval 18"/>
            <p:cNvSpPr>
              <a:spLocks noChangeArrowheads="1"/>
            </p:cNvSpPr>
            <p:nvPr/>
          </p:nvSpPr>
          <p:spPr bwMode="gray">
            <a:xfrm>
              <a:off x="1003" y="2400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31765"/>
                    <a:invGamma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56339" name="Text Box 9"/>
          <p:cNvSpPr txBox="1">
            <a:spLocks noChangeArrowheads="1"/>
          </p:cNvSpPr>
          <p:nvPr/>
        </p:nvSpPr>
        <p:spPr bwMode="gray">
          <a:xfrm>
            <a:off x="1066800" y="1600200"/>
            <a:ext cx="5097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mtClean="0">
                <a:cs typeface="Arial" panose="020B0604020202020204" pitchFamily="34" charset="0"/>
              </a:rPr>
              <a:t>Thêm nội dung bằng văn bản của bạn tại đây.</a:t>
            </a:r>
            <a:endParaRPr lang="en-US">
              <a:cs typeface="Arial" panose="020B0604020202020204" pitchFamily="34" charset="0"/>
            </a:endParaRPr>
          </a:p>
        </p:txBody>
      </p:sp>
      <p:sp>
        <p:nvSpPr>
          <p:cNvPr id="56340" name="Rectangle 20"/>
          <p:cNvSpPr>
            <a:spLocks noChangeArrowheads="1"/>
          </p:cNvSpPr>
          <p:nvPr/>
        </p:nvSpPr>
        <p:spPr bwMode="gray">
          <a:xfrm>
            <a:off x="1003300" y="5195888"/>
            <a:ext cx="155257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cs typeface="Arial" panose="020B0604020202020204" pitchFamily="34" charset="0"/>
              </a:rPr>
              <a:t>Thêm văn bản </a:t>
            </a:r>
            <a:endParaRPr lang="en-US" sz="1600" b="1">
              <a:cs typeface="Arial" panose="020B0604020202020204" pitchFamily="34" charset="0"/>
            </a:endParaRPr>
          </a:p>
        </p:txBody>
      </p:sp>
      <p:sp>
        <p:nvSpPr>
          <p:cNvPr id="56341" name="Rectangle 21"/>
          <p:cNvSpPr>
            <a:spLocks noChangeArrowheads="1"/>
          </p:cNvSpPr>
          <p:nvPr/>
        </p:nvSpPr>
        <p:spPr bwMode="gray">
          <a:xfrm>
            <a:off x="2852738" y="5195888"/>
            <a:ext cx="1550987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cs typeface="Arial" panose="020B0604020202020204" pitchFamily="34" charset="0"/>
              </a:rPr>
              <a:t>Thêm văn bản </a:t>
            </a:r>
            <a:endParaRPr lang="en-US" sz="1600" b="1">
              <a:cs typeface="Arial" panose="020B0604020202020204" pitchFamily="34" charset="0"/>
            </a:endParaRPr>
          </a:p>
        </p:txBody>
      </p:sp>
      <p:sp>
        <p:nvSpPr>
          <p:cNvPr id="56342" name="Rectangle 22"/>
          <p:cNvSpPr>
            <a:spLocks noChangeArrowheads="1"/>
          </p:cNvSpPr>
          <p:nvPr/>
        </p:nvSpPr>
        <p:spPr bwMode="gray">
          <a:xfrm>
            <a:off x="4708525" y="5195888"/>
            <a:ext cx="155257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cs typeface="Arial" panose="020B0604020202020204" pitchFamily="34" charset="0"/>
              </a:rPr>
              <a:t>Thêm văn bản </a:t>
            </a:r>
            <a:endParaRPr lang="en-US" sz="1600" b="1">
              <a:cs typeface="Arial" panose="020B0604020202020204" pitchFamily="34" charset="0"/>
            </a:endParaRPr>
          </a:p>
        </p:txBody>
      </p:sp>
      <p:sp>
        <p:nvSpPr>
          <p:cNvPr id="56343" name="Rectangle 23"/>
          <p:cNvSpPr>
            <a:spLocks noChangeArrowheads="1"/>
          </p:cNvSpPr>
          <p:nvPr/>
        </p:nvSpPr>
        <p:spPr bwMode="gray">
          <a:xfrm>
            <a:off x="6546850" y="5195888"/>
            <a:ext cx="1550988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cs typeface="Arial" panose="020B0604020202020204" pitchFamily="34" charset="0"/>
              </a:rPr>
              <a:t>Thêm văn bản </a:t>
            </a:r>
            <a:endParaRPr lang="en-US" sz="1600" b="1">
              <a:cs typeface="Arial" panose="020B0604020202020204" pitchFamily="34" charset="0"/>
            </a:endParaRPr>
          </a:p>
        </p:txBody>
      </p:sp>
      <p:pic>
        <p:nvPicPr>
          <p:cNvPr id="56344" name="Picture 24" descr="shadow_1_m"/>
          <p:cNvPicPr>
            <a:picLocks noChangeAspect="1" noChangeArrowheads="1"/>
          </p:cNvPicPr>
          <p:nvPr/>
        </p:nvPicPr>
        <p:blipFill>
          <a:blip r:embed="rId2" cstate="print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6716713" y="2773363"/>
            <a:ext cx="1127125" cy="211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6345" name="Group 25"/>
          <p:cNvGrpSpPr>
            <a:grpSpLocks/>
          </p:cNvGrpSpPr>
          <p:nvPr/>
        </p:nvGrpSpPr>
        <p:grpSpPr bwMode="auto">
          <a:xfrm>
            <a:off x="6697663" y="1752600"/>
            <a:ext cx="1192212" cy="1154113"/>
            <a:chOff x="887" y="2040"/>
            <a:chExt cx="433" cy="422"/>
          </a:xfrm>
        </p:grpSpPr>
        <p:pic>
          <p:nvPicPr>
            <p:cNvPr id="56346" name="Picture 26" descr="circuler_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887" y="2040"/>
              <a:ext cx="430" cy="4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6347" name="Oval 27"/>
            <p:cNvSpPr>
              <a:spLocks noChangeArrowheads="1"/>
            </p:cNvSpPr>
            <p:nvPr/>
          </p:nvSpPr>
          <p:spPr bwMode="gray">
            <a:xfrm>
              <a:off x="887" y="2040"/>
              <a:ext cx="433" cy="422"/>
            </a:xfrm>
            <a:prstGeom prst="ellipse">
              <a:avLst/>
            </a:prstGeom>
            <a:solidFill>
              <a:schemeClr val="folHlink">
                <a:alpha val="7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56348" name="Picture 28" descr="Picture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930" y="2044"/>
              <a:ext cx="345" cy="1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6349" name="Rectangle 29"/>
          <p:cNvSpPr>
            <a:spLocks noChangeArrowheads="1"/>
          </p:cNvSpPr>
          <p:nvPr/>
        </p:nvSpPr>
        <p:spPr bwMode="auto">
          <a:xfrm>
            <a:off x="6834188" y="2095500"/>
            <a:ext cx="1436547" cy="523220"/>
          </a:xfrm>
          <a:prstGeom prst="rect">
            <a:avLst/>
          </a:prstGeom>
          <a:noFill/>
          <a:ln>
            <a:noFill/>
          </a:ln>
          <a:effectLst>
            <a:outerShdw dist="28398" dir="3806097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Clr>
                <a:srgbClr val="FF0066"/>
              </a:buClr>
              <a:buSzPct val="75000"/>
              <a:buFont typeface="Arial" panose="020B0604020202020204" pitchFamily="34" charset="0"/>
              <a:buNone/>
            </a:pPr>
            <a:r>
              <a:rPr lang="en-US" sz="2800" b="1" smtClean="0">
                <a:solidFill>
                  <a:srgbClr val="FEFFFF"/>
                </a:solidFill>
                <a:cs typeface="Arial" panose="020B0604020202020204" pitchFamily="34" charset="0"/>
              </a:rPr>
              <a:t>Tiêu đề</a:t>
            </a:r>
            <a:endParaRPr lang="en-US" sz="2800" b="1">
              <a:solidFill>
                <a:srgbClr val="FEFFFF"/>
              </a:solidFill>
              <a:cs typeface="Arial" panose="020B0604020202020204" pitchFamily="34" charset="0"/>
            </a:endParaRPr>
          </a:p>
        </p:txBody>
      </p:sp>
      <p:pic>
        <p:nvPicPr>
          <p:cNvPr id="56350" name="Picture 30" descr="shadow_1_m"/>
          <p:cNvPicPr>
            <a:picLocks noChangeAspect="1" noChangeArrowheads="1"/>
          </p:cNvPicPr>
          <p:nvPr/>
        </p:nvPicPr>
        <p:blipFill>
          <a:blip r:embed="rId2" cstate="print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4906963" y="3449638"/>
            <a:ext cx="1128712" cy="211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6351" name="Group 31"/>
          <p:cNvGrpSpPr>
            <a:grpSpLocks/>
          </p:cNvGrpSpPr>
          <p:nvPr/>
        </p:nvGrpSpPr>
        <p:grpSpPr bwMode="auto">
          <a:xfrm>
            <a:off x="4887913" y="2428875"/>
            <a:ext cx="1193800" cy="1154113"/>
            <a:chOff x="887" y="2040"/>
            <a:chExt cx="433" cy="422"/>
          </a:xfrm>
        </p:grpSpPr>
        <p:pic>
          <p:nvPicPr>
            <p:cNvPr id="56352" name="Picture 32" descr="circuler_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887" y="2040"/>
              <a:ext cx="430" cy="4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6353" name="Oval 33"/>
            <p:cNvSpPr>
              <a:spLocks noChangeArrowheads="1"/>
            </p:cNvSpPr>
            <p:nvPr/>
          </p:nvSpPr>
          <p:spPr bwMode="gray">
            <a:xfrm>
              <a:off x="887" y="2040"/>
              <a:ext cx="433" cy="422"/>
            </a:xfrm>
            <a:prstGeom prst="ellipse">
              <a:avLst/>
            </a:prstGeom>
            <a:solidFill>
              <a:schemeClr val="hlink">
                <a:alpha val="66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56354" name="Picture 34" descr="Picture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930" y="2044"/>
              <a:ext cx="345" cy="1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6355" name="Rectangle 35"/>
          <p:cNvSpPr>
            <a:spLocks noChangeArrowheads="1"/>
          </p:cNvSpPr>
          <p:nvPr/>
        </p:nvSpPr>
        <p:spPr bwMode="auto">
          <a:xfrm>
            <a:off x="5024438" y="2763838"/>
            <a:ext cx="1436547" cy="523220"/>
          </a:xfrm>
          <a:prstGeom prst="rect">
            <a:avLst/>
          </a:prstGeom>
          <a:noFill/>
          <a:ln>
            <a:noFill/>
          </a:ln>
          <a:effectLst>
            <a:outerShdw dist="28398" dir="3806097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Clr>
                <a:srgbClr val="FF0066"/>
              </a:buClr>
              <a:buSzPct val="75000"/>
              <a:buFont typeface="Arial" panose="020B0604020202020204" pitchFamily="34" charset="0"/>
              <a:buNone/>
            </a:pPr>
            <a:r>
              <a:rPr lang="en-US" sz="2800" b="1" smtClean="0">
                <a:solidFill>
                  <a:srgbClr val="FEFFFF"/>
                </a:solidFill>
                <a:cs typeface="Arial" panose="020B0604020202020204" pitchFamily="34" charset="0"/>
              </a:rPr>
              <a:t>Tiêu đề</a:t>
            </a:r>
            <a:endParaRPr lang="en-US" sz="2800" b="1">
              <a:solidFill>
                <a:srgbClr val="FEFFFF"/>
              </a:solidFill>
              <a:cs typeface="Arial" panose="020B0604020202020204" pitchFamily="34" charset="0"/>
            </a:endParaRPr>
          </a:p>
        </p:txBody>
      </p:sp>
      <p:pic>
        <p:nvPicPr>
          <p:cNvPr id="56356" name="Picture 36" descr="shadow_1_m"/>
          <p:cNvPicPr>
            <a:picLocks noChangeAspect="1" noChangeArrowheads="1"/>
          </p:cNvPicPr>
          <p:nvPr/>
        </p:nvPicPr>
        <p:blipFill>
          <a:blip r:embed="rId2" cstate="print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3089275" y="4178300"/>
            <a:ext cx="1127125" cy="21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6357" name="Group 37"/>
          <p:cNvGrpSpPr>
            <a:grpSpLocks/>
          </p:cNvGrpSpPr>
          <p:nvPr/>
        </p:nvGrpSpPr>
        <p:grpSpPr bwMode="auto">
          <a:xfrm>
            <a:off x="3070225" y="3157538"/>
            <a:ext cx="1192213" cy="1154112"/>
            <a:chOff x="887" y="2040"/>
            <a:chExt cx="433" cy="422"/>
          </a:xfrm>
        </p:grpSpPr>
        <p:pic>
          <p:nvPicPr>
            <p:cNvPr id="56358" name="Picture 38" descr="circuler_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887" y="2040"/>
              <a:ext cx="430" cy="4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6359" name="Oval 39"/>
            <p:cNvSpPr>
              <a:spLocks noChangeArrowheads="1"/>
            </p:cNvSpPr>
            <p:nvPr/>
          </p:nvSpPr>
          <p:spPr bwMode="gray">
            <a:xfrm>
              <a:off x="887" y="2040"/>
              <a:ext cx="433" cy="422"/>
            </a:xfrm>
            <a:prstGeom prst="ellipse">
              <a:avLst/>
            </a:prstGeom>
            <a:solidFill>
              <a:schemeClr val="accent2">
                <a:alpha val="66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56360" name="Picture 40" descr="Picture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930" y="2044"/>
              <a:ext cx="345" cy="1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6361" name="Rectangle 41"/>
          <p:cNvSpPr>
            <a:spLocks noChangeArrowheads="1"/>
          </p:cNvSpPr>
          <p:nvPr/>
        </p:nvSpPr>
        <p:spPr bwMode="auto">
          <a:xfrm>
            <a:off x="3197225" y="3502025"/>
            <a:ext cx="1436547" cy="523220"/>
          </a:xfrm>
          <a:prstGeom prst="rect">
            <a:avLst/>
          </a:prstGeom>
          <a:noFill/>
          <a:ln>
            <a:noFill/>
          </a:ln>
          <a:effectLst>
            <a:outerShdw dist="28398" dir="3806097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Clr>
                <a:srgbClr val="FF0066"/>
              </a:buClr>
              <a:buSzPct val="75000"/>
              <a:buFont typeface="Arial" panose="020B0604020202020204" pitchFamily="34" charset="0"/>
              <a:buNone/>
            </a:pPr>
            <a:r>
              <a:rPr lang="en-US" sz="2800" b="1" smtClean="0">
                <a:solidFill>
                  <a:srgbClr val="FEFFFF"/>
                </a:solidFill>
                <a:cs typeface="Arial" panose="020B0604020202020204" pitchFamily="34" charset="0"/>
              </a:rPr>
              <a:t>Tiêu đề</a:t>
            </a:r>
            <a:endParaRPr lang="en-US" sz="2800" b="1">
              <a:solidFill>
                <a:srgbClr val="FEFFFF"/>
              </a:solidFill>
              <a:cs typeface="Arial" panose="020B0604020202020204" pitchFamily="34" charset="0"/>
            </a:endParaRPr>
          </a:p>
        </p:txBody>
      </p:sp>
      <p:pic>
        <p:nvPicPr>
          <p:cNvPr id="56362" name="Picture 42" descr="shadow_1_m"/>
          <p:cNvPicPr>
            <a:picLocks noChangeAspect="1" noChangeArrowheads="1"/>
          </p:cNvPicPr>
          <p:nvPr/>
        </p:nvPicPr>
        <p:blipFill>
          <a:blip r:embed="rId2" cstate="print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230313" y="4732338"/>
            <a:ext cx="1128712" cy="211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6363" name="Group 43"/>
          <p:cNvGrpSpPr>
            <a:grpSpLocks/>
          </p:cNvGrpSpPr>
          <p:nvPr/>
        </p:nvGrpSpPr>
        <p:grpSpPr bwMode="auto">
          <a:xfrm>
            <a:off x="1211263" y="3711575"/>
            <a:ext cx="1192212" cy="1154113"/>
            <a:chOff x="887" y="2040"/>
            <a:chExt cx="433" cy="422"/>
          </a:xfrm>
        </p:grpSpPr>
        <p:pic>
          <p:nvPicPr>
            <p:cNvPr id="56364" name="Picture 44" descr="circuler_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887" y="2040"/>
              <a:ext cx="430" cy="4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6365" name="Oval 45"/>
            <p:cNvSpPr>
              <a:spLocks noChangeArrowheads="1"/>
            </p:cNvSpPr>
            <p:nvPr/>
          </p:nvSpPr>
          <p:spPr bwMode="gray">
            <a:xfrm>
              <a:off x="887" y="2040"/>
              <a:ext cx="433" cy="422"/>
            </a:xfrm>
            <a:prstGeom prst="ellipse">
              <a:avLst/>
            </a:prstGeom>
            <a:solidFill>
              <a:schemeClr val="accent1">
                <a:alpha val="64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56366" name="Picture 46" descr="Picture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930" y="2044"/>
              <a:ext cx="345" cy="1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6367" name="Rectangle 47"/>
          <p:cNvSpPr>
            <a:spLocks noChangeArrowheads="1"/>
          </p:cNvSpPr>
          <p:nvPr/>
        </p:nvSpPr>
        <p:spPr bwMode="auto">
          <a:xfrm>
            <a:off x="1338263" y="4044950"/>
            <a:ext cx="1436547" cy="523220"/>
          </a:xfrm>
          <a:prstGeom prst="rect">
            <a:avLst/>
          </a:prstGeom>
          <a:noFill/>
          <a:ln>
            <a:noFill/>
          </a:ln>
          <a:effectLst>
            <a:outerShdw dist="28398" dir="3806097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Clr>
                <a:srgbClr val="FF0066"/>
              </a:buClr>
              <a:buSzPct val="75000"/>
              <a:buFont typeface="Arial" panose="020B0604020202020204" pitchFamily="34" charset="0"/>
              <a:buNone/>
            </a:pPr>
            <a:r>
              <a:rPr lang="en-US" sz="2800" b="1" smtClean="0">
                <a:solidFill>
                  <a:srgbClr val="FEFFFF"/>
                </a:solidFill>
                <a:cs typeface="Arial" panose="020B0604020202020204" pitchFamily="34" charset="0"/>
              </a:rPr>
              <a:t>Tiêu đề</a:t>
            </a:r>
            <a:endParaRPr lang="en-US" sz="2800" b="1">
              <a:solidFill>
                <a:srgbClr val="FEFFFF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Oval 2"/>
          <p:cNvSpPr>
            <a:spLocks noChangeArrowheads="1"/>
          </p:cNvSpPr>
          <p:nvPr/>
        </p:nvSpPr>
        <p:spPr bwMode="gray">
          <a:xfrm>
            <a:off x="2667000" y="1676400"/>
            <a:ext cx="3810000" cy="3810000"/>
          </a:xfrm>
          <a:prstGeom prst="ellipse">
            <a:avLst/>
          </a:prstGeom>
          <a:solidFill>
            <a:srgbClr val="C0C0C0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7347" name="Oval 3"/>
          <p:cNvSpPr>
            <a:spLocks noChangeArrowheads="1"/>
          </p:cNvSpPr>
          <p:nvPr/>
        </p:nvSpPr>
        <p:spPr bwMode="gray">
          <a:xfrm>
            <a:off x="3365500" y="1971675"/>
            <a:ext cx="1031875" cy="1042988"/>
          </a:xfrm>
          <a:prstGeom prst="ellipse">
            <a:avLst/>
          </a:prstGeom>
          <a:solidFill>
            <a:srgbClr val="FFFFFF"/>
          </a:solidFill>
          <a:ln w="76200" algn="ctr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3470275" y="2271713"/>
            <a:ext cx="811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shade val="72549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>
            <a:spAutoFit/>
            <a:flatTx/>
          </a:bodyPr>
          <a:lstStyle/>
          <a:p>
            <a:pPr algn="ctr"/>
            <a:r>
              <a:rPr lang="en-US" sz="2400" b="1" smtClean="0">
                <a:solidFill>
                  <a:schemeClr val="hlink"/>
                </a:solidFill>
                <a:cs typeface="Arial" panose="020B0604020202020204" pitchFamily="34" charset="0"/>
              </a:rPr>
              <a:t>Chữ</a:t>
            </a:r>
            <a:endParaRPr lang="en-US" sz="2400" b="1">
              <a:solidFill>
                <a:schemeClr val="hlink"/>
              </a:solidFill>
              <a:cs typeface="Arial" panose="020B0604020202020204" pitchFamily="34" charset="0"/>
            </a:endParaRPr>
          </a:p>
        </p:txBody>
      </p:sp>
      <p:sp>
        <p:nvSpPr>
          <p:cNvPr id="57349" name="AutoShape 5"/>
          <p:cNvSpPr>
            <a:spLocks/>
          </p:cNvSpPr>
          <p:nvPr/>
        </p:nvSpPr>
        <p:spPr bwMode="black">
          <a:xfrm>
            <a:off x="6357938" y="1884363"/>
            <a:ext cx="1957387" cy="366712"/>
          </a:xfrm>
          <a:prstGeom prst="accentCallout2">
            <a:avLst>
              <a:gd name="adj1" fmla="val 31167"/>
              <a:gd name="adj2" fmla="val -3894"/>
              <a:gd name="adj3" fmla="val 31167"/>
              <a:gd name="adj4" fmla="val -14681"/>
              <a:gd name="adj5" fmla="val 95671"/>
              <a:gd name="adj6" fmla="val -32523"/>
            </a:avLst>
          </a:prstGeom>
          <a:noFill/>
          <a:ln w="9525">
            <a:solidFill>
              <a:schemeClr val="folHlink"/>
            </a:solidFill>
            <a:miter lim="800000"/>
            <a:headEnd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0" hangingPunct="0"/>
            <a:r>
              <a:rPr lang="en-US" sz="1400" b="1" smtClean="0">
                <a:cs typeface="Arial" panose="020B0604020202020204" pitchFamily="34" charset="0"/>
              </a:rPr>
              <a:t>Thêm văn bản </a:t>
            </a:r>
            <a:endParaRPr lang="en-US" sz="1400" b="1">
              <a:cs typeface="Arial" panose="020B0604020202020204" pitchFamily="34" charset="0"/>
            </a:endParaRPr>
          </a:p>
        </p:txBody>
      </p:sp>
      <p:sp>
        <p:nvSpPr>
          <p:cNvPr id="57350" name="AutoShape 6"/>
          <p:cNvSpPr>
            <a:spLocks/>
          </p:cNvSpPr>
          <p:nvPr/>
        </p:nvSpPr>
        <p:spPr bwMode="black">
          <a:xfrm>
            <a:off x="1046163" y="1765300"/>
            <a:ext cx="1593850" cy="434975"/>
          </a:xfrm>
          <a:prstGeom prst="accentCallout2">
            <a:avLst>
              <a:gd name="adj1" fmla="val 26278"/>
              <a:gd name="adj2" fmla="val 104782"/>
              <a:gd name="adj3" fmla="val 26278"/>
              <a:gd name="adj4" fmla="val 124898"/>
              <a:gd name="adj5" fmla="val 86495"/>
              <a:gd name="adj6" fmla="val 135759"/>
            </a:avLst>
          </a:prstGeom>
          <a:noFill/>
          <a:ln w="9525">
            <a:solidFill>
              <a:schemeClr val="hlink"/>
            </a:solidFill>
            <a:miter lim="800000"/>
            <a:headEnd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 eaLnBrk="0" hangingPunct="0"/>
            <a:r>
              <a:rPr lang="en-US" sz="1400" b="1" smtClean="0">
                <a:cs typeface="Arial" panose="020B0604020202020204" pitchFamily="34" charset="0"/>
              </a:rPr>
              <a:t>Thêm văn bản </a:t>
            </a:r>
            <a:endParaRPr lang="en-US" sz="1400" b="1">
              <a:cs typeface="Arial" panose="020B0604020202020204" pitchFamily="34" charset="0"/>
            </a:endParaRPr>
          </a:p>
        </p:txBody>
      </p:sp>
      <p:sp>
        <p:nvSpPr>
          <p:cNvPr id="57351" name="AutoShape 7"/>
          <p:cNvSpPr>
            <a:spLocks/>
          </p:cNvSpPr>
          <p:nvPr/>
        </p:nvSpPr>
        <p:spPr bwMode="black">
          <a:xfrm>
            <a:off x="571500" y="3425825"/>
            <a:ext cx="1593850" cy="434975"/>
          </a:xfrm>
          <a:prstGeom prst="accentCallout2">
            <a:avLst>
              <a:gd name="adj1" fmla="val 26278"/>
              <a:gd name="adj2" fmla="val 104782"/>
              <a:gd name="adj3" fmla="val 26278"/>
              <a:gd name="adj4" fmla="val 126296"/>
              <a:gd name="adj5" fmla="val 66060"/>
              <a:gd name="adj6" fmla="val 137250"/>
            </a:avLst>
          </a:prstGeom>
          <a:noFill/>
          <a:ln w="9525">
            <a:solidFill>
              <a:schemeClr val="accent2"/>
            </a:solidFill>
            <a:miter lim="800000"/>
            <a:headEnd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 eaLnBrk="0" hangingPunct="0"/>
            <a:r>
              <a:rPr lang="en-US" sz="1400" b="1" smtClean="0">
                <a:cs typeface="Arial" panose="020B0604020202020204" pitchFamily="34" charset="0"/>
              </a:rPr>
              <a:t>Thêm văn bản </a:t>
            </a:r>
            <a:endParaRPr lang="en-US" sz="1400" b="1">
              <a:cs typeface="Arial" panose="020B0604020202020204" pitchFamily="34" charset="0"/>
            </a:endParaRPr>
          </a:p>
        </p:txBody>
      </p:sp>
      <p:sp>
        <p:nvSpPr>
          <p:cNvPr id="57352" name="AutoShape 8"/>
          <p:cNvSpPr>
            <a:spLocks/>
          </p:cNvSpPr>
          <p:nvPr/>
        </p:nvSpPr>
        <p:spPr bwMode="black">
          <a:xfrm>
            <a:off x="1143000" y="4800600"/>
            <a:ext cx="1509713" cy="392113"/>
          </a:xfrm>
          <a:prstGeom prst="accentCallout2">
            <a:avLst>
              <a:gd name="adj1" fmla="val 29148"/>
              <a:gd name="adj2" fmla="val 105046"/>
              <a:gd name="adj3" fmla="val 29148"/>
              <a:gd name="adj4" fmla="val 105046"/>
              <a:gd name="adj5" fmla="val 49394"/>
              <a:gd name="adj6" fmla="val 157097"/>
            </a:avLst>
          </a:prstGeom>
          <a:noFill/>
          <a:ln w="9525">
            <a:solidFill>
              <a:schemeClr val="accent1"/>
            </a:solidFill>
            <a:miter lim="800000"/>
            <a:headEnd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0" hangingPunct="0"/>
            <a:r>
              <a:rPr lang="en-US" sz="1400" b="1" smtClean="0">
                <a:cs typeface="Arial" panose="020B0604020202020204" pitchFamily="34" charset="0"/>
              </a:rPr>
              <a:t>Thêm văn bản </a:t>
            </a:r>
            <a:endParaRPr lang="en-US" sz="1400" b="1">
              <a:cs typeface="Arial" panose="020B0604020202020204" pitchFamily="34" charset="0"/>
            </a:endParaRPr>
          </a:p>
        </p:txBody>
      </p:sp>
      <p:sp>
        <p:nvSpPr>
          <p:cNvPr id="57353" name="Rectangle 9"/>
          <p:cNvSpPr>
            <a:spLocks noChangeArrowheads="1"/>
          </p:cNvSpPr>
          <p:nvPr/>
        </p:nvSpPr>
        <p:spPr bwMode="black">
          <a:xfrm>
            <a:off x="2095500" y="5683250"/>
            <a:ext cx="51816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b="1" smtClean="0">
                <a:cs typeface="Arial" panose="020B0604020202020204" pitchFamily="34" charset="0"/>
              </a:rPr>
              <a:t>Thêm nội dung bằng văn bản của bạn tại đây.</a:t>
            </a:r>
            <a:endParaRPr lang="en-US" b="1">
              <a:cs typeface="Arial" panose="020B0604020202020204" pitchFamily="34" charset="0"/>
            </a:endParaRPr>
          </a:p>
        </p:txBody>
      </p:sp>
      <p:sp>
        <p:nvSpPr>
          <p:cNvPr id="57354" name="Rectangle 10"/>
          <p:cNvSpPr>
            <a:spLocks noGrp="1" noChangeArrowheads="1"/>
          </p:cNvSpPr>
          <p:nvPr>
            <p:ph type="title"/>
          </p:nvPr>
        </p:nvSpPr>
        <p:spPr bwMode="black"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sp>
        <p:nvSpPr>
          <p:cNvPr id="57355" name="Oval 11"/>
          <p:cNvSpPr>
            <a:spLocks noChangeArrowheads="1"/>
          </p:cNvSpPr>
          <p:nvPr/>
        </p:nvSpPr>
        <p:spPr bwMode="gray">
          <a:xfrm>
            <a:off x="4703763" y="1928813"/>
            <a:ext cx="1031875" cy="1042987"/>
          </a:xfrm>
          <a:prstGeom prst="ellipse">
            <a:avLst/>
          </a:prstGeom>
          <a:solidFill>
            <a:srgbClr val="FFFFFF"/>
          </a:solidFill>
          <a:ln w="76200" algn="ctr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7356" name="Rectangle 12"/>
          <p:cNvSpPr>
            <a:spLocks noChangeArrowheads="1"/>
          </p:cNvSpPr>
          <p:nvPr/>
        </p:nvSpPr>
        <p:spPr bwMode="auto">
          <a:xfrm>
            <a:off x="4802188" y="2222500"/>
            <a:ext cx="8112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shade val="72549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>
            <a:spAutoFit/>
            <a:flatTx/>
          </a:bodyPr>
          <a:lstStyle/>
          <a:p>
            <a:pPr algn="ctr"/>
            <a:r>
              <a:rPr lang="en-US" sz="2400" b="1" smtClean="0">
                <a:solidFill>
                  <a:schemeClr val="folHlink"/>
                </a:solidFill>
                <a:cs typeface="Arial" panose="020B0604020202020204" pitchFamily="34" charset="0"/>
              </a:rPr>
              <a:t>Chữ</a:t>
            </a:r>
            <a:endParaRPr lang="en-US" sz="2400" b="1">
              <a:solidFill>
                <a:schemeClr val="folHlink"/>
              </a:solidFill>
              <a:cs typeface="Arial" panose="020B0604020202020204" pitchFamily="34" charset="0"/>
            </a:endParaRPr>
          </a:p>
        </p:txBody>
      </p:sp>
      <p:sp>
        <p:nvSpPr>
          <p:cNvPr id="57357" name="Oval 13"/>
          <p:cNvSpPr>
            <a:spLocks noChangeArrowheads="1"/>
          </p:cNvSpPr>
          <p:nvPr/>
        </p:nvSpPr>
        <p:spPr bwMode="gray">
          <a:xfrm>
            <a:off x="2778125" y="3149600"/>
            <a:ext cx="1031875" cy="1042988"/>
          </a:xfrm>
          <a:prstGeom prst="ellipse">
            <a:avLst/>
          </a:prstGeom>
          <a:solidFill>
            <a:srgbClr val="FFFFFF"/>
          </a:solidFill>
          <a:ln w="76200" algn="ctr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7358" name="Rectangle 14"/>
          <p:cNvSpPr>
            <a:spLocks noChangeArrowheads="1"/>
          </p:cNvSpPr>
          <p:nvPr/>
        </p:nvSpPr>
        <p:spPr bwMode="auto">
          <a:xfrm>
            <a:off x="2882900" y="3455988"/>
            <a:ext cx="811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shade val="72549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>
            <a:spAutoFit/>
            <a:flatTx/>
          </a:bodyPr>
          <a:lstStyle/>
          <a:p>
            <a:pPr algn="ctr"/>
            <a:r>
              <a:rPr lang="en-US" sz="2400" b="1" smtClean="0">
                <a:solidFill>
                  <a:schemeClr val="accent2"/>
                </a:solidFill>
                <a:cs typeface="Arial" panose="020B0604020202020204" pitchFamily="34" charset="0"/>
              </a:rPr>
              <a:t>Chữ</a:t>
            </a:r>
            <a:endParaRPr lang="en-US" sz="2400" b="1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  <p:sp>
        <p:nvSpPr>
          <p:cNvPr id="57359" name="Oval 15"/>
          <p:cNvSpPr>
            <a:spLocks noChangeArrowheads="1"/>
          </p:cNvSpPr>
          <p:nvPr/>
        </p:nvSpPr>
        <p:spPr bwMode="gray">
          <a:xfrm>
            <a:off x="3605213" y="4291013"/>
            <a:ext cx="1031875" cy="1042987"/>
          </a:xfrm>
          <a:prstGeom prst="ellipse">
            <a:avLst/>
          </a:prstGeom>
          <a:solidFill>
            <a:srgbClr val="FFFFFF"/>
          </a:solidFill>
          <a:ln w="76200" algn="ctr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7360" name="Rectangle 16"/>
          <p:cNvSpPr>
            <a:spLocks noChangeArrowheads="1"/>
          </p:cNvSpPr>
          <p:nvPr/>
        </p:nvSpPr>
        <p:spPr bwMode="auto">
          <a:xfrm>
            <a:off x="3709988" y="4608513"/>
            <a:ext cx="8112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shade val="72549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>
            <a:spAutoFit/>
            <a:flatTx/>
          </a:bodyPr>
          <a:lstStyle/>
          <a:p>
            <a:pPr algn="ctr"/>
            <a:r>
              <a:rPr lang="en-US" sz="2400" b="1" smtClean="0">
                <a:solidFill>
                  <a:schemeClr val="accent1"/>
                </a:solidFill>
                <a:cs typeface="Arial" panose="020B0604020202020204" pitchFamily="34" charset="0"/>
              </a:rPr>
              <a:t>Chữ</a:t>
            </a:r>
            <a:endParaRPr lang="en-US" sz="2400" b="1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57361" name="Oval 17"/>
          <p:cNvSpPr>
            <a:spLocks noChangeArrowheads="1"/>
          </p:cNvSpPr>
          <p:nvPr/>
        </p:nvSpPr>
        <p:spPr bwMode="gray">
          <a:xfrm>
            <a:off x="3886200" y="2917825"/>
            <a:ext cx="1382713" cy="1360488"/>
          </a:xfrm>
          <a:prstGeom prst="ellipse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76200" algn="ctr">
                <a:solidFill>
                  <a:schemeClr val="bg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7362" name="AutoShape 18"/>
          <p:cNvSpPr>
            <a:spLocks/>
          </p:cNvSpPr>
          <p:nvPr/>
        </p:nvSpPr>
        <p:spPr bwMode="black">
          <a:xfrm>
            <a:off x="6934200" y="3309938"/>
            <a:ext cx="1981200" cy="366712"/>
          </a:xfrm>
          <a:prstGeom prst="accentCallout2">
            <a:avLst>
              <a:gd name="adj1" fmla="val 31167"/>
              <a:gd name="adj2" fmla="val -3847"/>
              <a:gd name="adj3" fmla="val 31167"/>
              <a:gd name="adj4" fmla="val -12421"/>
              <a:gd name="adj5" fmla="val 70130"/>
              <a:gd name="adj6" fmla="val -26602"/>
            </a:avLst>
          </a:prstGeom>
          <a:noFill/>
          <a:ln w="9525">
            <a:solidFill>
              <a:srgbClr val="808080"/>
            </a:solidFill>
            <a:miter lim="800000"/>
            <a:headEnd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0" hangingPunct="0"/>
            <a:r>
              <a:rPr lang="en-US" sz="1400" b="1" smtClean="0">
                <a:cs typeface="Arial" panose="020B0604020202020204" pitchFamily="34" charset="0"/>
              </a:rPr>
              <a:t>Thêm văn bản </a:t>
            </a:r>
            <a:endParaRPr lang="en-US" sz="1400" b="1">
              <a:cs typeface="Arial" panose="020B0604020202020204" pitchFamily="34" charset="0"/>
            </a:endParaRPr>
          </a:p>
        </p:txBody>
      </p:sp>
      <p:sp>
        <p:nvSpPr>
          <p:cNvPr id="57363" name="Oval 19"/>
          <p:cNvSpPr>
            <a:spLocks noChangeArrowheads="1"/>
          </p:cNvSpPr>
          <p:nvPr/>
        </p:nvSpPr>
        <p:spPr bwMode="gray">
          <a:xfrm>
            <a:off x="5356225" y="3160713"/>
            <a:ext cx="1031875" cy="1042987"/>
          </a:xfrm>
          <a:prstGeom prst="ellipse">
            <a:avLst/>
          </a:prstGeom>
          <a:solidFill>
            <a:srgbClr val="FFFFFF"/>
          </a:solidFill>
          <a:ln w="76200" algn="ctr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vi-VN">
              <a:solidFill>
                <a:srgbClr val="808080"/>
              </a:solidFill>
            </a:endParaRPr>
          </a:p>
        </p:txBody>
      </p:sp>
      <p:sp>
        <p:nvSpPr>
          <p:cNvPr id="57364" name="Rectangle 20"/>
          <p:cNvSpPr>
            <a:spLocks noChangeArrowheads="1"/>
          </p:cNvSpPr>
          <p:nvPr/>
        </p:nvSpPr>
        <p:spPr bwMode="auto">
          <a:xfrm>
            <a:off x="5454650" y="3451225"/>
            <a:ext cx="811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shade val="72549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ctr"/>
            <a:r>
              <a:rPr lang="en-US" sz="2400" b="1" smtClean="0">
                <a:solidFill>
                  <a:srgbClr val="808080"/>
                </a:solidFill>
                <a:cs typeface="Arial" panose="020B0604020202020204" pitchFamily="34" charset="0"/>
              </a:rPr>
              <a:t>Chữ</a:t>
            </a:r>
            <a:endParaRPr lang="en-US" sz="2400" b="1">
              <a:solidFill>
                <a:srgbClr val="808080"/>
              </a:solidFill>
              <a:cs typeface="Arial" panose="020B0604020202020204" pitchFamily="34" charset="0"/>
            </a:endParaRPr>
          </a:p>
        </p:txBody>
      </p:sp>
      <p:pic>
        <p:nvPicPr>
          <p:cNvPr id="57365" name="Picture 21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724400"/>
            <a:ext cx="1095375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7000" smtClean="0"/>
              <a:t>Thêm tiêu đề</a:t>
            </a:r>
            <a:endParaRPr lang="en-US" sz="7000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58372" name="Text Box 4"/>
          <p:cNvSpPr txBox="1">
            <a:spLocks noChangeArrowheads="1"/>
          </p:cNvSpPr>
          <p:nvPr/>
        </p:nvSpPr>
        <p:spPr bwMode="auto">
          <a:xfrm>
            <a:off x="7772400" y="228600"/>
            <a:ext cx="1179513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200" b="1">
                <a:latin typeface="Corbel" panose="020B0503020204020204" pitchFamily="34" charset="0"/>
              </a:rPr>
              <a:t>L/O/G/O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Custom 361">
      <a:dk1>
        <a:srgbClr val="000000"/>
      </a:dk1>
      <a:lt1>
        <a:srgbClr val="FFFFFF"/>
      </a:lt1>
      <a:dk2>
        <a:srgbClr val="157B9B"/>
      </a:dk2>
      <a:lt2>
        <a:srgbClr val="C0C0C0"/>
      </a:lt2>
      <a:accent1>
        <a:srgbClr val="7FC63E"/>
      </a:accent1>
      <a:accent2>
        <a:srgbClr val="50CDDE"/>
      </a:accent2>
      <a:accent3>
        <a:srgbClr val="B886EA"/>
      </a:accent3>
      <a:accent4>
        <a:srgbClr val="D9A77D"/>
      </a:accent4>
      <a:accent5>
        <a:srgbClr val="8C94E0"/>
      </a:accent5>
      <a:accent6>
        <a:srgbClr val="CBC02B"/>
      </a:accent6>
      <a:hlink>
        <a:srgbClr val="E9961B"/>
      </a:hlink>
      <a:folHlink>
        <a:srgbClr val="E377AD"/>
      </a:folHlink>
    </a:clrScheme>
    <a:fontScheme name="Office Theme">
      <a:majorFont>
        <a:latin typeface="Corbe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321A9A"/>
        </a:dk2>
        <a:lt2>
          <a:srgbClr val="C0C0C0"/>
        </a:lt2>
        <a:accent1>
          <a:srgbClr val="7A95EA"/>
        </a:accent1>
        <a:accent2>
          <a:srgbClr val="B1DC52"/>
        </a:accent2>
        <a:accent3>
          <a:srgbClr val="FFFFFF"/>
        </a:accent3>
        <a:accent4>
          <a:srgbClr val="000000"/>
        </a:accent4>
        <a:accent5>
          <a:srgbClr val="BEC8F3"/>
        </a:accent5>
        <a:accent6>
          <a:srgbClr val="A0C749"/>
        </a:accent6>
        <a:hlink>
          <a:srgbClr val="5ACAE0"/>
        </a:hlink>
        <a:folHlink>
          <a:srgbClr val="C277E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499A"/>
        </a:dk2>
        <a:lt2>
          <a:srgbClr val="C0C0C0"/>
        </a:lt2>
        <a:accent1>
          <a:srgbClr val="40ADE4"/>
        </a:accent1>
        <a:accent2>
          <a:srgbClr val="F8BA0C"/>
        </a:accent2>
        <a:accent3>
          <a:srgbClr val="FFFFFF"/>
        </a:accent3>
        <a:accent4>
          <a:srgbClr val="000000"/>
        </a:accent4>
        <a:accent5>
          <a:srgbClr val="AFD3EF"/>
        </a:accent5>
        <a:accent6>
          <a:srgbClr val="E1A80A"/>
        </a:accent6>
        <a:hlink>
          <a:srgbClr val="81BD31"/>
        </a:hlink>
        <a:folHlink>
          <a:srgbClr val="FC910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157B9B"/>
        </a:dk2>
        <a:lt2>
          <a:srgbClr val="C0C0C0"/>
        </a:lt2>
        <a:accent1>
          <a:srgbClr val="7FC63E"/>
        </a:accent1>
        <a:accent2>
          <a:srgbClr val="50CDDE"/>
        </a:accent2>
        <a:accent3>
          <a:srgbClr val="FFFFFF"/>
        </a:accent3>
        <a:accent4>
          <a:srgbClr val="000000"/>
        </a:accent4>
        <a:accent5>
          <a:srgbClr val="C0DFAF"/>
        </a:accent5>
        <a:accent6>
          <a:srgbClr val="48BAC9"/>
        </a:accent6>
        <a:hlink>
          <a:srgbClr val="E9961B"/>
        </a:hlink>
        <a:folHlink>
          <a:srgbClr val="E377A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</TotalTime>
  <Words>796</Words>
  <Application>Microsoft Office PowerPoint</Application>
  <PresentationFormat>On-screen Show (4:3)</PresentationFormat>
  <Paragraphs>203</Paragraphs>
  <Slides>20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Corbel</vt:lpstr>
      <vt:lpstr>Verdana</vt:lpstr>
      <vt:lpstr>Wingdings</vt:lpstr>
      <vt:lpstr>Default Design</vt:lpstr>
      <vt:lpstr>Chart</vt:lpstr>
      <vt:lpstr>Thêm tiêu đề</vt:lpstr>
      <vt:lpstr>Nội dung</vt:lpstr>
      <vt:lpstr>Thêm tiêu đề</vt:lpstr>
      <vt:lpstr>Thêm tiêu đề</vt:lpstr>
      <vt:lpstr>Thêm văn bản </vt:lpstr>
      <vt:lpstr>Thêm tiêu đề</vt:lpstr>
      <vt:lpstr>Thêm văn bản </vt:lpstr>
      <vt:lpstr>Thêm tiêu đề</vt:lpstr>
      <vt:lpstr>Thêm văn bản </vt:lpstr>
      <vt:lpstr>Thêm văn bản </vt:lpstr>
      <vt:lpstr>Thêm tiêu đề</vt:lpstr>
      <vt:lpstr>Thêm tiêu đề</vt:lpstr>
      <vt:lpstr>Thêm văn bản </vt:lpstr>
      <vt:lpstr>Thêm văn bản </vt:lpstr>
      <vt:lpstr>Thêm tiêu đề</vt:lpstr>
      <vt:lpstr>Thêm văn bản </vt:lpstr>
      <vt:lpstr>Thêm văn bản </vt:lpstr>
      <vt:lpstr>Thêm tiêu đề</vt:lpstr>
      <vt:lpstr>Thêm văn bản </vt:lpstr>
      <vt:lpstr>Thêm tiêu đề</vt:lpstr>
    </vt:vector>
  </TitlesOfParts>
  <Company>Guild Design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www.themegallery.com</dc:creator>
  <cp:lastModifiedBy>User</cp:lastModifiedBy>
  <cp:revision>14</cp:revision>
  <dcterms:created xsi:type="dcterms:W3CDTF">2010-05-04T06:48:34Z</dcterms:created>
  <dcterms:modified xsi:type="dcterms:W3CDTF">2016-03-14T05:27:59Z</dcterms:modified>
</cp:coreProperties>
</file>