
<file path=[Content_Types].xml><?xml version="1.0" encoding="utf-8"?>
<Types xmlns="http://schemas.openxmlformats.org/package/2006/content-types">
  <Default Extension="png" ContentType="image/png"/>
  <Default Extension="bin" ContentType="application/vnd.openxmlformats-officedocument.oleObject"/>
  <Default Extension="emf" ContentType="image/x-emf"/>
  <Default Extension="jpeg" ContentType="image/jpeg"/>
  <Default Extension="rels" ContentType="application/vnd.openxmlformats-package.relationships+xml"/>
  <Default Extension="xml" ContentType="application/xml"/>
  <Default Extension="vml" ContentType="application/vnd.openxmlformats-officedocument.vmlDrawin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32"/>
  </p:notesMasterIdLst>
  <p:handoutMasterIdLst>
    <p:handoutMasterId r:id="rId33"/>
  </p:handout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  <p:sldId id="271" r:id="rId17"/>
    <p:sldId id="272" r:id="rId18"/>
    <p:sldId id="273" r:id="rId19"/>
    <p:sldId id="274" r:id="rId20"/>
    <p:sldId id="275" r:id="rId21"/>
    <p:sldId id="276" r:id="rId22"/>
    <p:sldId id="277" r:id="rId23"/>
    <p:sldId id="278" r:id="rId24"/>
    <p:sldId id="279" r:id="rId25"/>
    <p:sldId id="280" r:id="rId26"/>
    <p:sldId id="281" r:id="rId27"/>
    <p:sldId id="282" r:id="rId28"/>
    <p:sldId id="283" r:id="rId29"/>
    <p:sldId id="284" r:id="rId30"/>
    <p:sldId id="285" r:id="rId31"/>
  </p:sldIdLst>
  <p:sldSz cx="9144000" cy="6858000" type="screen4x3"/>
  <p:notesSz cx="6858000" cy="9144000"/>
  <p:defaultTextStyle>
    <a:defPPr>
      <a:defRPr lang="en-US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76C557"/>
    <a:srgbClr val="80808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6259" autoAdjust="0"/>
    <p:restoredTop sz="94660"/>
  </p:normalViewPr>
  <p:slideViewPr>
    <p:cSldViewPr>
      <p:cViewPr varScale="1">
        <p:scale>
          <a:sx n="70" d="100"/>
          <a:sy n="70" d="100"/>
        </p:scale>
        <p:origin x="1356" y="48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notesViewPr>
    <p:cSldViewPr>
      <p:cViewPr varScale="1">
        <p:scale>
          <a:sx n="66" d="100"/>
          <a:sy n="66" d="100"/>
        </p:scale>
        <p:origin x="0" y="0"/>
      </p:cViewPr>
      <p:guideLst/>
    </p:cSldViewPr>
  </p:notesViewPr>
  <p:gridSpacing cx="76200" cy="7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21" Type="http://schemas.openxmlformats.org/officeDocument/2006/relationships/slide" Target="slides/slide20.xml"/><Relationship Id="rId34" Type="http://schemas.openxmlformats.org/officeDocument/2006/relationships/presProps" Target="pres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handoutMaster" Target="handoutMasters/handoutMaster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notesMaster" Target="notesMasters/notesMaster1.xml"/><Relationship Id="rId37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viewProps" Target="viewProps.xml"/><Relationship Id="rId8" Type="http://schemas.openxmlformats.org/officeDocument/2006/relationships/slide" Target="slides/slide7.xml"/><Relationship Id="rId3" Type="http://schemas.openxmlformats.org/officeDocument/2006/relationships/slide" Target="slides/slide2.xml"/></Relationships>
</file>

<file path=ppt/drawings/_rels/vmlDrawing1.vml.rels><?xml version="1.0" encoding="UTF-8" standalone="yes"?>
<Relationships xmlns="http://schemas.openxmlformats.org/package/2006/relationships"><Relationship Id="rId1" Type="http://schemas.openxmlformats.org/officeDocument/2006/relationships/image" Target="../media/image18.emf"/></Relationships>
</file>

<file path=ppt/drawings/_rels/vmlDrawing2.vml.rels><?xml version="1.0" encoding="UTF-8" standalone="yes"?>
<Relationships xmlns="http://schemas.openxmlformats.org/package/2006/relationships"><Relationship Id="rId1" Type="http://schemas.openxmlformats.org/officeDocument/2006/relationships/image" Target="../media/image19.emf"/></Relationships>
</file>

<file path=ppt/drawings/_rels/vmlDrawing3.vml.rels><?xml version="1.0" encoding="UTF-8" standalone="yes"?>
<Relationships xmlns="http://schemas.openxmlformats.org/package/2006/relationships"><Relationship Id="rId1" Type="http://schemas.openxmlformats.org/officeDocument/2006/relationships/image" Target="../media/image27.emf"/></Relationships>
</file>

<file path=ppt/drawings/_rels/vmlDrawing4.vml.rels><?xml version="1.0" encoding="UTF-8" standalone="yes"?>
<Relationships xmlns="http://schemas.openxmlformats.org/package/2006/relationships"><Relationship Id="rId1" Type="http://schemas.openxmlformats.org/officeDocument/2006/relationships/image" Target="../media/image28.emf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6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200">
                <a:latin typeface="Arial" charset="0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147" name="Rectangle 3"/>
          <p:cNvSpPr>
            <a:spLocks noGrp="1" noChangeArrowheads="1"/>
          </p:cNvSpPr>
          <p:nvPr>
            <p:ph type="dt" sz="quarter" idx="1"/>
          </p:nvPr>
        </p:nvSpPr>
        <p:spPr bwMode="auto">
          <a:xfrm>
            <a:off x="3884613" y="0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200">
                <a:latin typeface="Arial" charset="0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148" name="Rectangle 4"/>
          <p:cNvSpPr>
            <a:spLocks noGrp="1" noChangeArrowheads="1"/>
          </p:cNvSpPr>
          <p:nvPr>
            <p:ph type="ftr" sz="quarter" idx="2"/>
          </p:nvPr>
        </p:nvSpPr>
        <p:spPr bwMode="auto">
          <a:xfrm>
            <a:off x="0" y="8685213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>
              <a:defRPr sz="1200">
                <a:latin typeface="Arial" charset="0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149" name="Rectangle 5"/>
          <p:cNvSpPr>
            <a:spLocks noGrp="1" noChangeArrowheads="1"/>
          </p:cNvSpPr>
          <p:nvPr>
            <p:ph type="sldNum" sz="quarter" idx="3"/>
          </p:nvPr>
        </p:nvSpPr>
        <p:spPr bwMode="auto">
          <a:xfrm>
            <a:off x="3884613" y="8685213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defRPr sz="1200"/>
            </a:lvl1pPr>
          </a:lstStyle>
          <a:p>
            <a:fld id="{BADFA2EB-9A62-41C5-AFA9-B16DCF0A8F68}" type="slidenum">
              <a:rPr lang="en-US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89810421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986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200">
                <a:latin typeface="Arial" charset="0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41987" name="Rectangle 3"/>
          <p:cNvSpPr>
            <a:spLocks noGrp="1" noChangeArrowheads="1"/>
          </p:cNvSpPr>
          <p:nvPr>
            <p:ph type="dt" idx="1"/>
          </p:nvPr>
        </p:nvSpPr>
        <p:spPr bwMode="auto">
          <a:xfrm>
            <a:off x="3884613" y="0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200">
                <a:latin typeface="Arial" charset="0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33796" name="Rectangle 4"/>
          <p:cNvSpPr>
            <a:spLocks noGrp="1" noRot="1" noChangeAspect="1" noChangeArrowheads="1" noTextEdit="1"/>
          </p:cNvSpPr>
          <p:nvPr>
            <p:ph type="sldImg" idx="2"/>
          </p:nvPr>
        </p:nvSpPr>
        <p:spPr bwMode="auto">
          <a:xfrm>
            <a:off x="1143000" y="685800"/>
            <a:ext cx="4572000" cy="3429000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41989" name="Rectangle 5"/>
          <p:cNvSpPr>
            <a:spLocks noGrp="1" noChangeArrowheads="1"/>
          </p:cNvSpPr>
          <p:nvPr>
            <p:ph type="body" sz="quarter" idx="3"/>
          </p:nvPr>
        </p:nvSpPr>
        <p:spPr bwMode="auto">
          <a:xfrm>
            <a:off x="685800" y="4343400"/>
            <a:ext cx="5486400" cy="411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noProof="0" smtClean="0"/>
              <a:t>Click to edit Master text styles</a:t>
            </a:r>
          </a:p>
          <a:p>
            <a:pPr lvl="1"/>
            <a:r>
              <a:rPr lang="en-US" noProof="0" smtClean="0"/>
              <a:t>Second level</a:t>
            </a:r>
          </a:p>
          <a:p>
            <a:pPr lvl="2"/>
            <a:r>
              <a:rPr lang="en-US" noProof="0" smtClean="0"/>
              <a:t>Third level</a:t>
            </a:r>
          </a:p>
          <a:p>
            <a:pPr lvl="3"/>
            <a:r>
              <a:rPr lang="en-US" noProof="0" smtClean="0"/>
              <a:t>Fourth level</a:t>
            </a:r>
          </a:p>
          <a:p>
            <a:pPr lvl="4"/>
            <a:r>
              <a:rPr lang="en-US" noProof="0" smtClean="0"/>
              <a:t>Fifth level</a:t>
            </a:r>
          </a:p>
        </p:txBody>
      </p:sp>
      <p:sp>
        <p:nvSpPr>
          <p:cNvPr id="41990" name="Rectangle 6"/>
          <p:cNvSpPr>
            <a:spLocks noGrp="1" noChangeArrowheads="1"/>
          </p:cNvSpPr>
          <p:nvPr>
            <p:ph type="ftr" sz="quarter" idx="4"/>
          </p:nvPr>
        </p:nvSpPr>
        <p:spPr bwMode="auto">
          <a:xfrm>
            <a:off x="0" y="8685213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>
              <a:defRPr sz="1200">
                <a:latin typeface="Arial" charset="0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41991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xfrm>
            <a:off x="3884613" y="8685213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defRPr sz="1200"/>
            </a:lvl1pPr>
          </a:lstStyle>
          <a:p>
            <a:fld id="{3DAC242E-371D-41D9-8D70-52A7E6CA896E}" type="slidenum">
              <a:rPr lang="en-US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6314137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8" Type="http://schemas.openxmlformats.org/officeDocument/2006/relationships/image" Target="../media/image11.png"/><Relationship Id="rId13" Type="http://schemas.openxmlformats.org/officeDocument/2006/relationships/image" Target="../media/image16.png"/><Relationship Id="rId3" Type="http://schemas.openxmlformats.org/officeDocument/2006/relationships/image" Target="../media/image1.png"/><Relationship Id="rId7" Type="http://schemas.openxmlformats.org/officeDocument/2006/relationships/image" Target="../media/image10.png"/><Relationship Id="rId12" Type="http://schemas.openxmlformats.org/officeDocument/2006/relationships/image" Target="../media/image15.png"/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Relationship Id="rId6" Type="http://schemas.openxmlformats.org/officeDocument/2006/relationships/image" Target="../media/image9.png"/><Relationship Id="rId11" Type="http://schemas.openxmlformats.org/officeDocument/2006/relationships/image" Target="../media/image14.png"/><Relationship Id="rId5" Type="http://schemas.openxmlformats.org/officeDocument/2006/relationships/image" Target="../media/image8.png"/><Relationship Id="rId10" Type="http://schemas.openxmlformats.org/officeDocument/2006/relationships/image" Target="../media/image13.png"/><Relationship Id="rId4" Type="http://schemas.openxmlformats.org/officeDocument/2006/relationships/image" Target="../media/image2.png"/><Relationship Id="rId9" Type="http://schemas.openxmlformats.org/officeDocument/2006/relationships/image" Target="../media/image12.png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showMasterPhAnim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0220" name="Picture 44" descr="line2"/>
          <p:cNvPicPr>
            <a:picLocks noChangeAspect="1" noChangeArrowheads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153"/>
          <a:stretch>
            <a:fillRect/>
          </a:stretch>
        </p:blipFill>
        <p:spPr bwMode="auto">
          <a:xfrm>
            <a:off x="0" y="0"/>
            <a:ext cx="9144000" cy="682783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0221" name="Picture 45" descr="1229_6"/>
          <p:cNvPicPr>
            <a:picLocks noChangeAspect="1" noChangeArrowheads="1"/>
          </p:cNvPicPr>
          <p:nvPr userDrawn="1"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210" t="50200" r="18790"/>
          <a:stretch>
            <a:fillRect/>
          </a:stretch>
        </p:blipFill>
        <p:spPr bwMode="auto">
          <a:xfrm>
            <a:off x="0" y="0"/>
            <a:ext cx="9144000" cy="35052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0222" name="Picture 46" descr="dg_bg3_w"/>
          <p:cNvPicPr>
            <a:picLocks noChangeAspect="1" noChangeArrowheads="1"/>
          </p:cNvPicPr>
          <p:nvPr userDrawn="1"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961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0223" name="Picture 47" descr="line2"/>
          <p:cNvPicPr>
            <a:picLocks noChangeAspect="1" noChangeArrowheads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153"/>
          <a:stretch>
            <a:fillRect/>
          </a:stretch>
        </p:blipFill>
        <p:spPr bwMode="auto">
          <a:xfrm>
            <a:off x="0" y="0"/>
            <a:ext cx="9144000" cy="682783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0224" name="Rectangle 48"/>
          <p:cNvSpPr>
            <a:spLocks noChangeArrowheads="1"/>
          </p:cNvSpPr>
          <p:nvPr userDrawn="1"/>
        </p:nvSpPr>
        <p:spPr bwMode="ltGray">
          <a:xfrm>
            <a:off x="0" y="4419600"/>
            <a:ext cx="9144000" cy="2438400"/>
          </a:xfrm>
          <a:prstGeom prst="rect">
            <a:avLst/>
          </a:prstGeom>
          <a:gradFill rotWithShape="1">
            <a:gsLst>
              <a:gs pos="0">
                <a:schemeClr val="accent1">
                  <a:gamma/>
                  <a:tint val="0"/>
                  <a:invGamma/>
                </a:schemeClr>
              </a:gs>
              <a:gs pos="100000">
                <a:schemeClr val="accent1">
                  <a:alpha val="69000"/>
                </a:schemeClr>
              </a:gs>
            </a:gsLst>
            <a:lin ang="5400000" scaled="1"/>
          </a:gra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17961" dir="2700000" algn="ctr" rotWithShape="0">
                    <a:schemeClr val="accent1">
                      <a:gamma/>
                      <a:shade val="60000"/>
                      <a:invGamma/>
                    </a:schemeClr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vi-VN"/>
          </a:p>
        </p:txBody>
      </p:sp>
      <p:grpSp>
        <p:nvGrpSpPr>
          <p:cNvPr id="50225" name="Group 49"/>
          <p:cNvGrpSpPr>
            <a:grpSpLocks/>
          </p:cNvGrpSpPr>
          <p:nvPr userDrawn="1"/>
        </p:nvGrpSpPr>
        <p:grpSpPr bwMode="auto">
          <a:xfrm>
            <a:off x="-19050" y="5181600"/>
            <a:ext cx="9163050" cy="1676400"/>
            <a:chOff x="-12" y="2512"/>
            <a:chExt cx="5772" cy="1808"/>
          </a:xfrm>
        </p:grpSpPr>
        <p:grpSp>
          <p:nvGrpSpPr>
            <p:cNvPr id="50226" name="Group 50"/>
            <p:cNvGrpSpPr>
              <a:grpSpLocks/>
            </p:cNvGrpSpPr>
            <p:nvPr/>
          </p:nvGrpSpPr>
          <p:grpSpPr bwMode="auto">
            <a:xfrm>
              <a:off x="-6" y="2512"/>
              <a:ext cx="5760" cy="1165"/>
              <a:chOff x="0" y="37"/>
              <a:chExt cx="5760" cy="2771"/>
            </a:xfrm>
          </p:grpSpPr>
          <p:sp>
            <p:nvSpPr>
              <p:cNvPr id="50227" name="Line 51"/>
              <p:cNvSpPr>
                <a:spLocks noChangeShapeType="1"/>
              </p:cNvSpPr>
              <p:nvPr userDrawn="1"/>
            </p:nvSpPr>
            <p:spPr bwMode="ltGray">
              <a:xfrm>
                <a:off x="0" y="37"/>
                <a:ext cx="5760" cy="0"/>
              </a:xfrm>
              <a:prstGeom prst="line">
                <a:avLst/>
              </a:prstGeom>
              <a:noFill/>
              <a:ln w="9525">
                <a:solidFill>
                  <a:schemeClr val="bg1">
                    <a:alpha val="89999"/>
                  </a:schemeClr>
                </a:solidFill>
                <a:round/>
                <a:headEnd/>
                <a:tailEnd/>
              </a:ln>
              <a:effectLst/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12700" dir="16200000" algn="ctr" rotWithShape="0">
                        <a:schemeClr val="bg1">
                          <a:gamma/>
                          <a:shade val="60000"/>
                          <a:invGamma/>
                        </a:schemeClr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vi-VN"/>
              </a:p>
            </p:txBody>
          </p:sp>
          <p:sp>
            <p:nvSpPr>
              <p:cNvPr id="50228" name="Line 52"/>
              <p:cNvSpPr>
                <a:spLocks noChangeShapeType="1"/>
              </p:cNvSpPr>
              <p:nvPr userDrawn="1"/>
            </p:nvSpPr>
            <p:spPr bwMode="ltGray">
              <a:xfrm>
                <a:off x="0" y="176"/>
                <a:ext cx="5760" cy="0"/>
              </a:xfrm>
              <a:prstGeom prst="line">
                <a:avLst/>
              </a:prstGeom>
              <a:noFill/>
              <a:ln w="9525">
                <a:solidFill>
                  <a:schemeClr val="bg1">
                    <a:alpha val="89999"/>
                  </a:schemeClr>
                </a:solidFill>
                <a:round/>
                <a:headEnd/>
                <a:tailEnd/>
              </a:ln>
              <a:effectLst/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12700" dir="16200000" algn="ctr" rotWithShape="0">
                        <a:schemeClr val="bg1">
                          <a:gamma/>
                          <a:shade val="60000"/>
                          <a:invGamma/>
                        </a:schemeClr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vi-VN"/>
              </a:p>
            </p:txBody>
          </p:sp>
          <p:sp>
            <p:nvSpPr>
              <p:cNvPr id="50229" name="Line 53"/>
              <p:cNvSpPr>
                <a:spLocks noChangeShapeType="1"/>
              </p:cNvSpPr>
              <p:nvPr userDrawn="1"/>
            </p:nvSpPr>
            <p:spPr bwMode="ltGray">
              <a:xfrm>
                <a:off x="0" y="440"/>
                <a:ext cx="5760" cy="0"/>
              </a:xfrm>
              <a:prstGeom prst="line">
                <a:avLst/>
              </a:prstGeom>
              <a:noFill/>
              <a:ln w="9525">
                <a:solidFill>
                  <a:schemeClr val="bg1">
                    <a:alpha val="89999"/>
                  </a:schemeClr>
                </a:solidFill>
                <a:round/>
                <a:headEnd/>
                <a:tailEnd/>
              </a:ln>
              <a:effectLst/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12700" dir="16200000" algn="ctr" rotWithShape="0">
                        <a:schemeClr val="bg1">
                          <a:gamma/>
                          <a:shade val="60000"/>
                          <a:invGamma/>
                        </a:schemeClr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vi-VN"/>
              </a:p>
            </p:txBody>
          </p:sp>
          <p:sp>
            <p:nvSpPr>
              <p:cNvPr id="50230" name="Line 54"/>
              <p:cNvSpPr>
                <a:spLocks noChangeShapeType="1"/>
              </p:cNvSpPr>
              <p:nvPr userDrawn="1"/>
            </p:nvSpPr>
            <p:spPr bwMode="ltGray">
              <a:xfrm>
                <a:off x="0" y="936"/>
                <a:ext cx="5760" cy="0"/>
              </a:xfrm>
              <a:prstGeom prst="line">
                <a:avLst/>
              </a:prstGeom>
              <a:noFill/>
              <a:ln w="9525">
                <a:solidFill>
                  <a:schemeClr val="bg1">
                    <a:alpha val="89999"/>
                  </a:schemeClr>
                </a:solidFill>
                <a:round/>
                <a:headEnd/>
                <a:tailEnd/>
              </a:ln>
              <a:effectLst/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12700" dir="16200000" algn="ctr" rotWithShape="0">
                        <a:schemeClr val="bg1">
                          <a:gamma/>
                          <a:shade val="60000"/>
                          <a:invGamma/>
                        </a:schemeClr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vi-VN"/>
              </a:p>
            </p:txBody>
          </p:sp>
          <p:sp>
            <p:nvSpPr>
              <p:cNvPr id="50231" name="Line 55"/>
              <p:cNvSpPr>
                <a:spLocks noChangeShapeType="1"/>
              </p:cNvSpPr>
              <p:nvPr userDrawn="1"/>
            </p:nvSpPr>
            <p:spPr bwMode="ltGray">
              <a:xfrm>
                <a:off x="0" y="1680"/>
                <a:ext cx="5760" cy="0"/>
              </a:xfrm>
              <a:prstGeom prst="line">
                <a:avLst/>
              </a:prstGeom>
              <a:noFill/>
              <a:ln w="9525">
                <a:solidFill>
                  <a:schemeClr val="bg1">
                    <a:alpha val="89999"/>
                  </a:schemeClr>
                </a:solidFill>
                <a:round/>
                <a:headEnd/>
                <a:tailEnd/>
              </a:ln>
              <a:effectLst/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12700" dir="16200000" algn="ctr" rotWithShape="0">
                        <a:schemeClr val="bg1">
                          <a:gamma/>
                          <a:shade val="60000"/>
                          <a:invGamma/>
                        </a:schemeClr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vi-VN"/>
              </a:p>
            </p:txBody>
          </p:sp>
          <p:sp>
            <p:nvSpPr>
              <p:cNvPr id="50232" name="Line 56"/>
              <p:cNvSpPr>
                <a:spLocks noChangeShapeType="1"/>
              </p:cNvSpPr>
              <p:nvPr userDrawn="1"/>
            </p:nvSpPr>
            <p:spPr bwMode="ltGray">
              <a:xfrm>
                <a:off x="0" y="2808"/>
                <a:ext cx="5760" cy="0"/>
              </a:xfrm>
              <a:prstGeom prst="line">
                <a:avLst/>
              </a:prstGeom>
              <a:noFill/>
              <a:ln w="9525">
                <a:solidFill>
                  <a:schemeClr val="bg1">
                    <a:alpha val="89999"/>
                  </a:schemeClr>
                </a:solidFill>
                <a:round/>
                <a:headEnd/>
                <a:tailEnd/>
              </a:ln>
              <a:effectLst/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12700" dir="16200000" algn="ctr" rotWithShape="0">
                        <a:schemeClr val="bg1">
                          <a:gamma/>
                          <a:shade val="60000"/>
                          <a:invGamma/>
                        </a:schemeClr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vi-VN"/>
              </a:p>
            </p:txBody>
          </p:sp>
        </p:grpSp>
        <p:grpSp>
          <p:nvGrpSpPr>
            <p:cNvPr id="50233" name="Group 57"/>
            <p:cNvGrpSpPr>
              <a:grpSpLocks/>
            </p:cNvGrpSpPr>
            <p:nvPr/>
          </p:nvGrpSpPr>
          <p:grpSpPr bwMode="auto">
            <a:xfrm>
              <a:off x="-12" y="2514"/>
              <a:ext cx="5772" cy="1806"/>
              <a:chOff x="-6" y="0"/>
              <a:chExt cx="5772" cy="4337"/>
            </a:xfrm>
          </p:grpSpPr>
          <p:grpSp>
            <p:nvGrpSpPr>
              <p:cNvPr id="50234" name="Group 58"/>
              <p:cNvGrpSpPr>
                <a:grpSpLocks/>
              </p:cNvGrpSpPr>
              <p:nvPr userDrawn="1"/>
            </p:nvGrpSpPr>
            <p:grpSpPr bwMode="auto">
              <a:xfrm>
                <a:off x="-6" y="0"/>
                <a:ext cx="2886" cy="4337"/>
                <a:chOff x="-6" y="0"/>
                <a:chExt cx="2886" cy="4337"/>
              </a:xfrm>
            </p:grpSpPr>
            <p:sp>
              <p:nvSpPr>
                <p:cNvPr id="50235" name="Line 59"/>
                <p:cNvSpPr>
                  <a:spLocks noChangeShapeType="1"/>
                </p:cNvSpPr>
                <p:nvPr userDrawn="1"/>
              </p:nvSpPr>
              <p:spPr bwMode="ltGray">
                <a:xfrm>
                  <a:off x="2880" y="0"/>
                  <a:ext cx="0" cy="4320"/>
                </a:xfrm>
                <a:prstGeom prst="line">
                  <a:avLst/>
                </a:prstGeom>
                <a:noFill/>
                <a:ln w="9525">
                  <a:solidFill>
                    <a:schemeClr val="bg1">
                      <a:alpha val="89999"/>
                    </a:schemeClr>
                  </a:solidFill>
                  <a:round/>
                  <a:headEnd/>
                  <a:tailEnd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12700" dir="16200000" algn="ctr" rotWithShape="0">
                          <a:schemeClr val="bg1">
                            <a:gamma/>
                            <a:shade val="60000"/>
                            <a:invGamma/>
                          </a:schemeClr>
                        </a:outerShdw>
                      </a:effectLst>
                    </a14:hiddenEffects>
                  </a:ext>
                </a:extLst>
              </p:spPr>
              <p:txBody>
                <a:bodyPr/>
                <a:lstStyle/>
                <a:p>
                  <a:endParaRPr lang="vi-VN"/>
                </a:p>
              </p:txBody>
            </p:sp>
            <p:sp>
              <p:nvSpPr>
                <p:cNvPr id="50236" name="Freeform 60"/>
                <p:cNvSpPr>
                  <a:spLocks/>
                </p:cNvSpPr>
                <p:nvPr userDrawn="1"/>
              </p:nvSpPr>
              <p:spPr bwMode="ltGray">
                <a:xfrm>
                  <a:off x="1896" y="1"/>
                  <a:ext cx="726" cy="4319"/>
                </a:xfrm>
                <a:custGeom>
                  <a:avLst/>
                  <a:gdLst>
                    <a:gd name="T0" fmla="*/ 726 w 726"/>
                    <a:gd name="T1" fmla="*/ 0 h 4319"/>
                    <a:gd name="T2" fmla="*/ 0 w 726"/>
                    <a:gd name="T3" fmla="*/ 4319 h 4319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</a:cxnLst>
                  <a:rect l="0" t="0" r="r" b="b"/>
                  <a:pathLst>
                    <a:path w="726" h="4319">
                      <a:moveTo>
                        <a:pt x="726" y="0"/>
                      </a:moveTo>
                      <a:lnTo>
                        <a:pt x="0" y="4319"/>
                      </a:lnTo>
                    </a:path>
                  </a:pathLst>
                </a:custGeom>
                <a:noFill/>
                <a:ln w="9525">
                  <a:solidFill>
                    <a:schemeClr val="bg1">
                      <a:alpha val="89999"/>
                    </a:schemeClr>
                  </a:solidFill>
                  <a:round/>
                  <a:headEnd/>
                  <a:tailEnd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solidFill>
                        <a:srgbClr val="FFFFFF"/>
                      </a:solidFill>
                    </a14:hiddenFill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12700" dir="16200000" algn="ctr" rotWithShape="0">
                          <a:schemeClr val="bg1">
                            <a:gamma/>
                            <a:shade val="60000"/>
                            <a:invGamma/>
                          </a:schemeClr>
                        </a:outerShdw>
                      </a:effectLst>
                    </a14:hiddenEffects>
                  </a:ext>
                </a:extLst>
              </p:spPr>
              <p:txBody>
                <a:bodyPr/>
                <a:lstStyle/>
                <a:p>
                  <a:endParaRPr lang="vi-VN"/>
                </a:p>
              </p:txBody>
            </p:sp>
            <p:sp>
              <p:nvSpPr>
                <p:cNvPr id="50237" name="Line 61"/>
                <p:cNvSpPr>
                  <a:spLocks noChangeShapeType="1"/>
                </p:cNvSpPr>
                <p:nvPr userDrawn="1"/>
              </p:nvSpPr>
              <p:spPr bwMode="ltGray">
                <a:xfrm flipH="1">
                  <a:off x="710" y="1"/>
                  <a:ext cx="1656" cy="4336"/>
                </a:xfrm>
                <a:prstGeom prst="line">
                  <a:avLst/>
                </a:prstGeom>
                <a:noFill/>
                <a:ln w="9525">
                  <a:solidFill>
                    <a:schemeClr val="bg1">
                      <a:alpha val="89999"/>
                    </a:schemeClr>
                  </a:solidFill>
                  <a:round/>
                  <a:headEnd/>
                  <a:tailEnd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12700" dir="16200000" algn="ctr" rotWithShape="0">
                          <a:schemeClr val="bg1">
                            <a:gamma/>
                            <a:shade val="60000"/>
                            <a:invGamma/>
                          </a:schemeClr>
                        </a:outerShdw>
                      </a:effectLst>
                    </a14:hiddenEffects>
                  </a:ext>
                </a:extLst>
              </p:spPr>
              <p:txBody>
                <a:bodyPr/>
                <a:lstStyle/>
                <a:p>
                  <a:endParaRPr lang="vi-VN"/>
                </a:p>
              </p:txBody>
            </p:sp>
            <p:sp>
              <p:nvSpPr>
                <p:cNvPr id="50238" name="Freeform 62"/>
                <p:cNvSpPr>
                  <a:spLocks/>
                </p:cNvSpPr>
                <p:nvPr userDrawn="1"/>
              </p:nvSpPr>
              <p:spPr bwMode="ltGray">
                <a:xfrm>
                  <a:off x="6" y="0"/>
                  <a:ext cx="2140" cy="3330"/>
                </a:xfrm>
                <a:custGeom>
                  <a:avLst/>
                  <a:gdLst>
                    <a:gd name="T0" fmla="*/ 2052 w 2052"/>
                    <a:gd name="T1" fmla="*/ 0 h 3331"/>
                    <a:gd name="T2" fmla="*/ 0 w 2052"/>
                    <a:gd name="T3" fmla="*/ 3331 h 333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</a:cxnLst>
                  <a:rect l="0" t="0" r="r" b="b"/>
                  <a:pathLst>
                    <a:path w="2052" h="3331">
                      <a:moveTo>
                        <a:pt x="2052" y="0"/>
                      </a:moveTo>
                      <a:lnTo>
                        <a:pt x="0" y="3331"/>
                      </a:lnTo>
                    </a:path>
                  </a:pathLst>
                </a:custGeom>
                <a:noFill/>
                <a:ln w="9525">
                  <a:solidFill>
                    <a:schemeClr val="bg1">
                      <a:alpha val="89999"/>
                    </a:schemeClr>
                  </a:solidFill>
                  <a:round/>
                  <a:headEnd/>
                  <a:tailEnd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solidFill>
                        <a:srgbClr val="FFFFFF"/>
                      </a:solidFill>
                    </a14:hiddenFill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12700" dir="16200000" algn="ctr" rotWithShape="0">
                          <a:schemeClr val="bg1">
                            <a:gamma/>
                            <a:shade val="60000"/>
                            <a:invGamma/>
                          </a:schemeClr>
                        </a:outerShdw>
                      </a:effectLst>
                    </a14:hiddenEffects>
                  </a:ext>
                </a:extLst>
              </p:spPr>
              <p:txBody>
                <a:bodyPr/>
                <a:lstStyle/>
                <a:p>
                  <a:endParaRPr lang="vi-VN"/>
                </a:p>
              </p:txBody>
            </p:sp>
            <p:sp>
              <p:nvSpPr>
                <p:cNvPr id="50239" name="Freeform 63"/>
                <p:cNvSpPr>
                  <a:spLocks/>
                </p:cNvSpPr>
                <p:nvPr userDrawn="1"/>
              </p:nvSpPr>
              <p:spPr bwMode="ltGray">
                <a:xfrm>
                  <a:off x="0" y="0"/>
                  <a:ext cx="1953" cy="1932"/>
                </a:xfrm>
                <a:custGeom>
                  <a:avLst/>
                  <a:gdLst>
                    <a:gd name="T0" fmla="*/ 1831 w 1831"/>
                    <a:gd name="T1" fmla="*/ 0 h 1933"/>
                    <a:gd name="T2" fmla="*/ 0 w 1831"/>
                    <a:gd name="T3" fmla="*/ 1933 h 193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</a:cxnLst>
                  <a:rect l="0" t="0" r="r" b="b"/>
                  <a:pathLst>
                    <a:path w="1831" h="1933">
                      <a:moveTo>
                        <a:pt x="1831" y="0"/>
                      </a:moveTo>
                      <a:lnTo>
                        <a:pt x="0" y="1933"/>
                      </a:lnTo>
                    </a:path>
                  </a:pathLst>
                </a:custGeom>
                <a:noFill/>
                <a:ln w="9525">
                  <a:solidFill>
                    <a:schemeClr val="bg1">
                      <a:alpha val="89999"/>
                    </a:schemeClr>
                  </a:solidFill>
                  <a:round/>
                  <a:headEnd/>
                  <a:tailEnd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solidFill>
                        <a:srgbClr val="FFFFFF"/>
                      </a:solidFill>
                    </a14:hiddenFill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12700" dir="16200000" algn="ctr" rotWithShape="0">
                          <a:schemeClr val="bg1">
                            <a:gamma/>
                            <a:shade val="60000"/>
                            <a:invGamma/>
                          </a:schemeClr>
                        </a:outerShdw>
                      </a:effectLst>
                    </a14:hiddenEffects>
                  </a:ext>
                </a:extLst>
              </p:spPr>
              <p:txBody>
                <a:bodyPr/>
                <a:lstStyle/>
                <a:p>
                  <a:endParaRPr lang="vi-VN"/>
                </a:p>
              </p:txBody>
            </p:sp>
            <p:sp>
              <p:nvSpPr>
                <p:cNvPr id="50240" name="Freeform 64"/>
                <p:cNvSpPr>
                  <a:spLocks/>
                </p:cNvSpPr>
                <p:nvPr userDrawn="1"/>
              </p:nvSpPr>
              <p:spPr bwMode="ltGray">
                <a:xfrm>
                  <a:off x="10" y="0"/>
                  <a:ext cx="1767" cy="1111"/>
                </a:xfrm>
                <a:custGeom>
                  <a:avLst/>
                  <a:gdLst>
                    <a:gd name="T0" fmla="*/ 1581 w 1581"/>
                    <a:gd name="T1" fmla="*/ 0 h 1114"/>
                    <a:gd name="T2" fmla="*/ 0 w 1581"/>
                    <a:gd name="T3" fmla="*/ 1114 h 111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</a:cxnLst>
                  <a:rect l="0" t="0" r="r" b="b"/>
                  <a:pathLst>
                    <a:path w="1581" h="1114">
                      <a:moveTo>
                        <a:pt x="1581" y="0"/>
                      </a:moveTo>
                      <a:lnTo>
                        <a:pt x="0" y="1114"/>
                      </a:lnTo>
                    </a:path>
                  </a:pathLst>
                </a:custGeom>
                <a:noFill/>
                <a:ln w="9525">
                  <a:solidFill>
                    <a:schemeClr val="bg1">
                      <a:alpha val="89999"/>
                    </a:schemeClr>
                  </a:solidFill>
                  <a:round/>
                  <a:headEnd/>
                  <a:tailEnd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solidFill>
                        <a:srgbClr val="FFFFFF"/>
                      </a:solidFill>
                    </a14:hiddenFill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12700" dir="16200000" algn="ctr" rotWithShape="0">
                          <a:schemeClr val="bg1">
                            <a:gamma/>
                            <a:shade val="60000"/>
                            <a:invGamma/>
                          </a:schemeClr>
                        </a:outerShdw>
                      </a:effectLst>
                    </a14:hiddenEffects>
                  </a:ext>
                </a:extLst>
              </p:spPr>
              <p:txBody>
                <a:bodyPr/>
                <a:lstStyle/>
                <a:p>
                  <a:endParaRPr lang="vi-VN"/>
                </a:p>
              </p:txBody>
            </p:sp>
            <p:sp>
              <p:nvSpPr>
                <p:cNvPr id="50241" name="Freeform 65"/>
                <p:cNvSpPr>
                  <a:spLocks/>
                </p:cNvSpPr>
                <p:nvPr userDrawn="1"/>
              </p:nvSpPr>
              <p:spPr bwMode="ltGray">
                <a:xfrm>
                  <a:off x="0" y="3"/>
                  <a:ext cx="1584" cy="573"/>
                </a:xfrm>
                <a:custGeom>
                  <a:avLst/>
                  <a:gdLst>
                    <a:gd name="T0" fmla="*/ 1270 w 1270"/>
                    <a:gd name="T1" fmla="*/ 0 h 575"/>
                    <a:gd name="T2" fmla="*/ 0 w 1270"/>
                    <a:gd name="T3" fmla="*/ 575 h 57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</a:cxnLst>
                  <a:rect l="0" t="0" r="r" b="b"/>
                  <a:pathLst>
                    <a:path w="1270" h="575">
                      <a:moveTo>
                        <a:pt x="1270" y="0"/>
                      </a:moveTo>
                      <a:lnTo>
                        <a:pt x="0" y="575"/>
                      </a:lnTo>
                    </a:path>
                  </a:pathLst>
                </a:custGeom>
                <a:noFill/>
                <a:ln w="9525">
                  <a:solidFill>
                    <a:schemeClr val="bg1">
                      <a:alpha val="89999"/>
                    </a:schemeClr>
                  </a:solidFill>
                  <a:round/>
                  <a:headEnd/>
                  <a:tailEnd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solidFill>
                        <a:srgbClr val="FFFFFF"/>
                      </a:solidFill>
                    </a14:hiddenFill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12700" dir="16200000" algn="ctr" rotWithShape="0">
                          <a:schemeClr val="bg1">
                            <a:gamma/>
                            <a:shade val="60000"/>
                            <a:invGamma/>
                          </a:schemeClr>
                        </a:outerShdw>
                      </a:effectLst>
                    </a14:hiddenEffects>
                  </a:ext>
                </a:extLst>
              </p:spPr>
              <p:txBody>
                <a:bodyPr/>
                <a:lstStyle/>
                <a:p>
                  <a:endParaRPr lang="vi-VN"/>
                </a:p>
              </p:txBody>
            </p:sp>
            <p:sp>
              <p:nvSpPr>
                <p:cNvPr id="50242" name="Freeform 66"/>
                <p:cNvSpPr>
                  <a:spLocks/>
                </p:cNvSpPr>
                <p:nvPr userDrawn="1"/>
              </p:nvSpPr>
              <p:spPr bwMode="ltGray">
                <a:xfrm>
                  <a:off x="0" y="0"/>
                  <a:ext cx="1444" cy="268"/>
                </a:xfrm>
                <a:custGeom>
                  <a:avLst/>
                  <a:gdLst>
                    <a:gd name="T0" fmla="*/ 943 w 943"/>
                    <a:gd name="T1" fmla="*/ 0 h 270"/>
                    <a:gd name="T2" fmla="*/ 0 w 943"/>
                    <a:gd name="T3" fmla="*/ 270 h 270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</a:cxnLst>
                  <a:rect l="0" t="0" r="r" b="b"/>
                  <a:pathLst>
                    <a:path w="943" h="270">
                      <a:moveTo>
                        <a:pt x="943" y="0"/>
                      </a:moveTo>
                      <a:lnTo>
                        <a:pt x="0" y="270"/>
                      </a:lnTo>
                    </a:path>
                  </a:pathLst>
                </a:custGeom>
                <a:noFill/>
                <a:ln w="9525">
                  <a:solidFill>
                    <a:schemeClr val="bg1">
                      <a:alpha val="89999"/>
                    </a:schemeClr>
                  </a:solidFill>
                  <a:round/>
                  <a:headEnd/>
                  <a:tailEnd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solidFill>
                        <a:srgbClr val="FFFFFF"/>
                      </a:solidFill>
                    </a14:hiddenFill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12700" dir="16200000" algn="ctr" rotWithShape="0">
                          <a:schemeClr val="bg1">
                            <a:gamma/>
                            <a:shade val="60000"/>
                            <a:invGamma/>
                          </a:schemeClr>
                        </a:outerShdw>
                      </a:effectLst>
                    </a14:hiddenEffects>
                  </a:ext>
                </a:extLst>
              </p:spPr>
              <p:txBody>
                <a:bodyPr/>
                <a:lstStyle/>
                <a:p>
                  <a:endParaRPr lang="vi-VN"/>
                </a:p>
              </p:txBody>
            </p:sp>
            <p:sp>
              <p:nvSpPr>
                <p:cNvPr id="50243" name="Freeform 67"/>
                <p:cNvSpPr>
                  <a:spLocks/>
                </p:cNvSpPr>
                <p:nvPr userDrawn="1"/>
              </p:nvSpPr>
              <p:spPr bwMode="ltGray">
                <a:xfrm>
                  <a:off x="-6" y="0"/>
                  <a:ext cx="1215" cy="99"/>
                </a:xfrm>
                <a:custGeom>
                  <a:avLst/>
                  <a:gdLst>
                    <a:gd name="T0" fmla="*/ 569 w 569"/>
                    <a:gd name="T1" fmla="*/ 0 h 101"/>
                    <a:gd name="T2" fmla="*/ 0 w 569"/>
                    <a:gd name="T3" fmla="*/ 101 h 10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</a:cxnLst>
                  <a:rect l="0" t="0" r="r" b="b"/>
                  <a:pathLst>
                    <a:path w="569" h="101">
                      <a:moveTo>
                        <a:pt x="569" y="0"/>
                      </a:moveTo>
                      <a:lnTo>
                        <a:pt x="0" y="101"/>
                      </a:lnTo>
                    </a:path>
                  </a:pathLst>
                </a:custGeom>
                <a:noFill/>
                <a:ln w="9525">
                  <a:solidFill>
                    <a:schemeClr val="bg1">
                      <a:alpha val="89999"/>
                    </a:schemeClr>
                  </a:solidFill>
                  <a:round/>
                  <a:headEnd/>
                  <a:tailEnd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solidFill>
                        <a:srgbClr val="FFFFFF"/>
                      </a:solidFill>
                    </a14:hiddenFill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12700" dir="16200000" algn="ctr" rotWithShape="0">
                          <a:schemeClr val="bg1">
                            <a:gamma/>
                            <a:shade val="60000"/>
                            <a:invGamma/>
                          </a:schemeClr>
                        </a:outerShdw>
                      </a:effectLst>
                    </a14:hiddenEffects>
                  </a:ext>
                </a:extLst>
              </p:spPr>
              <p:txBody>
                <a:bodyPr/>
                <a:lstStyle/>
                <a:p>
                  <a:endParaRPr lang="vi-VN"/>
                </a:p>
              </p:txBody>
            </p:sp>
          </p:grpSp>
          <p:grpSp>
            <p:nvGrpSpPr>
              <p:cNvPr id="50244" name="Group 68"/>
              <p:cNvGrpSpPr>
                <a:grpSpLocks/>
              </p:cNvGrpSpPr>
              <p:nvPr userDrawn="1"/>
            </p:nvGrpSpPr>
            <p:grpSpPr bwMode="auto">
              <a:xfrm>
                <a:off x="3138" y="0"/>
                <a:ext cx="2628" cy="4337"/>
                <a:chOff x="3138" y="0"/>
                <a:chExt cx="2628" cy="4337"/>
              </a:xfrm>
            </p:grpSpPr>
            <p:sp>
              <p:nvSpPr>
                <p:cNvPr id="50245" name="Freeform 69"/>
                <p:cNvSpPr>
                  <a:spLocks/>
                </p:cNvSpPr>
                <p:nvPr userDrawn="1"/>
              </p:nvSpPr>
              <p:spPr bwMode="ltGray">
                <a:xfrm flipH="1">
                  <a:off x="3138" y="1"/>
                  <a:ext cx="726" cy="4319"/>
                </a:xfrm>
                <a:custGeom>
                  <a:avLst/>
                  <a:gdLst>
                    <a:gd name="T0" fmla="*/ 726 w 726"/>
                    <a:gd name="T1" fmla="*/ 0 h 4319"/>
                    <a:gd name="T2" fmla="*/ 0 w 726"/>
                    <a:gd name="T3" fmla="*/ 4319 h 4319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</a:cxnLst>
                  <a:rect l="0" t="0" r="r" b="b"/>
                  <a:pathLst>
                    <a:path w="726" h="4319">
                      <a:moveTo>
                        <a:pt x="726" y="0"/>
                      </a:moveTo>
                      <a:lnTo>
                        <a:pt x="0" y="4319"/>
                      </a:lnTo>
                    </a:path>
                  </a:pathLst>
                </a:custGeom>
                <a:noFill/>
                <a:ln w="9525">
                  <a:solidFill>
                    <a:schemeClr val="bg1">
                      <a:alpha val="89999"/>
                    </a:schemeClr>
                  </a:solidFill>
                  <a:round/>
                  <a:headEnd/>
                  <a:tailEnd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solidFill>
                        <a:srgbClr val="FFFFFF"/>
                      </a:solidFill>
                    </a14:hiddenFill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12700" dir="16200000" algn="ctr" rotWithShape="0">
                          <a:schemeClr val="bg1">
                            <a:gamma/>
                            <a:shade val="60000"/>
                            <a:invGamma/>
                          </a:schemeClr>
                        </a:outerShdw>
                      </a:effectLst>
                    </a14:hiddenEffects>
                  </a:ext>
                </a:extLst>
              </p:spPr>
              <p:txBody>
                <a:bodyPr/>
                <a:lstStyle/>
                <a:p>
                  <a:endParaRPr lang="vi-VN"/>
                </a:p>
              </p:txBody>
            </p:sp>
            <p:sp>
              <p:nvSpPr>
                <p:cNvPr id="50246" name="Line 70"/>
                <p:cNvSpPr>
                  <a:spLocks noChangeShapeType="1"/>
                </p:cNvSpPr>
                <p:nvPr userDrawn="1"/>
              </p:nvSpPr>
              <p:spPr bwMode="ltGray">
                <a:xfrm>
                  <a:off x="3394" y="1"/>
                  <a:ext cx="1656" cy="4336"/>
                </a:xfrm>
                <a:prstGeom prst="line">
                  <a:avLst/>
                </a:prstGeom>
                <a:noFill/>
                <a:ln w="9525">
                  <a:solidFill>
                    <a:schemeClr val="bg1">
                      <a:alpha val="89999"/>
                    </a:schemeClr>
                  </a:solidFill>
                  <a:round/>
                  <a:headEnd/>
                  <a:tailEnd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12700" dir="16200000" algn="ctr" rotWithShape="0">
                          <a:schemeClr val="bg1">
                            <a:gamma/>
                            <a:shade val="60000"/>
                            <a:invGamma/>
                          </a:schemeClr>
                        </a:outerShdw>
                      </a:effectLst>
                    </a14:hiddenEffects>
                  </a:ext>
                </a:extLst>
              </p:spPr>
              <p:txBody>
                <a:bodyPr/>
                <a:lstStyle/>
                <a:p>
                  <a:endParaRPr lang="vi-VN"/>
                </a:p>
              </p:txBody>
            </p:sp>
            <p:sp>
              <p:nvSpPr>
                <p:cNvPr id="50247" name="Freeform 71"/>
                <p:cNvSpPr>
                  <a:spLocks/>
                </p:cNvSpPr>
                <p:nvPr userDrawn="1"/>
              </p:nvSpPr>
              <p:spPr bwMode="ltGray">
                <a:xfrm flipH="1">
                  <a:off x="3614" y="0"/>
                  <a:ext cx="2140" cy="3330"/>
                </a:xfrm>
                <a:custGeom>
                  <a:avLst/>
                  <a:gdLst>
                    <a:gd name="T0" fmla="*/ 2052 w 2052"/>
                    <a:gd name="T1" fmla="*/ 0 h 3331"/>
                    <a:gd name="T2" fmla="*/ 0 w 2052"/>
                    <a:gd name="T3" fmla="*/ 3331 h 333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</a:cxnLst>
                  <a:rect l="0" t="0" r="r" b="b"/>
                  <a:pathLst>
                    <a:path w="2052" h="3331">
                      <a:moveTo>
                        <a:pt x="2052" y="0"/>
                      </a:moveTo>
                      <a:lnTo>
                        <a:pt x="0" y="3331"/>
                      </a:lnTo>
                    </a:path>
                  </a:pathLst>
                </a:custGeom>
                <a:noFill/>
                <a:ln w="9525">
                  <a:solidFill>
                    <a:schemeClr val="bg1">
                      <a:alpha val="89999"/>
                    </a:schemeClr>
                  </a:solidFill>
                  <a:round/>
                  <a:headEnd/>
                  <a:tailEnd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solidFill>
                        <a:srgbClr val="FFFFFF"/>
                      </a:solidFill>
                    </a14:hiddenFill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12700" dir="16200000" algn="ctr" rotWithShape="0">
                          <a:schemeClr val="bg1">
                            <a:gamma/>
                            <a:shade val="60000"/>
                            <a:invGamma/>
                          </a:schemeClr>
                        </a:outerShdw>
                      </a:effectLst>
                    </a14:hiddenEffects>
                  </a:ext>
                </a:extLst>
              </p:spPr>
              <p:txBody>
                <a:bodyPr/>
                <a:lstStyle/>
                <a:p>
                  <a:endParaRPr lang="vi-VN"/>
                </a:p>
              </p:txBody>
            </p:sp>
            <p:sp>
              <p:nvSpPr>
                <p:cNvPr id="50248" name="Freeform 72"/>
                <p:cNvSpPr>
                  <a:spLocks/>
                </p:cNvSpPr>
                <p:nvPr userDrawn="1"/>
              </p:nvSpPr>
              <p:spPr bwMode="ltGray">
                <a:xfrm flipH="1">
                  <a:off x="3807" y="0"/>
                  <a:ext cx="1953" cy="1932"/>
                </a:xfrm>
                <a:custGeom>
                  <a:avLst/>
                  <a:gdLst>
                    <a:gd name="T0" fmla="*/ 1831 w 1831"/>
                    <a:gd name="T1" fmla="*/ 0 h 1933"/>
                    <a:gd name="T2" fmla="*/ 0 w 1831"/>
                    <a:gd name="T3" fmla="*/ 1933 h 193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</a:cxnLst>
                  <a:rect l="0" t="0" r="r" b="b"/>
                  <a:pathLst>
                    <a:path w="1831" h="1933">
                      <a:moveTo>
                        <a:pt x="1831" y="0"/>
                      </a:moveTo>
                      <a:lnTo>
                        <a:pt x="0" y="1933"/>
                      </a:lnTo>
                    </a:path>
                  </a:pathLst>
                </a:custGeom>
                <a:noFill/>
                <a:ln w="9525">
                  <a:solidFill>
                    <a:schemeClr val="bg1">
                      <a:alpha val="89999"/>
                    </a:schemeClr>
                  </a:solidFill>
                  <a:round/>
                  <a:headEnd/>
                  <a:tailEnd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solidFill>
                        <a:srgbClr val="FFFFFF"/>
                      </a:solidFill>
                    </a14:hiddenFill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12700" dir="16200000" algn="ctr" rotWithShape="0">
                          <a:schemeClr val="bg1">
                            <a:gamma/>
                            <a:shade val="60000"/>
                            <a:invGamma/>
                          </a:schemeClr>
                        </a:outerShdw>
                      </a:effectLst>
                    </a14:hiddenEffects>
                  </a:ext>
                </a:extLst>
              </p:spPr>
              <p:txBody>
                <a:bodyPr/>
                <a:lstStyle/>
                <a:p>
                  <a:endParaRPr lang="vi-VN"/>
                </a:p>
              </p:txBody>
            </p:sp>
            <p:sp>
              <p:nvSpPr>
                <p:cNvPr id="50249" name="Freeform 73"/>
                <p:cNvSpPr>
                  <a:spLocks/>
                </p:cNvSpPr>
                <p:nvPr userDrawn="1"/>
              </p:nvSpPr>
              <p:spPr bwMode="ltGray">
                <a:xfrm flipH="1">
                  <a:off x="3983" y="0"/>
                  <a:ext cx="1767" cy="1111"/>
                </a:xfrm>
                <a:custGeom>
                  <a:avLst/>
                  <a:gdLst>
                    <a:gd name="T0" fmla="*/ 1581 w 1581"/>
                    <a:gd name="T1" fmla="*/ 0 h 1114"/>
                    <a:gd name="T2" fmla="*/ 0 w 1581"/>
                    <a:gd name="T3" fmla="*/ 1114 h 111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</a:cxnLst>
                  <a:rect l="0" t="0" r="r" b="b"/>
                  <a:pathLst>
                    <a:path w="1581" h="1114">
                      <a:moveTo>
                        <a:pt x="1581" y="0"/>
                      </a:moveTo>
                      <a:lnTo>
                        <a:pt x="0" y="1114"/>
                      </a:lnTo>
                    </a:path>
                  </a:pathLst>
                </a:custGeom>
                <a:solidFill>
                  <a:schemeClr val="bg2"/>
                </a:solidFill>
                <a:ln w="9525">
                  <a:solidFill>
                    <a:schemeClr val="bg1">
                      <a:alpha val="89999"/>
                    </a:schemeClr>
                  </a:solidFill>
                  <a:round/>
                  <a:headEnd/>
                  <a:tailEnd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12700" dir="16200000" algn="ctr" rotWithShape="0">
                          <a:schemeClr val="bg1">
                            <a:gamma/>
                            <a:shade val="60000"/>
                            <a:invGamma/>
                          </a:schemeClr>
                        </a:outerShdw>
                      </a:effectLst>
                    </a14:hiddenEffects>
                  </a:ext>
                </a:extLst>
              </p:spPr>
              <p:txBody>
                <a:bodyPr/>
                <a:lstStyle/>
                <a:p>
                  <a:endParaRPr lang="vi-VN"/>
                </a:p>
              </p:txBody>
            </p:sp>
            <p:sp>
              <p:nvSpPr>
                <p:cNvPr id="50250" name="Freeform 74"/>
                <p:cNvSpPr>
                  <a:spLocks/>
                </p:cNvSpPr>
                <p:nvPr userDrawn="1"/>
              </p:nvSpPr>
              <p:spPr bwMode="ltGray">
                <a:xfrm flipH="1">
                  <a:off x="4176" y="3"/>
                  <a:ext cx="1584" cy="573"/>
                </a:xfrm>
                <a:custGeom>
                  <a:avLst/>
                  <a:gdLst>
                    <a:gd name="T0" fmla="*/ 1270 w 1270"/>
                    <a:gd name="T1" fmla="*/ 0 h 575"/>
                    <a:gd name="T2" fmla="*/ 0 w 1270"/>
                    <a:gd name="T3" fmla="*/ 575 h 57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</a:cxnLst>
                  <a:rect l="0" t="0" r="r" b="b"/>
                  <a:pathLst>
                    <a:path w="1270" h="575">
                      <a:moveTo>
                        <a:pt x="1270" y="0"/>
                      </a:moveTo>
                      <a:lnTo>
                        <a:pt x="0" y="575"/>
                      </a:lnTo>
                    </a:path>
                  </a:pathLst>
                </a:custGeom>
                <a:noFill/>
                <a:ln w="9525">
                  <a:solidFill>
                    <a:schemeClr val="bg1">
                      <a:alpha val="89999"/>
                    </a:schemeClr>
                  </a:solidFill>
                  <a:round/>
                  <a:headEnd/>
                  <a:tailEnd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solidFill>
                        <a:srgbClr val="FFFFFF"/>
                      </a:solidFill>
                    </a14:hiddenFill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12700" dir="16200000" algn="ctr" rotWithShape="0">
                          <a:schemeClr val="bg1">
                            <a:gamma/>
                            <a:shade val="60000"/>
                            <a:invGamma/>
                          </a:schemeClr>
                        </a:outerShdw>
                      </a:effectLst>
                    </a14:hiddenEffects>
                  </a:ext>
                </a:extLst>
              </p:spPr>
              <p:txBody>
                <a:bodyPr/>
                <a:lstStyle/>
                <a:p>
                  <a:endParaRPr lang="vi-VN"/>
                </a:p>
              </p:txBody>
            </p:sp>
            <p:sp>
              <p:nvSpPr>
                <p:cNvPr id="50251" name="Freeform 75"/>
                <p:cNvSpPr>
                  <a:spLocks/>
                </p:cNvSpPr>
                <p:nvPr userDrawn="1"/>
              </p:nvSpPr>
              <p:spPr bwMode="ltGray">
                <a:xfrm flipH="1">
                  <a:off x="4316" y="0"/>
                  <a:ext cx="1444" cy="268"/>
                </a:xfrm>
                <a:custGeom>
                  <a:avLst/>
                  <a:gdLst>
                    <a:gd name="T0" fmla="*/ 943 w 943"/>
                    <a:gd name="T1" fmla="*/ 0 h 270"/>
                    <a:gd name="T2" fmla="*/ 0 w 943"/>
                    <a:gd name="T3" fmla="*/ 270 h 270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</a:cxnLst>
                  <a:rect l="0" t="0" r="r" b="b"/>
                  <a:pathLst>
                    <a:path w="943" h="270">
                      <a:moveTo>
                        <a:pt x="943" y="0"/>
                      </a:moveTo>
                      <a:lnTo>
                        <a:pt x="0" y="270"/>
                      </a:lnTo>
                    </a:path>
                  </a:pathLst>
                </a:custGeom>
                <a:noFill/>
                <a:ln w="9525">
                  <a:solidFill>
                    <a:schemeClr val="bg1">
                      <a:alpha val="89999"/>
                    </a:schemeClr>
                  </a:solidFill>
                  <a:round/>
                  <a:headEnd/>
                  <a:tailEnd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solidFill>
                        <a:srgbClr val="FFFFFF"/>
                      </a:solidFill>
                    </a14:hiddenFill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12700" dir="16200000" algn="ctr" rotWithShape="0">
                          <a:schemeClr val="bg1">
                            <a:gamma/>
                            <a:shade val="60000"/>
                            <a:invGamma/>
                          </a:schemeClr>
                        </a:outerShdw>
                      </a:effectLst>
                    </a14:hiddenEffects>
                  </a:ext>
                </a:extLst>
              </p:spPr>
              <p:txBody>
                <a:bodyPr/>
                <a:lstStyle/>
                <a:p>
                  <a:endParaRPr lang="vi-VN"/>
                </a:p>
              </p:txBody>
            </p:sp>
            <p:sp>
              <p:nvSpPr>
                <p:cNvPr id="50252" name="Freeform 76"/>
                <p:cNvSpPr>
                  <a:spLocks/>
                </p:cNvSpPr>
                <p:nvPr userDrawn="1"/>
              </p:nvSpPr>
              <p:spPr bwMode="ltGray">
                <a:xfrm flipH="1">
                  <a:off x="4551" y="0"/>
                  <a:ext cx="1215" cy="99"/>
                </a:xfrm>
                <a:custGeom>
                  <a:avLst/>
                  <a:gdLst>
                    <a:gd name="T0" fmla="*/ 569 w 569"/>
                    <a:gd name="T1" fmla="*/ 0 h 101"/>
                    <a:gd name="T2" fmla="*/ 0 w 569"/>
                    <a:gd name="T3" fmla="*/ 101 h 10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</a:cxnLst>
                  <a:rect l="0" t="0" r="r" b="b"/>
                  <a:pathLst>
                    <a:path w="569" h="101">
                      <a:moveTo>
                        <a:pt x="569" y="0"/>
                      </a:moveTo>
                      <a:lnTo>
                        <a:pt x="0" y="101"/>
                      </a:lnTo>
                    </a:path>
                  </a:pathLst>
                </a:custGeom>
                <a:noFill/>
                <a:ln w="9525">
                  <a:solidFill>
                    <a:schemeClr val="bg1">
                      <a:alpha val="89999"/>
                    </a:schemeClr>
                  </a:solidFill>
                  <a:round/>
                  <a:headEnd/>
                  <a:tailEnd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solidFill>
                        <a:srgbClr val="FFFFFF"/>
                      </a:solidFill>
                    </a14:hiddenFill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12700" dir="16200000" algn="ctr" rotWithShape="0">
                          <a:schemeClr val="bg1">
                            <a:gamma/>
                            <a:shade val="60000"/>
                            <a:invGamma/>
                          </a:schemeClr>
                        </a:outerShdw>
                      </a:effectLst>
                    </a14:hiddenEffects>
                  </a:ext>
                </a:extLst>
              </p:spPr>
              <p:txBody>
                <a:bodyPr/>
                <a:lstStyle/>
                <a:p>
                  <a:endParaRPr lang="vi-VN"/>
                </a:p>
              </p:txBody>
            </p:sp>
          </p:grpSp>
        </p:grpSp>
      </p:grpSp>
      <p:pic>
        <p:nvPicPr>
          <p:cNvPr id="50253" name="Picture 77" descr="1"/>
          <p:cNvPicPr>
            <a:picLocks noChangeAspect="1" noChangeArrowheads="1"/>
          </p:cNvPicPr>
          <p:nvPr userDrawn="1"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gray">
          <a:xfrm rot="432633">
            <a:off x="1828800" y="3287713"/>
            <a:ext cx="5791200" cy="357028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0254" name="Rectangle 78"/>
          <p:cNvSpPr>
            <a:spLocks noGrp="1" noChangeArrowheads="1"/>
          </p:cNvSpPr>
          <p:nvPr>
            <p:ph type="dt" sz="half" idx="2"/>
          </p:nvPr>
        </p:nvSpPr>
        <p:spPr>
          <a:xfrm>
            <a:off x="457200" y="6511925"/>
            <a:ext cx="2133600" cy="257175"/>
          </a:xfrm>
        </p:spPr>
        <p:txBody>
          <a:bodyPr/>
          <a:lstStyle>
            <a:lvl1pPr>
              <a:defRPr/>
            </a:lvl1pPr>
          </a:lstStyle>
          <a:p>
            <a:fld id="{3E9A6FCA-6B30-48EA-B1AB-6FA5543E5A9C}" type="datetimeFigureOut">
              <a:rPr lang="en-US"/>
              <a:pPr/>
              <a:t>3/14/2016</a:t>
            </a:fld>
            <a:endParaRPr lang="en-US"/>
          </a:p>
        </p:txBody>
      </p:sp>
      <p:sp>
        <p:nvSpPr>
          <p:cNvPr id="50255" name="Rectangle 79"/>
          <p:cNvSpPr>
            <a:spLocks noGrp="1" noChangeArrowheads="1"/>
          </p:cNvSpPr>
          <p:nvPr>
            <p:ph type="ftr" sz="quarter" idx="3"/>
          </p:nvPr>
        </p:nvSpPr>
        <p:spPr>
          <a:xfrm>
            <a:off x="3124200" y="6511925"/>
            <a:ext cx="2895600" cy="257175"/>
          </a:xfrm>
        </p:spPr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50256" name="Rectangle 80"/>
          <p:cNvSpPr>
            <a:spLocks noGrp="1" noChangeArrowheads="1"/>
          </p:cNvSpPr>
          <p:nvPr>
            <p:ph type="sldNum" sz="quarter" idx="4"/>
          </p:nvPr>
        </p:nvSpPr>
        <p:spPr>
          <a:xfrm>
            <a:off x="6553200" y="6511925"/>
            <a:ext cx="2133600" cy="257175"/>
          </a:xfrm>
        </p:spPr>
        <p:txBody>
          <a:bodyPr/>
          <a:lstStyle>
            <a:lvl1pPr>
              <a:defRPr/>
            </a:lvl1pPr>
          </a:lstStyle>
          <a:p>
            <a:fld id="{ACA585AB-AC2E-48D3-8507-F38FDA30E22B}" type="slidenum">
              <a:rPr lang="en-US"/>
              <a:pPr/>
              <a:t>‹#›</a:t>
            </a:fld>
            <a:endParaRPr lang="en-US"/>
          </a:p>
        </p:txBody>
      </p:sp>
      <p:sp>
        <p:nvSpPr>
          <p:cNvPr id="50257" name="Rectangle 81"/>
          <p:cNvSpPr>
            <a:spLocks noGrp="1" noChangeArrowheads="1"/>
          </p:cNvSpPr>
          <p:nvPr>
            <p:ph type="ctrTitle"/>
          </p:nvPr>
        </p:nvSpPr>
        <p:spPr>
          <a:xfrm>
            <a:off x="609600" y="1219200"/>
            <a:ext cx="8001000" cy="1470025"/>
          </a:xfrm>
          <a:extLst>
            <a:ext uri="{91240B29-F687-4F45-9708-019B960494DF}">
              <a14:hiddenLine xmlns:a14="http://schemas.microsoft.com/office/drawing/2010/main" w="9525" algn="ctr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algn="ctr" eaLnBrk="1" hangingPunct="1">
              <a:defRPr sz="4800" smtClean="0"/>
            </a:lvl1pPr>
          </a:lstStyle>
          <a:p>
            <a:pPr lvl="0"/>
            <a:r>
              <a:rPr lang="en-US" noProof="0" smtClean="0"/>
              <a:t>Click to edit Master title style</a:t>
            </a:r>
          </a:p>
        </p:txBody>
      </p:sp>
      <p:sp>
        <p:nvSpPr>
          <p:cNvPr id="50258" name="Rectangle 82"/>
          <p:cNvSpPr>
            <a:spLocks noGrp="1" noChangeArrowheads="1"/>
          </p:cNvSpPr>
          <p:nvPr>
            <p:ph type="subTitle" idx="1"/>
          </p:nvPr>
        </p:nvSpPr>
        <p:spPr>
          <a:xfrm>
            <a:off x="533400" y="2590800"/>
            <a:ext cx="8001000" cy="407988"/>
          </a:xfrm>
          <a:extLst>
            <a:ext uri="{91240B29-F687-4F45-9708-019B960494DF}">
              <a14:hiddenLine xmlns:a14="http://schemas.microsoft.com/office/drawing/2010/main" w="9525" algn="ctr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marL="0" indent="0" algn="ctr" eaLnBrk="1" hangingPunct="1">
              <a:buFontTx/>
              <a:buNone/>
              <a:defRPr sz="2000" smtClean="0"/>
            </a:lvl1pPr>
          </a:lstStyle>
          <a:p>
            <a:pPr lvl="0"/>
            <a:r>
              <a:rPr lang="en-US" noProof="0" smtClean="0"/>
              <a:t>Click to edit Master subtitle style</a:t>
            </a:r>
          </a:p>
        </p:txBody>
      </p:sp>
      <p:pic>
        <p:nvPicPr>
          <p:cNvPr id="50259" name="Picture 83" descr="8"/>
          <p:cNvPicPr>
            <a:picLocks noChangeAspect="1" noChangeArrowheads="1"/>
          </p:cNvPicPr>
          <p:nvPr userDrawn="1"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7567" b="22775"/>
          <a:stretch>
            <a:fillRect/>
          </a:stretch>
        </p:blipFill>
        <p:spPr bwMode="gray">
          <a:xfrm rot="-692430">
            <a:off x="4724400" y="3951288"/>
            <a:ext cx="1219200" cy="61436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0260" name="Picture 84" descr="water_2"/>
          <p:cNvPicPr>
            <a:picLocks noChangeAspect="1" noChangeArrowheads="1"/>
          </p:cNvPicPr>
          <p:nvPr userDrawn="1"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ltGray">
          <a:xfrm rot="962324">
            <a:off x="4267200" y="4724400"/>
            <a:ext cx="777875" cy="40798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0261" name="Picture 85" descr="7"/>
          <p:cNvPicPr>
            <a:picLocks noChangeAspect="1" noChangeArrowheads="1"/>
          </p:cNvPicPr>
          <p:nvPr userDrawn="1"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gray">
          <a:xfrm rot="1121939">
            <a:off x="10591800" y="3733800"/>
            <a:ext cx="1143000" cy="10890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0262" name="Picture 86" descr="pen01"/>
          <p:cNvPicPr>
            <a:picLocks noChangeAspect="1" noChangeArrowheads="1"/>
          </p:cNvPicPr>
          <p:nvPr userDrawn="1"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467600" y="3048000"/>
            <a:ext cx="1074738" cy="250031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0263" name="Picture 87" descr="pen"/>
          <p:cNvPicPr>
            <a:picLocks noChangeAspect="1" noChangeArrowheads="1"/>
          </p:cNvPicPr>
          <p:nvPr userDrawn="1"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7200" y="4572000"/>
            <a:ext cx="1027113" cy="159861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0264" name="Picture 88" descr="n3"/>
          <p:cNvPicPr>
            <a:picLocks noChangeAspect="1" noChangeArrowheads="1"/>
          </p:cNvPicPr>
          <p:nvPr userDrawn="1"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077200" y="5486400"/>
            <a:ext cx="844550" cy="5207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0265" name="Picture 89" descr="n6"/>
          <p:cNvPicPr>
            <a:picLocks noChangeAspect="1" noChangeArrowheads="1"/>
          </p:cNvPicPr>
          <p:nvPr userDrawn="1"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-11111" b="-25000"/>
          <a:stretch>
            <a:fillRect/>
          </a:stretch>
        </p:blipFill>
        <p:spPr bwMode="auto">
          <a:xfrm>
            <a:off x="1447800" y="3276600"/>
            <a:ext cx="381000" cy="381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0266" name="Picture 90" descr="n4"/>
          <p:cNvPicPr>
            <a:picLocks noChangeAspect="1" noChangeArrowheads="1"/>
          </p:cNvPicPr>
          <p:nvPr userDrawn="1"/>
        </p:nvPicPr>
        <p:blipFill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71600" y="4876800"/>
            <a:ext cx="584200" cy="8255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2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502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 nodeType="afterGroup">
                            <p:stCondLst>
                              <p:cond delay="1000"/>
                            </p:stCondLst>
                            <p:childTnLst>
                              <p:par>
                                <p:cTn id="9" presetID="0" presetClass="path" presetSubtype="0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01215 0.00463 C -0.0191 -0.00254 -0.10174 -0.05595 -0.17344 -0.04 C -0.24514 -0.02404 -0.31528 0.0985 -0.41823 0.10104 C -0.52118 0.10359 -0.71354 0.00139 -0.79115 -0.02497 " pathEditMode="relative" rAng="0" ptsTypes="aaaa">
                                      <p:cBhvr>
                                        <p:cTn id="10" dur="2000" fill="hold"/>
                                        <p:tgtEl>
                                          <p:spTgt spid="5026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40174" y="1919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 nodeType="afterGroup">
                            <p:stCondLst>
                              <p:cond delay="3000"/>
                            </p:stCondLst>
                            <p:childTnLst>
                              <p:par>
                                <p:cTn id="12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2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4" dur="1000"/>
                                        <p:tgtEl>
                                          <p:spTgt spid="502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 nodeType="afterGroup">
                            <p:stCondLst>
                              <p:cond delay="4000"/>
                            </p:stCondLst>
                            <p:childTnLst>
                              <p:par>
                                <p:cTn id="16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2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1000"/>
                                        <p:tgtEl>
                                          <p:spTgt spid="502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 nodeType="afterGroup">
                            <p:stCondLst>
                              <p:cond delay="5000"/>
                            </p:stCondLst>
                            <p:childTnLst>
                              <p:par>
                                <p:cTn id="20" presetID="4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25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5025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5025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5025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5025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6" dur="500" tmFilter="0,0; .5, 1; 1, 1"/>
                                        <p:tgtEl>
                                          <p:spTgt spid="5025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 nodeType="afterGroup">
                            <p:stCondLst>
                              <p:cond delay="6950"/>
                            </p:stCondLst>
                            <p:childTnLst>
                              <p:par>
                                <p:cTn id="28" presetID="9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2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30" dur="500"/>
                                        <p:tgtEl>
                                          <p:spTgt spid="5026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 nodeType="afterGroup">
                            <p:stCondLst>
                              <p:cond delay="7450"/>
                            </p:stCondLst>
                            <p:childTnLst>
                              <p:par>
                                <p:cTn id="32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2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1000"/>
                                        <p:tgtEl>
                                          <p:spTgt spid="502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 nodeType="afterGroup">
                            <p:stCondLst>
                              <p:cond delay="8450"/>
                            </p:stCondLst>
                            <p:childTnLst>
                              <p:par>
                                <p:cTn id="36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2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8" dur="1000"/>
                                        <p:tgtEl>
                                          <p:spTgt spid="502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9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2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1" dur="1000"/>
                                        <p:tgtEl>
                                          <p:spTgt spid="5026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2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2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4" dur="1000"/>
                                        <p:tgtEl>
                                          <p:spTgt spid="5026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0258" grpId="0" build="p">
        <p:tmplLst>
          <p:tmpl lvl="1">
            <p:tnLst>
              <p:par>
                <p:cTn presetID="41" presetClass="entr" presetSubtype="0" fill="hold" nodeType="afterEffect">
                  <p:stCondLst>
                    <p:cond delay="0"/>
                  </p:stCondLst>
                  <p:iterate type="lt">
                    <p:tmPct val="10000"/>
                  </p:iterate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50258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>
                        <p:cTn dur="500" fill="hold"/>
                        <p:tgtEl>
                          <p:spTgt spid="50258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#ppt_x"/>
                          </p:val>
                        </p:tav>
                        <p:tav tm="50000">
                          <p:val>
                            <p:strVal val="#ppt_x+.1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>
                        <p:cTn dur="500" fill="hold"/>
                        <p:tgtEl>
                          <p:spTgt spid="50258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#ppt_y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  <p:anim calcmode="lin" valueType="num">
                      <p:cBhvr>
                        <p:cTn dur="500" fill="hold"/>
                        <p:tgtEl>
                          <p:spTgt spid="50258"/>
                        </p:tgtEl>
                        <p:attrNameLst>
                          <p:attrName>ppt_h</p:attrName>
                        </p:attrNameLst>
                      </p:cBhvr>
                      <p:tavLst>
                        <p:tav tm="0">
                          <p:val>
                            <p:strVal val="#ppt_h/10"/>
                          </p:val>
                        </p:tav>
                        <p:tav tm="50000">
                          <p:val>
                            <p:strVal val="#ppt_h+.01"/>
                          </p:val>
                        </p:tav>
                        <p:tav tm="100000">
                          <p:val>
                            <p:strVal val="#ppt_h"/>
                          </p:val>
                        </p:tav>
                      </p:tavLst>
                    </p:anim>
                    <p:anim calcmode="lin" valueType="num">
                      <p:cBhvr>
                        <p:cTn dur="500" fill="hold"/>
                        <p:tgtEl>
                          <p:spTgt spid="50258"/>
                        </p:tgtEl>
                        <p:attrNameLst>
                          <p:attrName>ppt_w</p:attrName>
                        </p:attrNameLst>
                      </p:cBhvr>
                      <p:tavLst>
                        <p:tav tm="0">
                          <p:val>
                            <p:strVal val="#ppt_w/10"/>
                          </p:val>
                        </p:tav>
                        <p:tav tm="50000">
                          <p:val>
                            <p:strVal val="#ppt_w+.01"/>
                          </p:val>
                        </p:tav>
                        <p:tav tm="100000">
                          <p:val>
                            <p:strVal val="#ppt_w"/>
                          </p:val>
                        </p:tav>
                      </p:tavLst>
                    </p:anim>
                    <p:animEffect transition="in" filter="fade">
                      <p:cBhvr>
                        <p:cTn dur="500" tmFilter="0,0; .5, 1; 1, 1"/>
                        <p:tgtEl>
                          <p:spTgt spid="50258"/>
                        </p:tgtEl>
                      </p:cBhvr>
                    </p:animEffect>
                  </p:childTnLst>
                </p:cTn>
              </p:par>
            </p:tnLst>
          </p:tmpl>
        </p:tmplLst>
      </p:bldP>
    </p:bld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Rectangle 76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B5F07408-0A9F-46F2-B0EE-87ADA5CA81CB}" type="datetimeFigureOut">
              <a:rPr lang="en-US"/>
              <a:pPr/>
              <a:t>3/14/2016</a:t>
            </a:fld>
            <a:endParaRPr lang="en-US"/>
          </a:p>
        </p:txBody>
      </p:sp>
      <p:sp>
        <p:nvSpPr>
          <p:cNvPr id="5" name="Rectangle 77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6" name="Rectangle 78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1D681AF3-9B0F-4E5F-BA21-E361CE6E9E50}" type="slidenum">
              <a:rPr lang="en-US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6224814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Rectangle 76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3ADE3CDE-0626-4B6B-8229-F2D912231CF2}" type="datetimeFigureOut">
              <a:rPr lang="en-US"/>
              <a:pPr/>
              <a:t>3/14/2016</a:t>
            </a:fld>
            <a:endParaRPr lang="en-US"/>
          </a:p>
        </p:txBody>
      </p:sp>
      <p:sp>
        <p:nvSpPr>
          <p:cNvPr id="5" name="Rectangle 77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6" name="Rectangle 78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E70774EB-E4A5-4CE4-85B5-F128D868052D}" type="slidenum">
              <a:rPr lang="en-US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3368136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408113"/>
            <a:ext cx="4038600" cy="471805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408113"/>
            <a:ext cx="4038600" cy="471805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Rectangle 76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7BFF6CA5-CA74-482F-A6AA-9B4CA0B050FC}" type="datetimeFigureOut">
              <a:rPr lang="en-US"/>
              <a:pPr/>
              <a:t>3/14/2016</a:t>
            </a:fld>
            <a:endParaRPr lang="en-US"/>
          </a:p>
        </p:txBody>
      </p:sp>
      <p:sp>
        <p:nvSpPr>
          <p:cNvPr id="6" name="Rectangle 77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7" name="Rectangle 78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16A9D9C7-427C-494B-BDCC-F6F521404D84}" type="slidenum">
              <a:rPr lang="en-US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2400614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Rectangle 76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44CE80B3-BC5D-4C58-9C8F-7078BFBD93D4}" type="datetimeFigureOut">
              <a:rPr lang="en-US"/>
              <a:pPr/>
              <a:t>3/14/2016</a:t>
            </a:fld>
            <a:endParaRPr lang="en-US"/>
          </a:p>
        </p:txBody>
      </p:sp>
      <p:sp>
        <p:nvSpPr>
          <p:cNvPr id="8" name="Rectangle 77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9" name="Rectangle 78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F42A8175-E2F5-482C-A149-FDD6135847C2}" type="slidenum">
              <a:rPr lang="en-US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0893310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Rectangle 76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393F1FED-99D5-4B6C-A5E3-43703BBB2E1E}" type="datetimeFigureOut">
              <a:rPr lang="en-US"/>
              <a:pPr/>
              <a:t>3/14/2016</a:t>
            </a:fld>
            <a:endParaRPr lang="en-US"/>
          </a:p>
        </p:txBody>
      </p:sp>
      <p:sp>
        <p:nvSpPr>
          <p:cNvPr id="4" name="Rectangle 77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5" name="Rectangle 78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EE15D03D-321A-4539-88E8-849F86FD891D}" type="slidenum">
              <a:rPr lang="en-US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4403774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76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0227CAA6-B72A-4EEC-870C-6FC0338BF93F}" type="datetimeFigureOut">
              <a:rPr lang="en-US"/>
              <a:pPr/>
              <a:t>3/14/2016</a:t>
            </a:fld>
            <a:endParaRPr lang="en-US"/>
          </a:p>
        </p:txBody>
      </p:sp>
      <p:sp>
        <p:nvSpPr>
          <p:cNvPr id="3" name="Rectangle 77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4" name="Rectangle 78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FF34780E-C713-4679-942F-F20B0B9605A2}" type="slidenum">
              <a:rPr lang="en-US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5159052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Rectangle 76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F0087102-480C-4C9B-B97C-6F24A9C71856}" type="datetimeFigureOut">
              <a:rPr lang="en-US"/>
              <a:pPr/>
              <a:t>3/14/2016</a:t>
            </a:fld>
            <a:endParaRPr lang="en-US"/>
          </a:p>
        </p:txBody>
      </p:sp>
      <p:sp>
        <p:nvSpPr>
          <p:cNvPr id="6" name="Rectangle 77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7" name="Rectangle 78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19E39142-6AD8-483C-B683-9C9A0D50075C}" type="slidenum">
              <a:rPr lang="en-US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6561456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en-US" noProof="0" smtClean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Rectangle 76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352D4B26-AC63-461A-A39E-1095D9056A78}" type="datetimeFigureOut">
              <a:rPr lang="en-US"/>
              <a:pPr/>
              <a:t>3/14/2016</a:t>
            </a:fld>
            <a:endParaRPr lang="en-US"/>
          </a:p>
        </p:txBody>
      </p:sp>
      <p:sp>
        <p:nvSpPr>
          <p:cNvPr id="6" name="Rectangle 77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7" name="Rectangle 78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BAD7EBD4-FEAF-4671-8220-7E59F7798615}" type="slidenum">
              <a:rPr lang="en-US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7902607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Rectangle 76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438E54DA-5960-44BF-9524-63B5CF969EAC}" type="datetimeFigureOut">
              <a:rPr lang="en-US"/>
              <a:pPr/>
              <a:t>3/14/2016</a:t>
            </a:fld>
            <a:endParaRPr lang="en-US"/>
          </a:p>
        </p:txBody>
      </p:sp>
      <p:sp>
        <p:nvSpPr>
          <p:cNvPr id="5" name="Rectangle 77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6" name="Rectangle 78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35B65CC4-137A-4E7E-B10B-12D4E0E2D8DF}" type="slidenum">
              <a:rPr lang="en-US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3518628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Rectangle 76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561C818E-4447-4586-A523-C0B58A191AA5}" type="datetimeFigureOut">
              <a:rPr lang="en-US"/>
              <a:pPr/>
              <a:t>3/14/2016</a:t>
            </a:fld>
            <a:endParaRPr lang="en-US"/>
          </a:p>
        </p:txBody>
      </p:sp>
      <p:sp>
        <p:nvSpPr>
          <p:cNvPr id="5" name="Rectangle 77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6" name="Rectangle 78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5ED4A10D-76E4-40D9-A9DA-C851E5F04761}" type="slidenum">
              <a:rPr lang="en-US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39697626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xAndObj" preserve="1">
  <p:cSld name="Title, Text,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298700" y="274638"/>
            <a:ext cx="6388100" cy="868362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sz="half" idx="1"/>
          </p:nvPr>
        </p:nvSpPr>
        <p:spPr>
          <a:xfrm>
            <a:off x="457200" y="1408113"/>
            <a:ext cx="4038600" cy="4718050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408113"/>
            <a:ext cx="4038600" cy="4718050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Rectangle 76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E2124E8D-4866-4E6B-8E11-7FF6F4256A58}" type="datetimeFigureOut">
              <a:rPr lang="en-US"/>
              <a:pPr/>
              <a:t>3/14/2016</a:t>
            </a:fld>
            <a:endParaRPr lang="en-US"/>
          </a:p>
        </p:txBody>
      </p:sp>
      <p:sp>
        <p:nvSpPr>
          <p:cNvPr id="6" name="Rectangle 77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7" name="Rectangle 78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137C75A1-A8AA-443F-A2CD-7644D57C4688}" type="slidenum">
              <a:rPr lang="en-US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27503354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tbl" preserve="1">
  <p:cSld name="Title and Tab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298700" y="274638"/>
            <a:ext cx="6388100" cy="868362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able Placeholder 2"/>
          <p:cNvSpPr>
            <a:spLocks noGrp="1"/>
          </p:cNvSpPr>
          <p:nvPr>
            <p:ph type="tbl" idx="1"/>
          </p:nvPr>
        </p:nvSpPr>
        <p:spPr>
          <a:xfrm>
            <a:off x="457200" y="1408113"/>
            <a:ext cx="8229600" cy="4718050"/>
          </a:xfrm>
        </p:spPr>
        <p:txBody>
          <a:bodyPr/>
          <a:lstStyle/>
          <a:p>
            <a:pPr lvl="0"/>
            <a:endParaRPr lang="en-US" noProof="0" smtClean="0"/>
          </a:p>
        </p:txBody>
      </p:sp>
      <p:sp>
        <p:nvSpPr>
          <p:cNvPr id="4" name="Rectangle 76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7BED02B9-992E-404D-937E-3B274F3B0451}" type="datetimeFigureOut">
              <a:rPr lang="en-US"/>
              <a:pPr/>
              <a:t>3/14/2016</a:t>
            </a:fld>
            <a:endParaRPr lang="en-US"/>
          </a:p>
        </p:txBody>
      </p:sp>
      <p:sp>
        <p:nvSpPr>
          <p:cNvPr id="5" name="Rectangle 77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6" name="Rectangle 78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85707908-83C3-4CB9-A671-6C1045FA904C}" type="slidenum">
              <a:rPr lang="en-US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75301049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chart" preserve="1">
  <p:cSld name="Title and Char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133600" y="304800"/>
            <a:ext cx="6553200" cy="868363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hart Placeholder 2"/>
          <p:cNvSpPr>
            <a:spLocks noGrp="1"/>
          </p:cNvSpPr>
          <p:nvPr>
            <p:ph type="chart" idx="1"/>
          </p:nvPr>
        </p:nvSpPr>
        <p:spPr>
          <a:xfrm>
            <a:off x="457200" y="1408113"/>
            <a:ext cx="8229600" cy="4718050"/>
          </a:xfrm>
        </p:spPr>
        <p:txBody>
          <a:bodyPr/>
          <a:lstStyle/>
          <a:p>
            <a:pPr lvl="0"/>
            <a:endParaRPr lang="en-US" noProof="0"/>
          </a:p>
        </p:txBody>
      </p:sp>
      <p:sp>
        <p:nvSpPr>
          <p:cNvPr id="4" name="Rectangle 76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8650A6BB-4FF4-4851-9843-B90C43A08C8B}" type="datetimeFigureOut">
              <a:rPr lang="en-US"/>
              <a:pPr/>
              <a:t>3/14/2016</a:t>
            </a:fld>
            <a:endParaRPr lang="en-US"/>
          </a:p>
        </p:txBody>
      </p:sp>
      <p:sp>
        <p:nvSpPr>
          <p:cNvPr id="5" name="Rectangle 77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6" name="Rectangle 78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F1AF9006-2A71-4944-AD0C-517BF2B93920}" type="slidenum">
              <a:rPr lang="en-US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1415185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image" Target="../media/image3.png"/><Relationship Id="rId3" Type="http://schemas.openxmlformats.org/officeDocument/2006/relationships/slideLayout" Target="../slideLayouts/slideLayout3.xml"/><Relationship Id="rId21" Type="http://schemas.openxmlformats.org/officeDocument/2006/relationships/image" Target="../media/image6.png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image" Target="../media/image2.png"/><Relationship Id="rId2" Type="http://schemas.openxmlformats.org/officeDocument/2006/relationships/slideLayout" Target="../slideLayouts/slideLayout2.xml"/><Relationship Id="rId16" Type="http://schemas.openxmlformats.org/officeDocument/2006/relationships/image" Target="../media/image1.png"/><Relationship Id="rId20" Type="http://schemas.openxmlformats.org/officeDocument/2006/relationships/image" Target="../media/image5.png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theme" Target="../theme/theme1.xml"/><Relationship Id="rId10" Type="http://schemas.openxmlformats.org/officeDocument/2006/relationships/slideLayout" Target="../slideLayouts/slideLayout10.xml"/><Relationship Id="rId19" Type="http://schemas.openxmlformats.org/officeDocument/2006/relationships/image" Target="../media/image4.png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Relationship Id="rId22" Type="http://schemas.openxmlformats.org/officeDocument/2006/relationships/image" Target="../media/image7.png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64" name="Picture 44" descr="1229_6"/>
          <p:cNvPicPr>
            <a:picLocks noChangeAspect="1" noChangeArrowheads="1"/>
          </p:cNvPicPr>
          <p:nvPr userDrawn="1"/>
        </p:nvPicPr>
        <p:blipFill>
          <a:blip r:embed="rId1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210" t="62241" r="36586"/>
          <a:stretch>
            <a:fillRect/>
          </a:stretch>
        </p:blipFill>
        <p:spPr bwMode="auto">
          <a:xfrm>
            <a:off x="0" y="0"/>
            <a:ext cx="9144000" cy="26543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165" name="Picture 45" descr="dg_bg3_w"/>
          <p:cNvPicPr>
            <a:picLocks noChangeAspect="1" noChangeArrowheads="1"/>
          </p:cNvPicPr>
          <p:nvPr userDrawn="1"/>
        </p:nvPicPr>
        <p:blipFill>
          <a:blip r:embed="rId1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961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166" name="Picture 46" descr="line2"/>
          <p:cNvPicPr>
            <a:picLocks noChangeAspect="1" noChangeArrowheads="1"/>
          </p:cNvPicPr>
          <p:nvPr userDrawn="1"/>
        </p:nvPicPr>
        <p:blipFill>
          <a:blip r:embed="rId1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153"/>
          <a:stretch>
            <a:fillRect/>
          </a:stretch>
        </p:blipFill>
        <p:spPr bwMode="auto">
          <a:xfrm>
            <a:off x="0" y="0"/>
            <a:ext cx="9144000" cy="682783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167" name="Rectangle 47"/>
          <p:cNvSpPr>
            <a:spLocks noChangeArrowheads="1"/>
          </p:cNvSpPr>
          <p:nvPr userDrawn="1"/>
        </p:nvSpPr>
        <p:spPr bwMode="ltGray">
          <a:xfrm>
            <a:off x="0" y="5105400"/>
            <a:ext cx="9144000" cy="1752600"/>
          </a:xfrm>
          <a:prstGeom prst="rect">
            <a:avLst/>
          </a:prstGeom>
          <a:gradFill rotWithShape="1">
            <a:gsLst>
              <a:gs pos="0">
                <a:schemeClr val="accent1">
                  <a:gamma/>
                  <a:tint val="0"/>
                  <a:invGamma/>
                </a:schemeClr>
              </a:gs>
              <a:gs pos="100000">
                <a:schemeClr val="accent1">
                  <a:alpha val="69000"/>
                </a:schemeClr>
              </a:gs>
            </a:gsLst>
            <a:lin ang="5400000" scaled="1"/>
          </a:gra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17961" dir="2700000" algn="ctr" rotWithShape="0">
                    <a:schemeClr val="accent1">
                      <a:gamma/>
                      <a:shade val="60000"/>
                      <a:invGamma/>
                    </a:schemeClr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vi-VN"/>
          </a:p>
        </p:txBody>
      </p:sp>
      <p:grpSp>
        <p:nvGrpSpPr>
          <p:cNvPr id="5168" name="Group 48"/>
          <p:cNvGrpSpPr>
            <a:grpSpLocks/>
          </p:cNvGrpSpPr>
          <p:nvPr userDrawn="1"/>
        </p:nvGrpSpPr>
        <p:grpSpPr bwMode="auto">
          <a:xfrm>
            <a:off x="-19050" y="5653088"/>
            <a:ext cx="9163050" cy="1204912"/>
            <a:chOff x="-12" y="2512"/>
            <a:chExt cx="5772" cy="1808"/>
          </a:xfrm>
        </p:grpSpPr>
        <p:grpSp>
          <p:nvGrpSpPr>
            <p:cNvPr id="5169" name="Group 49"/>
            <p:cNvGrpSpPr>
              <a:grpSpLocks/>
            </p:cNvGrpSpPr>
            <p:nvPr/>
          </p:nvGrpSpPr>
          <p:grpSpPr bwMode="auto">
            <a:xfrm>
              <a:off x="-6" y="2512"/>
              <a:ext cx="5760" cy="1165"/>
              <a:chOff x="0" y="37"/>
              <a:chExt cx="5760" cy="2771"/>
            </a:xfrm>
          </p:grpSpPr>
          <p:sp>
            <p:nvSpPr>
              <p:cNvPr id="5170" name="Line 50"/>
              <p:cNvSpPr>
                <a:spLocks noChangeShapeType="1"/>
              </p:cNvSpPr>
              <p:nvPr/>
            </p:nvSpPr>
            <p:spPr bwMode="ltGray">
              <a:xfrm>
                <a:off x="0" y="37"/>
                <a:ext cx="5760" cy="0"/>
              </a:xfrm>
              <a:prstGeom prst="line">
                <a:avLst/>
              </a:prstGeom>
              <a:noFill/>
              <a:ln w="9525">
                <a:solidFill>
                  <a:schemeClr val="bg1">
                    <a:alpha val="89999"/>
                  </a:schemeClr>
                </a:solidFill>
                <a:round/>
                <a:headEnd/>
                <a:tailEnd/>
              </a:ln>
              <a:effectLst/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12700" dir="16200000" algn="ctr" rotWithShape="0">
                        <a:schemeClr val="bg1">
                          <a:gamma/>
                          <a:shade val="60000"/>
                          <a:invGamma/>
                        </a:schemeClr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vi-VN"/>
              </a:p>
            </p:txBody>
          </p:sp>
          <p:sp>
            <p:nvSpPr>
              <p:cNvPr id="5171" name="Line 51"/>
              <p:cNvSpPr>
                <a:spLocks noChangeShapeType="1"/>
              </p:cNvSpPr>
              <p:nvPr/>
            </p:nvSpPr>
            <p:spPr bwMode="ltGray">
              <a:xfrm>
                <a:off x="0" y="176"/>
                <a:ext cx="5760" cy="0"/>
              </a:xfrm>
              <a:prstGeom prst="line">
                <a:avLst/>
              </a:prstGeom>
              <a:noFill/>
              <a:ln w="9525">
                <a:solidFill>
                  <a:schemeClr val="bg1">
                    <a:alpha val="89999"/>
                  </a:schemeClr>
                </a:solidFill>
                <a:round/>
                <a:headEnd/>
                <a:tailEnd/>
              </a:ln>
              <a:effectLst/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12700" dir="16200000" algn="ctr" rotWithShape="0">
                        <a:schemeClr val="bg1">
                          <a:gamma/>
                          <a:shade val="60000"/>
                          <a:invGamma/>
                        </a:schemeClr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vi-VN"/>
              </a:p>
            </p:txBody>
          </p:sp>
          <p:sp>
            <p:nvSpPr>
              <p:cNvPr id="5172" name="Line 52"/>
              <p:cNvSpPr>
                <a:spLocks noChangeShapeType="1"/>
              </p:cNvSpPr>
              <p:nvPr/>
            </p:nvSpPr>
            <p:spPr bwMode="ltGray">
              <a:xfrm>
                <a:off x="0" y="440"/>
                <a:ext cx="5760" cy="0"/>
              </a:xfrm>
              <a:prstGeom prst="line">
                <a:avLst/>
              </a:prstGeom>
              <a:noFill/>
              <a:ln w="9525">
                <a:solidFill>
                  <a:schemeClr val="bg1">
                    <a:alpha val="89999"/>
                  </a:schemeClr>
                </a:solidFill>
                <a:round/>
                <a:headEnd/>
                <a:tailEnd/>
              </a:ln>
              <a:effectLst/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12700" dir="16200000" algn="ctr" rotWithShape="0">
                        <a:schemeClr val="bg1">
                          <a:gamma/>
                          <a:shade val="60000"/>
                          <a:invGamma/>
                        </a:schemeClr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vi-VN"/>
              </a:p>
            </p:txBody>
          </p:sp>
          <p:sp>
            <p:nvSpPr>
              <p:cNvPr id="5173" name="Line 53"/>
              <p:cNvSpPr>
                <a:spLocks noChangeShapeType="1"/>
              </p:cNvSpPr>
              <p:nvPr/>
            </p:nvSpPr>
            <p:spPr bwMode="ltGray">
              <a:xfrm>
                <a:off x="0" y="936"/>
                <a:ext cx="5760" cy="0"/>
              </a:xfrm>
              <a:prstGeom prst="line">
                <a:avLst/>
              </a:prstGeom>
              <a:noFill/>
              <a:ln w="9525">
                <a:solidFill>
                  <a:schemeClr val="bg1">
                    <a:alpha val="89999"/>
                  </a:schemeClr>
                </a:solidFill>
                <a:round/>
                <a:headEnd/>
                <a:tailEnd/>
              </a:ln>
              <a:effectLst/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12700" dir="16200000" algn="ctr" rotWithShape="0">
                        <a:schemeClr val="bg1">
                          <a:gamma/>
                          <a:shade val="60000"/>
                          <a:invGamma/>
                        </a:schemeClr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vi-VN"/>
              </a:p>
            </p:txBody>
          </p:sp>
          <p:sp>
            <p:nvSpPr>
              <p:cNvPr id="5174" name="Line 54"/>
              <p:cNvSpPr>
                <a:spLocks noChangeShapeType="1"/>
              </p:cNvSpPr>
              <p:nvPr/>
            </p:nvSpPr>
            <p:spPr bwMode="ltGray">
              <a:xfrm>
                <a:off x="0" y="1680"/>
                <a:ext cx="5760" cy="0"/>
              </a:xfrm>
              <a:prstGeom prst="line">
                <a:avLst/>
              </a:prstGeom>
              <a:noFill/>
              <a:ln w="9525">
                <a:solidFill>
                  <a:schemeClr val="bg1">
                    <a:alpha val="89999"/>
                  </a:schemeClr>
                </a:solidFill>
                <a:round/>
                <a:headEnd/>
                <a:tailEnd/>
              </a:ln>
              <a:effectLst/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12700" dir="16200000" algn="ctr" rotWithShape="0">
                        <a:schemeClr val="bg1">
                          <a:gamma/>
                          <a:shade val="60000"/>
                          <a:invGamma/>
                        </a:schemeClr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vi-VN"/>
              </a:p>
            </p:txBody>
          </p:sp>
          <p:sp>
            <p:nvSpPr>
              <p:cNvPr id="5175" name="Line 55"/>
              <p:cNvSpPr>
                <a:spLocks noChangeShapeType="1"/>
              </p:cNvSpPr>
              <p:nvPr/>
            </p:nvSpPr>
            <p:spPr bwMode="ltGray">
              <a:xfrm>
                <a:off x="0" y="2808"/>
                <a:ext cx="5760" cy="0"/>
              </a:xfrm>
              <a:prstGeom prst="line">
                <a:avLst/>
              </a:prstGeom>
              <a:noFill/>
              <a:ln w="9525">
                <a:solidFill>
                  <a:schemeClr val="bg1">
                    <a:alpha val="89999"/>
                  </a:schemeClr>
                </a:solidFill>
                <a:round/>
                <a:headEnd/>
                <a:tailEnd/>
              </a:ln>
              <a:effectLst/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12700" dir="16200000" algn="ctr" rotWithShape="0">
                        <a:schemeClr val="bg1">
                          <a:gamma/>
                          <a:shade val="60000"/>
                          <a:invGamma/>
                        </a:schemeClr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vi-VN"/>
              </a:p>
            </p:txBody>
          </p:sp>
        </p:grpSp>
        <p:grpSp>
          <p:nvGrpSpPr>
            <p:cNvPr id="5176" name="Group 56"/>
            <p:cNvGrpSpPr>
              <a:grpSpLocks/>
            </p:cNvGrpSpPr>
            <p:nvPr/>
          </p:nvGrpSpPr>
          <p:grpSpPr bwMode="auto">
            <a:xfrm>
              <a:off x="-12" y="2514"/>
              <a:ext cx="5772" cy="1806"/>
              <a:chOff x="-6" y="0"/>
              <a:chExt cx="5772" cy="4337"/>
            </a:xfrm>
          </p:grpSpPr>
          <p:grpSp>
            <p:nvGrpSpPr>
              <p:cNvPr id="5177" name="Group 57"/>
              <p:cNvGrpSpPr>
                <a:grpSpLocks/>
              </p:cNvGrpSpPr>
              <p:nvPr/>
            </p:nvGrpSpPr>
            <p:grpSpPr bwMode="auto">
              <a:xfrm>
                <a:off x="-6" y="0"/>
                <a:ext cx="2886" cy="4337"/>
                <a:chOff x="-6" y="0"/>
                <a:chExt cx="2886" cy="4337"/>
              </a:xfrm>
            </p:grpSpPr>
            <p:sp>
              <p:nvSpPr>
                <p:cNvPr id="5178" name="Line 58"/>
                <p:cNvSpPr>
                  <a:spLocks noChangeShapeType="1"/>
                </p:cNvSpPr>
                <p:nvPr/>
              </p:nvSpPr>
              <p:spPr bwMode="ltGray">
                <a:xfrm>
                  <a:off x="2880" y="0"/>
                  <a:ext cx="0" cy="4320"/>
                </a:xfrm>
                <a:prstGeom prst="line">
                  <a:avLst/>
                </a:prstGeom>
                <a:noFill/>
                <a:ln w="9525">
                  <a:solidFill>
                    <a:schemeClr val="bg1">
                      <a:alpha val="89999"/>
                    </a:schemeClr>
                  </a:solidFill>
                  <a:round/>
                  <a:headEnd/>
                  <a:tailEnd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12700" dir="16200000" algn="ctr" rotWithShape="0">
                          <a:schemeClr val="bg1">
                            <a:gamma/>
                            <a:shade val="60000"/>
                            <a:invGamma/>
                          </a:schemeClr>
                        </a:outerShdw>
                      </a:effectLst>
                    </a14:hiddenEffects>
                  </a:ext>
                </a:extLst>
              </p:spPr>
              <p:txBody>
                <a:bodyPr/>
                <a:lstStyle/>
                <a:p>
                  <a:endParaRPr lang="vi-VN"/>
                </a:p>
              </p:txBody>
            </p:sp>
            <p:sp>
              <p:nvSpPr>
                <p:cNvPr id="5179" name="Freeform 59"/>
                <p:cNvSpPr>
                  <a:spLocks/>
                </p:cNvSpPr>
                <p:nvPr/>
              </p:nvSpPr>
              <p:spPr bwMode="ltGray">
                <a:xfrm>
                  <a:off x="1896" y="1"/>
                  <a:ext cx="726" cy="4319"/>
                </a:xfrm>
                <a:custGeom>
                  <a:avLst/>
                  <a:gdLst>
                    <a:gd name="T0" fmla="*/ 726 w 726"/>
                    <a:gd name="T1" fmla="*/ 0 h 4319"/>
                    <a:gd name="T2" fmla="*/ 0 w 726"/>
                    <a:gd name="T3" fmla="*/ 4319 h 4319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</a:cxnLst>
                  <a:rect l="0" t="0" r="r" b="b"/>
                  <a:pathLst>
                    <a:path w="726" h="4319">
                      <a:moveTo>
                        <a:pt x="726" y="0"/>
                      </a:moveTo>
                      <a:lnTo>
                        <a:pt x="0" y="4319"/>
                      </a:lnTo>
                    </a:path>
                  </a:pathLst>
                </a:custGeom>
                <a:noFill/>
                <a:ln w="9525">
                  <a:solidFill>
                    <a:schemeClr val="bg1">
                      <a:alpha val="89999"/>
                    </a:schemeClr>
                  </a:solidFill>
                  <a:round/>
                  <a:headEnd/>
                  <a:tailEnd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solidFill>
                        <a:srgbClr val="FFFFFF"/>
                      </a:solidFill>
                    </a14:hiddenFill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12700" dir="16200000" algn="ctr" rotWithShape="0">
                          <a:schemeClr val="bg1">
                            <a:gamma/>
                            <a:shade val="60000"/>
                            <a:invGamma/>
                          </a:schemeClr>
                        </a:outerShdw>
                      </a:effectLst>
                    </a14:hiddenEffects>
                  </a:ext>
                </a:extLst>
              </p:spPr>
              <p:txBody>
                <a:bodyPr/>
                <a:lstStyle/>
                <a:p>
                  <a:endParaRPr lang="vi-VN"/>
                </a:p>
              </p:txBody>
            </p:sp>
            <p:sp>
              <p:nvSpPr>
                <p:cNvPr id="5180" name="Line 60"/>
                <p:cNvSpPr>
                  <a:spLocks noChangeShapeType="1"/>
                </p:cNvSpPr>
                <p:nvPr/>
              </p:nvSpPr>
              <p:spPr bwMode="ltGray">
                <a:xfrm flipH="1">
                  <a:off x="710" y="1"/>
                  <a:ext cx="1656" cy="4336"/>
                </a:xfrm>
                <a:prstGeom prst="line">
                  <a:avLst/>
                </a:prstGeom>
                <a:noFill/>
                <a:ln w="9525">
                  <a:solidFill>
                    <a:schemeClr val="bg1">
                      <a:alpha val="89999"/>
                    </a:schemeClr>
                  </a:solidFill>
                  <a:round/>
                  <a:headEnd/>
                  <a:tailEnd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12700" dir="16200000" algn="ctr" rotWithShape="0">
                          <a:schemeClr val="bg1">
                            <a:gamma/>
                            <a:shade val="60000"/>
                            <a:invGamma/>
                          </a:schemeClr>
                        </a:outerShdw>
                      </a:effectLst>
                    </a14:hiddenEffects>
                  </a:ext>
                </a:extLst>
              </p:spPr>
              <p:txBody>
                <a:bodyPr/>
                <a:lstStyle/>
                <a:p>
                  <a:endParaRPr lang="vi-VN"/>
                </a:p>
              </p:txBody>
            </p:sp>
            <p:sp>
              <p:nvSpPr>
                <p:cNvPr id="5181" name="Freeform 61"/>
                <p:cNvSpPr>
                  <a:spLocks/>
                </p:cNvSpPr>
                <p:nvPr/>
              </p:nvSpPr>
              <p:spPr bwMode="ltGray">
                <a:xfrm>
                  <a:off x="6" y="0"/>
                  <a:ext cx="2140" cy="3330"/>
                </a:xfrm>
                <a:custGeom>
                  <a:avLst/>
                  <a:gdLst>
                    <a:gd name="T0" fmla="*/ 2052 w 2052"/>
                    <a:gd name="T1" fmla="*/ 0 h 3331"/>
                    <a:gd name="T2" fmla="*/ 0 w 2052"/>
                    <a:gd name="T3" fmla="*/ 3331 h 333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</a:cxnLst>
                  <a:rect l="0" t="0" r="r" b="b"/>
                  <a:pathLst>
                    <a:path w="2052" h="3331">
                      <a:moveTo>
                        <a:pt x="2052" y="0"/>
                      </a:moveTo>
                      <a:lnTo>
                        <a:pt x="0" y="3331"/>
                      </a:lnTo>
                    </a:path>
                  </a:pathLst>
                </a:custGeom>
                <a:noFill/>
                <a:ln w="9525">
                  <a:solidFill>
                    <a:schemeClr val="bg1">
                      <a:alpha val="89999"/>
                    </a:schemeClr>
                  </a:solidFill>
                  <a:round/>
                  <a:headEnd/>
                  <a:tailEnd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solidFill>
                        <a:srgbClr val="FFFFFF"/>
                      </a:solidFill>
                    </a14:hiddenFill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12700" dir="16200000" algn="ctr" rotWithShape="0">
                          <a:schemeClr val="bg1">
                            <a:gamma/>
                            <a:shade val="60000"/>
                            <a:invGamma/>
                          </a:schemeClr>
                        </a:outerShdw>
                      </a:effectLst>
                    </a14:hiddenEffects>
                  </a:ext>
                </a:extLst>
              </p:spPr>
              <p:txBody>
                <a:bodyPr/>
                <a:lstStyle/>
                <a:p>
                  <a:endParaRPr lang="vi-VN"/>
                </a:p>
              </p:txBody>
            </p:sp>
            <p:sp>
              <p:nvSpPr>
                <p:cNvPr id="5182" name="Freeform 62"/>
                <p:cNvSpPr>
                  <a:spLocks/>
                </p:cNvSpPr>
                <p:nvPr/>
              </p:nvSpPr>
              <p:spPr bwMode="ltGray">
                <a:xfrm>
                  <a:off x="0" y="0"/>
                  <a:ext cx="1953" cy="1932"/>
                </a:xfrm>
                <a:custGeom>
                  <a:avLst/>
                  <a:gdLst>
                    <a:gd name="T0" fmla="*/ 1831 w 1831"/>
                    <a:gd name="T1" fmla="*/ 0 h 1933"/>
                    <a:gd name="T2" fmla="*/ 0 w 1831"/>
                    <a:gd name="T3" fmla="*/ 1933 h 193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</a:cxnLst>
                  <a:rect l="0" t="0" r="r" b="b"/>
                  <a:pathLst>
                    <a:path w="1831" h="1933">
                      <a:moveTo>
                        <a:pt x="1831" y="0"/>
                      </a:moveTo>
                      <a:lnTo>
                        <a:pt x="0" y="1933"/>
                      </a:lnTo>
                    </a:path>
                  </a:pathLst>
                </a:custGeom>
                <a:noFill/>
                <a:ln w="9525">
                  <a:solidFill>
                    <a:schemeClr val="bg1">
                      <a:alpha val="89999"/>
                    </a:schemeClr>
                  </a:solidFill>
                  <a:round/>
                  <a:headEnd/>
                  <a:tailEnd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solidFill>
                        <a:srgbClr val="FFFFFF"/>
                      </a:solidFill>
                    </a14:hiddenFill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12700" dir="16200000" algn="ctr" rotWithShape="0">
                          <a:schemeClr val="bg1">
                            <a:gamma/>
                            <a:shade val="60000"/>
                            <a:invGamma/>
                          </a:schemeClr>
                        </a:outerShdw>
                      </a:effectLst>
                    </a14:hiddenEffects>
                  </a:ext>
                </a:extLst>
              </p:spPr>
              <p:txBody>
                <a:bodyPr/>
                <a:lstStyle/>
                <a:p>
                  <a:endParaRPr lang="vi-VN"/>
                </a:p>
              </p:txBody>
            </p:sp>
            <p:sp>
              <p:nvSpPr>
                <p:cNvPr id="5183" name="Freeform 63"/>
                <p:cNvSpPr>
                  <a:spLocks/>
                </p:cNvSpPr>
                <p:nvPr/>
              </p:nvSpPr>
              <p:spPr bwMode="ltGray">
                <a:xfrm>
                  <a:off x="10" y="0"/>
                  <a:ext cx="1767" cy="1111"/>
                </a:xfrm>
                <a:custGeom>
                  <a:avLst/>
                  <a:gdLst>
                    <a:gd name="T0" fmla="*/ 1581 w 1581"/>
                    <a:gd name="T1" fmla="*/ 0 h 1114"/>
                    <a:gd name="T2" fmla="*/ 0 w 1581"/>
                    <a:gd name="T3" fmla="*/ 1114 h 111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</a:cxnLst>
                  <a:rect l="0" t="0" r="r" b="b"/>
                  <a:pathLst>
                    <a:path w="1581" h="1114">
                      <a:moveTo>
                        <a:pt x="1581" y="0"/>
                      </a:moveTo>
                      <a:lnTo>
                        <a:pt x="0" y="1114"/>
                      </a:lnTo>
                    </a:path>
                  </a:pathLst>
                </a:custGeom>
                <a:noFill/>
                <a:ln w="9525">
                  <a:solidFill>
                    <a:schemeClr val="bg1">
                      <a:alpha val="89999"/>
                    </a:schemeClr>
                  </a:solidFill>
                  <a:round/>
                  <a:headEnd/>
                  <a:tailEnd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solidFill>
                        <a:srgbClr val="FFFFFF"/>
                      </a:solidFill>
                    </a14:hiddenFill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12700" dir="16200000" algn="ctr" rotWithShape="0">
                          <a:schemeClr val="bg1">
                            <a:gamma/>
                            <a:shade val="60000"/>
                            <a:invGamma/>
                          </a:schemeClr>
                        </a:outerShdw>
                      </a:effectLst>
                    </a14:hiddenEffects>
                  </a:ext>
                </a:extLst>
              </p:spPr>
              <p:txBody>
                <a:bodyPr/>
                <a:lstStyle/>
                <a:p>
                  <a:endParaRPr lang="vi-VN"/>
                </a:p>
              </p:txBody>
            </p:sp>
            <p:sp>
              <p:nvSpPr>
                <p:cNvPr id="5184" name="Freeform 64"/>
                <p:cNvSpPr>
                  <a:spLocks/>
                </p:cNvSpPr>
                <p:nvPr/>
              </p:nvSpPr>
              <p:spPr bwMode="ltGray">
                <a:xfrm>
                  <a:off x="0" y="3"/>
                  <a:ext cx="1584" cy="573"/>
                </a:xfrm>
                <a:custGeom>
                  <a:avLst/>
                  <a:gdLst>
                    <a:gd name="T0" fmla="*/ 1270 w 1270"/>
                    <a:gd name="T1" fmla="*/ 0 h 575"/>
                    <a:gd name="T2" fmla="*/ 0 w 1270"/>
                    <a:gd name="T3" fmla="*/ 575 h 57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</a:cxnLst>
                  <a:rect l="0" t="0" r="r" b="b"/>
                  <a:pathLst>
                    <a:path w="1270" h="575">
                      <a:moveTo>
                        <a:pt x="1270" y="0"/>
                      </a:moveTo>
                      <a:lnTo>
                        <a:pt x="0" y="575"/>
                      </a:lnTo>
                    </a:path>
                  </a:pathLst>
                </a:custGeom>
                <a:noFill/>
                <a:ln w="9525">
                  <a:solidFill>
                    <a:schemeClr val="bg1">
                      <a:alpha val="89999"/>
                    </a:schemeClr>
                  </a:solidFill>
                  <a:round/>
                  <a:headEnd/>
                  <a:tailEnd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solidFill>
                        <a:srgbClr val="FFFFFF"/>
                      </a:solidFill>
                    </a14:hiddenFill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12700" dir="16200000" algn="ctr" rotWithShape="0">
                          <a:schemeClr val="bg1">
                            <a:gamma/>
                            <a:shade val="60000"/>
                            <a:invGamma/>
                          </a:schemeClr>
                        </a:outerShdw>
                      </a:effectLst>
                    </a14:hiddenEffects>
                  </a:ext>
                </a:extLst>
              </p:spPr>
              <p:txBody>
                <a:bodyPr/>
                <a:lstStyle/>
                <a:p>
                  <a:endParaRPr lang="vi-VN"/>
                </a:p>
              </p:txBody>
            </p:sp>
            <p:sp>
              <p:nvSpPr>
                <p:cNvPr id="5185" name="Freeform 65"/>
                <p:cNvSpPr>
                  <a:spLocks/>
                </p:cNvSpPr>
                <p:nvPr/>
              </p:nvSpPr>
              <p:spPr bwMode="ltGray">
                <a:xfrm>
                  <a:off x="0" y="0"/>
                  <a:ext cx="1444" cy="268"/>
                </a:xfrm>
                <a:custGeom>
                  <a:avLst/>
                  <a:gdLst>
                    <a:gd name="T0" fmla="*/ 943 w 943"/>
                    <a:gd name="T1" fmla="*/ 0 h 270"/>
                    <a:gd name="T2" fmla="*/ 0 w 943"/>
                    <a:gd name="T3" fmla="*/ 270 h 270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</a:cxnLst>
                  <a:rect l="0" t="0" r="r" b="b"/>
                  <a:pathLst>
                    <a:path w="943" h="270">
                      <a:moveTo>
                        <a:pt x="943" y="0"/>
                      </a:moveTo>
                      <a:lnTo>
                        <a:pt x="0" y="270"/>
                      </a:lnTo>
                    </a:path>
                  </a:pathLst>
                </a:custGeom>
                <a:noFill/>
                <a:ln w="9525">
                  <a:solidFill>
                    <a:schemeClr val="bg1">
                      <a:alpha val="89999"/>
                    </a:schemeClr>
                  </a:solidFill>
                  <a:round/>
                  <a:headEnd/>
                  <a:tailEnd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solidFill>
                        <a:srgbClr val="FFFFFF"/>
                      </a:solidFill>
                    </a14:hiddenFill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12700" dir="16200000" algn="ctr" rotWithShape="0">
                          <a:schemeClr val="bg1">
                            <a:gamma/>
                            <a:shade val="60000"/>
                            <a:invGamma/>
                          </a:schemeClr>
                        </a:outerShdw>
                      </a:effectLst>
                    </a14:hiddenEffects>
                  </a:ext>
                </a:extLst>
              </p:spPr>
              <p:txBody>
                <a:bodyPr/>
                <a:lstStyle/>
                <a:p>
                  <a:endParaRPr lang="vi-VN"/>
                </a:p>
              </p:txBody>
            </p:sp>
            <p:sp>
              <p:nvSpPr>
                <p:cNvPr id="5186" name="Freeform 66"/>
                <p:cNvSpPr>
                  <a:spLocks/>
                </p:cNvSpPr>
                <p:nvPr/>
              </p:nvSpPr>
              <p:spPr bwMode="ltGray">
                <a:xfrm>
                  <a:off x="-6" y="0"/>
                  <a:ext cx="1215" cy="99"/>
                </a:xfrm>
                <a:custGeom>
                  <a:avLst/>
                  <a:gdLst>
                    <a:gd name="T0" fmla="*/ 569 w 569"/>
                    <a:gd name="T1" fmla="*/ 0 h 101"/>
                    <a:gd name="T2" fmla="*/ 0 w 569"/>
                    <a:gd name="T3" fmla="*/ 101 h 10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</a:cxnLst>
                  <a:rect l="0" t="0" r="r" b="b"/>
                  <a:pathLst>
                    <a:path w="569" h="101">
                      <a:moveTo>
                        <a:pt x="569" y="0"/>
                      </a:moveTo>
                      <a:lnTo>
                        <a:pt x="0" y="101"/>
                      </a:lnTo>
                    </a:path>
                  </a:pathLst>
                </a:custGeom>
                <a:noFill/>
                <a:ln w="9525">
                  <a:solidFill>
                    <a:schemeClr val="bg1">
                      <a:alpha val="89999"/>
                    </a:schemeClr>
                  </a:solidFill>
                  <a:round/>
                  <a:headEnd/>
                  <a:tailEnd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solidFill>
                        <a:srgbClr val="FFFFFF"/>
                      </a:solidFill>
                    </a14:hiddenFill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12700" dir="16200000" algn="ctr" rotWithShape="0">
                          <a:schemeClr val="bg1">
                            <a:gamma/>
                            <a:shade val="60000"/>
                            <a:invGamma/>
                          </a:schemeClr>
                        </a:outerShdw>
                      </a:effectLst>
                    </a14:hiddenEffects>
                  </a:ext>
                </a:extLst>
              </p:spPr>
              <p:txBody>
                <a:bodyPr/>
                <a:lstStyle/>
                <a:p>
                  <a:endParaRPr lang="vi-VN"/>
                </a:p>
              </p:txBody>
            </p:sp>
          </p:grpSp>
          <p:grpSp>
            <p:nvGrpSpPr>
              <p:cNvPr id="5187" name="Group 67"/>
              <p:cNvGrpSpPr>
                <a:grpSpLocks/>
              </p:cNvGrpSpPr>
              <p:nvPr/>
            </p:nvGrpSpPr>
            <p:grpSpPr bwMode="auto">
              <a:xfrm>
                <a:off x="3138" y="0"/>
                <a:ext cx="2628" cy="4337"/>
                <a:chOff x="3138" y="0"/>
                <a:chExt cx="2628" cy="4337"/>
              </a:xfrm>
            </p:grpSpPr>
            <p:sp>
              <p:nvSpPr>
                <p:cNvPr id="5188" name="Freeform 68"/>
                <p:cNvSpPr>
                  <a:spLocks/>
                </p:cNvSpPr>
                <p:nvPr/>
              </p:nvSpPr>
              <p:spPr bwMode="ltGray">
                <a:xfrm flipH="1">
                  <a:off x="3138" y="1"/>
                  <a:ext cx="726" cy="4319"/>
                </a:xfrm>
                <a:custGeom>
                  <a:avLst/>
                  <a:gdLst>
                    <a:gd name="T0" fmla="*/ 726 w 726"/>
                    <a:gd name="T1" fmla="*/ 0 h 4319"/>
                    <a:gd name="T2" fmla="*/ 0 w 726"/>
                    <a:gd name="T3" fmla="*/ 4319 h 4319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</a:cxnLst>
                  <a:rect l="0" t="0" r="r" b="b"/>
                  <a:pathLst>
                    <a:path w="726" h="4319">
                      <a:moveTo>
                        <a:pt x="726" y="0"/>
                      </a:moveTo>
                      <a:lnTo>
                        <a:pt x="0" y="4319"/>
                      </a:lnTo>
                    </a:path>
                  </a:pathLst>
                </a:custGeom>
                <a:noFill/>
                <a:ln w="9525">
                  <a:solidFill>
                    <a:schemeClr val="bg1">
                      <a:alpha val="89999"/>
                    </a:schemeClr>
                  </a:solidFill>
                  <a:round/>
                  <a:headEnd/>
                  <a:tailEnd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solidFill>
                        <a:srgbClr val="FFFFFF"/>
                      </a:solidFill>
                    </a14:hiddenFill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12700" dir="16200000" algn="ctr" rotWithShape="0">
                          <a:schemeClr val="bg1">
                            <a:gamma/>
                            <a:shade val="60000"/>
                            <a:invGamma/>
                          </a:schemeClr>
                        </a:outerShdw>
                      </a:effectLst>
                    </a14:hiddenEffects>
                  </a:ext>
                </a:extLst>
              </p:spPr>
              <p:txBody>
                <a:bodyPr/>
                <a:lstStyle/>
                <a:p>
                  <a:endParaRPr lang="vi-VN"/>
                </a:p>
              </p:txBody>
            </p:sp>
            <p:sp>
              <p:nvSpPr>
                <p:cNvPr id="5189" name="Line 69"/>
                <p:cNvSpPr>
                  <a:spLocks noChangeShapeType="1"/>
                </p:cNvSpPr>
                <p:nvPr/>
              </p:nvSpPr>
              <p:spPr bwMode="ltGray">
                <a:xfrm>
                  <a:off x="3394" y="1"/>
                  <a:ext cx="1656" cy="4336"/>
                </a:xfrm>
                <a:prstGeom prst="line">
                  <a:avLst/>
                </a:prstGeom>
                <a:noFill/>
                <a:ln w="9525">
                  <a:solidFill>
                    <a:schemeClr val="bg1">
                      <a:alpha val="89999"/>
                    </a:schemeClr>
                  </a:solidFill>
                  <a:round/>
                  <a:headEnd/>
                  <a:tailEnd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12700" dir="16200000" algn="ctr" rotWithShape="0">
                          <a:schemeClr val="bg1">
                            <a:gamma/>
                            <a:shade val="60000"/>
                            <a:invGamma/>
                          </a:schemeClr>
                        </a:outerShdw>
                      </a:effectLst>
                    </a14:hiddenEffects>
                  </a:ext>
                </a:extLst>
              </p:spPr>
              <p:txBody>
                <a:bodyPr/>
                <a:lstStyle/>
                <a:p>
                  <a:endParaRPr lang="vi-VN"/>
                </a:p>
              </p:txBody>
            </p:sp>
            <p:sp>
              <p:nvSpPr>
                <p:cNvPr id="5190" name="Freeform 70"/>
                <p:cNvSpPr>
                  <a:spLocks/>
                </p:cNvSpPr>
                <p:nvPr/>
              </p:nvSpPr>
              <p:spPr bwMode="ltGray">
                <a:xfrm flipH="1">
                  <a:off x="3614" y="0"/>
                  <a:ext cx="2140" cy="3330"/>
                </a:xfrm>
                <a:custGeom>
                  <a:avLst/>
                  <a:gdLst>
                    <a:gd name="T0" fmla="*/ 2052 w 2052"/>
                    <a:gd name="T1" fmla="*/ 0 h 3331"/>
                    <a:gd name="T2" fmla="*/ 0 w 2052"/>
                    <a:gd name="T3" fmla="*/ 3331 h 333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</a:cxnLst>
                  <a:rect l="0" t="0" r="r" b="b"/>
                  <a:pathLst>
                    <a:path w="2052" h="3331">
                      <a:moveTo>
                        <a:pt x="2052" y="0"/>
                      </a:moveTo>
                      <a:lnTo>
                        <a:pt x="0" y="3331"/>
                      </a:lnTo>
                    </a:path>
                  </a:pathLst>
                </a:custGeom>
                <a:noFill/>
                <a:ln w="9525">
                  <a:solidFill>
                    <a:schemeClr val="bg1">
                      <a:alpha val="89999"/>
                    </a:schemeClr>
                  </a:solidFill>
                  <a:round/>
                  <a:headEnd/>
                  <a:tailEnd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solidFill>
                        <a:srgbClr val="FFFFFF"/>
                      </a:solidFill>
                    </a14:hiddenFill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12700" dir="16200000" algn="ctr" rotWithShape="0">
                          <a:schemeClr val="bg1">
                            <a:gamma/>
                            <a:shade val="60000"/>
                            <a:invGamma/>
                          </a:schemeClr>
                        </a:outerShdw>
                      </a:effectLst>
                    </a14:hiddenEffects>
                  </a:ext>
                </a:extLst>
              </p:spPr>
              <p:txBody>
                <a:bodyPr/>
                <a:lstStyle/>
                <a:p>
                  <a:endParaRPr lang="vi-VN"/>
                </a:p>
              </p:txBody>
            </p:sp>
            <p:sp>
              <p:nvSpPr>
                <p:cNvPr id="5191" name="Freeform 71"/>
                <p:cNvSpPr>
                  <a:spLocks/>
                </p:cNvSpPr>
                <p:nvPr/>
              </p:nvSpPr>
              <p:spPr bwMode="ltGray">
                <a:xfrm flipH="1">
                  <a:off x="3807" y="0"/>
                  <a:ext cx="1953" cy="1932"/>
                </a:xfrm>
                <a:custGeom>
                  <a:avLst/>
                  <a:gdLst>
                    <a:gd name="T0" fmla="*/ 1831 w 1831"/>
                    <a:gd name="T1" fmla="*/ 0 h 1933"/>
                    <a:gd name="T2" fmla="*/ 0 w 1831"/>
                    <a:gd name="T3" fmla="*/ 1933 h 193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</a:cxnLst>
                  <a:rect l="0" t="0" r="r" b="b"/>
                  <a:pathLst>
                    <a:path w="1831" h="1933">
                      <a:moveTo>
                        <a:pt x="1831" y="0"/>
                      </a:moveTo>
                      <a:lnTo>
                        <a:pt x="0" y="1933"/>
                      </a:lnTo>
                    </a:path>
                  </a:pathLst>
                </a:custGeom>
                <a:noFill/>
                <a:ln w="9525">
                  <a:solidFill>
                    <a:schemeClr val="bg1">
                      <a:alpha val="89999"/>
                    </a:schemeClr>
                  </a:solidFill>
                  <a:round/>
                  <a:headEnd/>
                  <a:tailEnd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solidFill>
                        <a:srgbClr val="FFFFFF"/>
                      </a:solidFill>
                    </a14:hiddenFill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12700" dir="16200000" algn="ctr" rotWithShape="0">
                          <a:schemeClr val="bg1">
                            <a:gamma/>
                            <a:shade val="60000"/>
                            <a:invGamma/>
                          </a:schemeClr>
                        </a:outerShdw>
                      </a:effectLst>
                    </a14:hiddenEffects>
                  </a:ext>
                </a:extLst>
              </p:spPr>
              <p:txBody>
                <a:bodyPr/>
                <a:lstStyle/>
                <a:p>
                  <a:endParaRPr lang="vi-VN"/>
                </a:p>
              </p:txBody>
            </p:sp>
            <p:sp>
              <p:nvSpPr>
                <p:cNvPr id="5192" name="Freeform 72"/>
                <p:cNvSpPr>
                  <a:spLocks/>
                </p:cNvSpPr>
                <p:nvPr/>
              </p:nvSpPr>
              <p:spPr bwMode="ltGray">
                <a:xfrm flipH="1">
                  <a:off x="3983" y="0"/>
                  <a:ext cx="1767" cy="1111"/>
                </a:xfrm>
                <a:custGeom>
                  <a:avLst/>
                  <a:gdLst>
                    <a:gd name="T0" fmla="*/ 1581 w 1581"/>
                    <a:gd name="T1" fmla="*/ 0 h 1114"/>
                    <a:gd name="T2" fmla="*/ 0 w 1581"/>
                    <a:gd name="T3" fmla="*/ 1114 h 111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</a:cxnLst>
                  <a:rect l="0" t="0" r="r" b="b"/>
                  <a:pathLst>
                    <a:path w="1581" h="1114">
                      <a:moveTo>
                        <a:pt x="1581" y="0"/>
                      </a:moveTo>
                      <a:lnTo>
                        <a:pt x="0" y="1114"/>
                      </a:lnTo>
                    </a:path>
                  </a:pathLst>
                </a:custGeom>
                <a:solidFill>
                  <a:schemeClr val="bg2"/>
                </a:solidFill>
                <a:ln w="9525">
                  <a:solidFill>
                    <a:schemeClr val="bg1">
                      <a:alpha val="89999"/>
                    </a:schemeClr>
                  </a:solidFill>
                  <a:round/>
                  <a:headEnd/>
                  <a:tailEnd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12700" dir="16200000" algn="ctr" rotWithShape="0">
                          <a:schemeClr val="bg1">
                            <a:gamma/>
                            <a:shade val="60000"/>
                            <a:invGamma/>
                          </a:schemeClr>
                        </a:outerShdw>
                      </a:effectLst>
                    </a14:hiddenEffects>
                  </a:ext>
                </a:extLst>
              </p:spPr>
              <p:txBody>
                <a:bodyPr/>
                <a:lstStyle/>
                <a:p>
                  <a:endParaRPr lang="vi-VN"/>
                </a:p>
              </p:txBody>
            </p:sp>
            <p:sp>
              <p:nvSpPr>
                <p:cNvPr id="5193" name="Freeform 73"/>
                <p:cNvSpPr>
                  <a:spLocks/>
                </p:cNvSpPr>
                <p:nvPr/>
              </p:nvSpPr>
              <p:spPr bwMode="ltGray">
                <a:xfrm flipH="1">
                  <a:off x="4176" y="3"/>
                  <a:ext cx="1584" cy="573"/>
                </a:xfrm>
                <a:custGeom>
                  <a:avLst/>
                  <a:gdLst>
                    <a:gd name="T0" fmla="*/ 1270 w 1270"/>
                    <a:gd name="T1" fmla="*/ 0 h 575"/>
                    <a:gd name="T2" fmla="*/ 0 w 1270"/>
                    <a:gd name="T3" fmla="*/ 575 h 57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</a:cxnLst>
                  <a:rect l="0" t="0" r="r" b="b"/>
                  <a:pathLst>
                    <a:path w="1270" h="575">
                      <a:moveTo>
                        <a:pt x="1270" y="0"/>
                      </a:moveTo>
                      <a:lnTo>
                        <a:pt x="0" y="575"/>
                      </a:lnTo>
                    </a:path>
                  </a:pathLst>
                </a:custGeom>
                <a:noFill/>
                <a:ln w="9525">
                  <a:solidFill>
                    <a:schemeClr val="bg1">
                      <a:alpha val="89999"/>
                    </a:schemeClr>
                  </a:solidFill>
                  <a:round/>
                  <a:headEnd/>
                  <a:tailEnd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solidFill>
                        <a:srgbClr val="FFFFFF"/>
                      </a:solidFill>
                    </a14:hiddenFill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12700" dir="16200000" algn="ctr" rotWithShape="0">
                          <a:schemeClr val="bg1">
                            <a:gamma/>
                            <a:shade val="60000"/>
                            <a:invGamma/>
                          </a:schemeClr>
                        </a:outerShdw>
                      </a:effectLst>
                    </a14:hiddenEffects>
                  </a:ext>
                </a:extLst>
              </p:spPr>
              <p:txBody>
                <a:bodyPr/>
                <a:lstStyle/>
                <a:p>
                  <a:endParaRPr lang="vi-VN"/>
                </a:p>
              </p:txBody>
            </p:sp>
            <p:sp>
              <p:nvSpPr>
                <p:cNvPr id="5194" name="Freeform 74"/>
                <p:cNvSpPr>
                  <a:spLocks/>
                </p:cNvSpPr>
                <p:nvPr/>
              </p:nvSpPr>
              <p:spPr bwMode="ltGray">
                <a:xfrm flipH="1">
                  <a:off x="4316" y="0"/>
                  <a:ext cx="1444" cy="268"/>
                </a:xfrm>
                <a:custGeom>
                  <a:avLst/>
                  <a:gdLst>
                    <a:gd name="T0" fmla="*/ 943 w 943"/>
                    <a:gd name="T1" fmla="*/ 0 h 270"/>
                    <a:gd name="T2" fmla="*/ 0 w 943"/>
                    <a:gd name="T3" fmla="*/ 270 h 270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</a:cxnLst>
                  <a:rect l="0" t="0" r="r" b="b"/>
                  <a:pathLst>
                    <a:path w="943" h="270">
                      <a:moveTo>
                        <a:pt x="943" y="0"/>
                      </a:moveTo>
                      <a:lnTo>
                        <a:pt x="0" y="270"/>
                      </a:lnTo>
                    </a:path>
                  </a:pathLst>
                </a:custGeom>
                <a:noFill/>
                <a:ln w="9525">
                  <a:solidFill>
                    <a:schemeClr val="bg1">
                      <a:alpha val="89999"/>
                    </a:schemeClr>
                  </a:solidFill>
                  <a:round/>
                  <a:headEnd/>
                  <a:tailEnd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solidFill>
                        <a:srgbClr val="FFFFFF"/>
                      </a:solidFill>
                    </a14:hiddenFill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12700" dir="16200000" algn="ctr" rotWithShape="0">
                          <a:schemeClr val="bg1">
                            <a:gamma/>
                            <a:shade val="60000"/>
                            <a:invGamma/>
                          </a:schemeClr>
                        </a:outerShdw>
                      </a:effectLst>
                    </a14:hiddenEffects>
                  </a:ext>
                </a:extLst>
              </p:spPr>
              <p:txBody>
                <a:bodyPr/>
                <a:lstStyle/>
                <a:p>
                  <a:endParaRPr lang="vi-VN"/>
                </a:p>
              </p:txBody>
            </p:sp>
            <p:sp>
              <p:nvSpPr>
                <p:cNvPr id="5195" name="Freeform 75"/>
                <p:cNvSpPr>
                  <a:spLocks/>
                </p:cNvSpPr>
                <p:nvPr/>
              </p:nvSpPr>
              <p:spPr bwMode="ltGray">
                <a:xfrm flipH="1">
                  <a:off x="4551" y="0"/>
                  <a:ext cx="1215" cy="99"/>
                </a:xfrm>
                <a:custGeom>
                  <a:avLst/>
                  <a:gdLst>
                    <a:gd name="T0" fmla="*/ 569 w 569"/>
                    <a:gd name="T1" fmla="*/ 0 h 101"/>
                    <a:gd name="T2" fmla="*/ 0 w 569"/>
                    <a:gd name="T3" fmla="*/ 101 h 10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</a:cxnLst>
                  <a:rect l="0" t="0" r="r" b="b"/>
                  <a:pathLst>
                    <a:path w="569" h="101">
                      <a:moveTo>
                        <a:pt x="569" y="0"/>
                      </a:moveTo>
                      <a:lnTo>
                        <a:pt x="0" y="101"/>
                      </a:lnTo>
                    </a:path>
                  </a:pathLst>
                </a:custGeom>
                <a:noFill/>
                <a:ln w="9525">
                  <a:solidFill>
                    <a:schemeClr val="bg1">
                      <a:alpha val="89999"/>
                    </a:schemeClr>
                  </a:solidFill>
                  <a:round/>
                  <a:headEnd/>
                  <a:tailEnd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solidFill>
                        <a:srgbClr val="FFFFFF"/>
                      </a:solidFill>
                    </a14:hiddenFill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12700" dir="16200000" algn="ctr" rotWithShape="0">
                          <a:schemeClr val="bg1">
                            <a:gamma/>
                            <a:shade val="60000"/>
                            <a:invGamma/>
                          </a:schemeClr>
                        </a:outerShdw>
                      </a:effectLst>
                    </a14:hiddenEffects>
                  </a:ext>
                </a:extLst>
              </p:spPr>
              <p:txBody>
                <a:bodyPr/>
                <a:lstStyle/>
                <a:p>
                  <a:endParaRPr lang="vi-VN"/>
                </a:p>
              </p:txBody>
            </p:sp>
          </p:grpSp>
        </p:grpSp>
      </p:grpSp>
      <p:sp>
        <p:nvSpPr>
          <p:cNvPr id="5196" name="Rectangle 76"/>
          <p:cNvSpPr>
            <a:spLocks noGrp="1" noChangeArrowheads="1"/>
          </p:cNvSpPr>
          <p:nvPr>
            <p:ph type="dt" sz="half" idx="2"/>
          </p:nvPr>
        </p:nvSpPr>
        <p:spPr bwMode="gray">
          <a:xfrm>
            <a:off x="457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fld id="{A6684AE1-ED05-4A0E-A11A-D8A5B2439ACB}" type="datetimeFigureOut">
              <a:rPr lang="en-US"/>
              <a:pPr/>
              <a:t>3/14/2016</a:t>
            </a:fld>
            <a:endParaRPr lang="en-US"/>
          </a:p>
        </p:txBody>
      </p:sp>
      <p:sp>
        <p:nvSpPr>
          <p:cNvPr id="5197" name="Rectangle 77"/>
          <p:cNvSpPr>
            <a:spLocks noGrp="1" noChangeArrowheads="1"/>
          </p:cNvSpPr>
          <p:nvPr>
            <p:ph type="ftr" sz="quarter" idx="3"/>
          </p:nvPr>
        </p:nvSpPr>
        <p:spPr bwMode="gray">
          <a:xfrm>
            <a:off x="3124200" y="6245225"/>
            <a:ext cx="2895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endParaRPr lang="en-US"/>
          </a:p>
        </p:txBody>
      </p:sp>
      <p:sp>
        <p:nvSpPr>
          <p:cNvPr id="5198" name="Rectangle 78"/>
          <p:cNvSpPr>
            <a:spLocks noGrp="1" noChangeArrowheads="1"/>
          </p:cNvSpPr>
          <p:nvPr>
            <p:ph type="sldNum" sz="quarter" idx="4"/>
          </p:nvPr>
        </p:nvSpPr>
        <p:spPr bwMode="gray">
          <a:xfrm>
            <a:off x="6553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fld id="{CD46A8EE-3583-438D-89B1-DE714B737D26}" type="slidenum">
              <a:rPr lang="en-US"/>
              <a:pPr/>
              <a:t>‹#›</a:t>
            </a:fld>
            <a:endParaRPr lang="en-US"/>
          </a:p>
        </p:txBody>
      </p:sp>
      <p:sp>
        <p:nvSpPr>
          <p:cNvPr id="5199" name="Rectangle 79"/>
          <p:cNvSpPr>
            <a:spLocks noGrp="1" noChangeArrowheads="1"/>
          </p:cNvSpPr>
          <p:nvPr>
            <p:ph type="title"/>
          </p:nvPr>
        </p:nvSpPr>
        <p:spPr bwMode="black">
          <a:xfrm>
            <a:off x="2133600" y="304800"/>
            <a:ext cx="6553200" cy="8683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 smtClean="0"/>
              <a:t>Click to edit Master title style</a:t>
            </a:r>
          </a:p>
        </p:txBody>
      </p:sp>
      <p:grpSp>
        <p:nvGrpSpPr>
          <p:cNvPr id="5200" name="Group 80"/>
          <p:cNvGrpSpPr>
            <a:grpSpLocks/>
          </p:cNvGrpSpPr>
          <p:nvPr userDrawn="1"/>
        </p:nvGrpSpPr>
        <p:grpSpPr bwMode="auto">
          <a:xfrm>
            <a:off x="207963" y="276225"/>
            <a:ext cx="1787525" cy="1019175"/>
            <a:chOff x="131" y="174"/>
            <a:chExt cx="1126" cy="550"/>
          </a:xfrm>
        </p:grpSpPr>
        <p:pic>
          <p:nvPicPr>
            <p:cNvPr id="5201" name="Picture 81" descr="1"/>
            <p:cNvPicPr>
              <a:picLocks noChangeAspect="1" noChangeArrowheads="1"/>
            </p:cNvPicPr>
            <p:nvPr userDrawn="1"/>
          </p:nvPicPr>
          <p:blipFill>
            <a:blip r:embed="rId19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gray">
            <a:xfrm rot="49902">
              <a:off x="131" y="174"/>
              <a:ext cx="1126" cy="550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5202" name="Picture 82" descr="8"/>
            <p:cNvPicPr>
              <a:picLocks noChangeAspect="1" noChangeArrowheads="1"/>
            </p:cNvPicPr>
            <p:nvPr userDrawn="1"/>
          </p:nvPicPr>
          <p:blipFill>
            <a:blip r:embed="rId20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17567" b="22775"/>
            <a:stretch>
              <a:fillRect/>
            </a:stretch>
          </p:blipFill>
          <p:spPr bwMode="gray">
            <a:xfrm rot="-919018">
              <a:off x="632" y="238"/>
              <a:ext cx="294" cy="117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5203" name="Picture 83" descr="water_2"/>
            <p:cNvPicPr>
              <a:picLocks noChangeAspect="1" noChangeArrowheads="1"/>
            </p:cNvPicPr>
            <p:nvPr userDrawn="1"/>
          </p:nvPicPr>
          <p:blipFill>
            <a:blip r:embed="rId21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gray">
            <a:xfrm rot="14688">
              <a:off x="556" y="342"/>
              <a:ext cx="138" cy="57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</p:grpSp>
      <p:sp>
        <p:nvSpPr>
          <p:cNvPr id="5204" name="Rectangle 84"/>
          <p:cNvSpPr>
            <a:spLocks noGrp="1" noChangeArrowheads="1"/>
          </p:cNvSpPr>
          <p:nvPr>
            <p:ph type="body" idx="1"/>
          </p:nvPr>
        </p:nvSpPr>
        <p:spPr bwMode="gray">
          <a:xfrm>
            <a:off x="457200" y="1408113"/>
            <a:ext cx="8229600" cy="47180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</a:p>
        </p:txBody>
      </p:sp>
      <p:pic>
        <p:nvPicPr>
          <p:cNvPr id="5205" name="Picture 85" descr="7"/>
          <p:cNvPicPr>
            <a:picLocks noChangeAspect="1" noChangeArrowheads="1"/>
          </p:cNvPicPr>
          <p:nvPr userDrawn="1"/>
        </p:nvPicPr>
        <p:blipFill>
          <a:blip r:embed="rId2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gray">
          <a:xfrm>
            <a:off x="6799263" y="-739775"/>
            <a:ext cx="685800" cy="6540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 bg1="lt1" tx1="dk1" bg2="lt2" tx2="dk2" accent1="accent1" accent2="accent2" accent3="accent3" accent4="accent4" accent5="accent5" accent6="accent6" hlink="hlink" folHlink="folHlink"/>
  <p:sldLayoutIdLst>
    <p:sldLayoutId id="2147483678" r:id="rId1"/>
    <p:sldLayoutId id="2147483691" r:id="rId2"/>
    <p:sldLayoutId id="2147483690" r:id="rId3"/>
    <p:sldLayoutId id="2147483689" r:id="rId4"/>
    <p:sldLayoutId id="2147483688" r:id="rId5"/>
    <p:sldLayoutId id="2147483687" r:id="rId6"/>
    <p:sldLayoutId id="2147483686" r:id="rId7"/>
    <p:sldLayoutId id="2147483685" r:id="rId8"/>
    <p:sldLayoutId id="2147483684" r:id="rId9"/>
    <p:sldLayoutId id="2147483683" r:id="rId10"/>
    <p:sldLayoutId id="2147483682" r:id="rId11"/>
    <p:sldLayoutId id="2147483681" r:id="rId12"/>
    <p:sldLayoutId id="2147483680" r:id="rId13"/>
    <p:sldLayoutId id="2147483679" r:id="rId14"/>
  </p:sldLayoutIdLs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0" presetClass="path" presetSubtype="0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03941 0.10035 C -0.06285 0.10798 -0.11094 0.14891 -0.18021 0.14891 C -0.24931 0.14891 -0.37396 0.0992 -0.45417 0.10104 C -0.53438 0.10289 -0.61858 0.14729 -0.66164 0.15954 " pathEditMode="relative" rAng="0" ptsTypes="aaaa">
                                      <p:cBhvr>
                                        <p:cTn id="6" dur="2000" fill="hold"/>
                                        <p:tgtEl>
                                          <p:spTgt spid="520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31111" y="2890"/>
                                    </p:animMotion>
                                  </p:childTnLst>
                                </p:cTn>
                              </p:par>
                              <p:par>
                                <p:cTn id="7" presetID="41" presetClass="entr" presetSubtype="0" fill="hold" grpId="0" nodeType="withEffect">
                                  <p:stCondLst>
                                    <p:cond delay="1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519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519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" fill="hold"/>
                                        <p:tgtEl>
                                          <p:spTgt spid="519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519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" dur="500" tmFilter="0,0; .5, 1; 1, 1"/>
                                        <p:tgtEl>
                                          <p:spTgt spid="519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199" grpId="0"/>
    </p:bldLst>
  </p:timing>
  <p:txStyles>
    <p:titleStyle>
      <a:lvl1pPr algn="l" rtl="0" eaLnBrk="0" fontAlgn="base" hangingPunct="0">
        <a:spcBef>
          <a:spcPct val="0"/>
        </a:spcBef>
        <a:spcAft>
          <a:spcPct val="0"/>
        </a:spcAft>
        <a:defRPr sz="4200" b="1">
          <a:solidFill>
            <a:schemeClr val="tx2"/>
          </a:solidFill>
          <a:latin typeface="+mj-lt"/>
          <a:ea typeface="+mj-ea"/>
          <a:cs typeface="+mj-cs"/>
        </a:defRPr>
      </a:lvl1pPr>
      <a:lvl2pPr algn="l" rtl="0" eaLnBrk="0" fontAlgn="base" hangingPunct="0">
        <a:spcBef>
          <a:spcPct val="0"/>
        </a:spcBef>
        <a:spcAft>
          <a:spcPct val="0"/>
        </a:spcAft>
        <a:defRPr sz="4200" b="1">
          <a:solidFill>
            <a:schemeClr val="tx2"/>
          </a:solidFill>
          <a:latin typeface="Candara" pitchFamily="34" charset="0"/>
        </a:defRPr>
      </a:lvl2pPr>
      <a:lvl3pPr algn="l" rtl="0" eaLnBrk="0" fontAlgn="base" hangingPunct="0">
        <a:spcBef>
          <a:spcPct val="0"/>
        </a:spcBef>
        <a:spcAft>
          <a:spcPct val="0"/>
        </a:spcAft>
        <a:defRPr sz="4200" b="1">
          <a:solidFill>
            <a:schemeClr val="tx2"/>
          </a:solidFill>
          <a:latin typeface="Candara" pitchFamily="34" charset="0"/>
        </a:defRPr>
      </a:lvl3pPr>
      <a:lvl4pPr algn="l" rtl="0" eaLnBrk="0" fontAlgn="base" hangingPunct="0">
        <a:spcBef>
          <a:spcPct val="0"/>
        </a:spcBef>
        <a:spcAft>
          <a:spcPct val="0"/>
        </a:spcAft>
        <a:defRPr sz="4200" b="1">
          <a:solidFill>
            <a:schemeClr val="tx2"/>
          </a:solidFill>
          <a:latin typeface="Candara" pitchFamily="34" charset="0"/>
        </a:defRPr>
      </a:lvl4pPr>
      <a:lvl5pPr algn="l" rtl="0" eaLnBrk="0" fontAlgn="base" hangingPunct="0">
        <a:spcBef>
          <a:spcPct val="0"/>
        </a:spcBef>
        <a:spcAft>
          <a:spcPct val="0"/>
        </a:spcAft>
        <a:defRPr sz="4200" b="1">
          <a:solidFill>
            <a:schemeClr val="tx2"/>
          </a:solidFill>
          <a:latin typeface="Candara" pitchFamily="34" charset="0"/>
        </a:defRPr>
      </a:lvl5pPr>
      <a:lvl6pPr marL="457200" algn="l" rtl="0" fontAlgn="base">
        <a:spcBef>
          <a:spcPct val="0"/>
        </a:spcBef>
        <a:spcAft>
          <a:spcPct val="0"/>
        </a:spcAft>
        <a:defRPr sz="4200" b="1">
          <a:solidFill>
            <a:schemeClr val="tx2"/>
          </a:solidFill>
          <a:latin typeface="Candara" pitchFamily="34" charset="0"/>
        </a:defRPr>
      </a:lvl6pPr>
      <a:lvl7pPr marL="914400" algn="l" rtl="0" fontAlgn="base">
        <a:spcBef>
          <a:spcPct val="0"/>
        </a:spcBef>
        <a:spcAft>
          <a:spcPct val="0"/>
        </a:spcAft>
        <a:defRPr sz="4200" b="1">
          <a:solidFill>
            <a:schemeClr val="tx2"/>
          </a:solidFill>
          <a:latin typeface="Candara" pitchFamily="34" charset="0"/>
        </a:defRPr>
      </a:lvl7pPr>
      <a:lvl8pPr marL="1371600" algn="l" rtl="0" fontAlgn="base">
        <a:spcBef>
          <a:spcPct val="0"/>
        </a:spcBef>
        <a:spcAft>
          <a:spcPct val="0"/>
        </a:spcAft>
        <a:defRPr sz="4200" b="1">
          <a:solidFill>
            <a:schemeClr val="tx2"/>
          </a:solidFill>
          <a:latin typeface="Candara" pitchFamily="34" charset="0"/>
        </a:defRPr>
      </a:lvl8pPr>
      <a:lvl9pPr marL="1828800" algn="l" rtl="0" fontAlgn="base">
        <a:spcBef>
          <a:spcPct val="0"/>
        </a:spcBef>
        <a:spcAft>
          <a:spcPct val="0"/>
        </a:spcAft>
        <a:defRPr sz="4200" b="1">
          <a:solidFill>
            <a:schemeClr val="tx2"/>
          </a:solidFill>
          <a:latin typeface="Candara" pitchFamily="34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1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1.bin"/><Relationship Id="rId2" Type="http://schemas.openxmlformats.org/officeDocument/2006/relationships/slideLayout" Target="../slideLayouts/slideLayout4.xml"/><Relationship Id="rId1" Type="http://schemas.openxmlformats.org/officeDocument/2006/relationships/vmlDrawing" Target="../drawings/vmlDrawing1.vml"/><Relationship Id="rId4" Type="http://schemas.openxmlformats.org/officeDocument/2006/relationships/image" Target="../media/image18.emf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png"/><Relationship Id="rId2" Type="http://schemas.openxmlformats.org/officeDocument/2006/relationships/slideLayout" Target="../slideLayouts/slideLayout14.xml"/><Relationship Id="rId1" Type="http://schemas.openxmlformats.org/officeDocument/2006/relationships/vmlDrawing" Target="../drawings/vmlDrawing2.vml"/><Relationship Id="rId5" Type="http://schemas.openxmlformats.org/officeDocument/2006/relationships/image" Target="../media/image19.emf"/><Relationship Id="rId4" Type="http://schemas.openxmlformats.org/officeDocument/2006/relationships/oleObject" Target="../embeddings/oleObject2.bin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png"/><Relationship Id="rId7" Type="http://schemas.openxmlformats.org/officeDocument/2006/relationships/image" Target="../media/image26.emf"/><Relationship Id="rId2" Type="http://schemas.openxmlformats.org/officeDocument/2006/relationships/image" Target="../media/image21.png"/><Relationship Id="rId1" Type="http://schemas.openxmlformats.org/officeDocument/2006/relationships/slideLayout" Target="../slideLayouts/slideLayout14.xml"/><Relationship Id="rId6" Type="http://schemas.openxmlformats.org/officeDocument/2006/relationships/image" Target="../media/image25.png"/><Relationship Id="rId5" Type="http://schemas.openxmlformats.org/officeDocument/2006/relationships/image" Target="../media/image24.png"/><Relationship Id="rId4" Type="http://schemas.openxmlformats.org/officeDocument/2006/relationships/image" Target="../media/image23.png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3.bin"/><Relationship Id="rId2" Type="http://schemas.openxmlformats.org/officeDocument/2006/relationships/slideLayout" Target="../slideLayouts/slideLayout6.xml"/><Relationship Id="rId1" Type="http://schemas.openxmlformats.org/officeDocument/2006/relationships/vmlDrawing" Target="../drawings/vmlDrawing3.vml"/><Relationship Id="rId4" Type="http://schemas.openxmlformats.org/officeDocument/2006/relationships/image" Target="../media/image27.emf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4.bin"/><Relationship Id="rId2" Type="http://schemas.openxmlformats.org/officeDocument/2006/relationships/slideLayout" Target="../slideLayouts/slideLayout14.xml"/><Relationship Id="rId1" Type="http://schemas.openxmlformats.org/officeDocument/2006/relationships/vmlDrawing" Target="../drawings/vmlDrawing4.vml"/><Relationship Id="rId4" Type="http://schemas.openxmlformats.org/officeDocument/2006/relationships/image" Target="../media/image28.emf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png"/><Relationship Id="rId2" Type="http://schemas.openxmlformats.org/officeDocument/2006/relationships/image" Target="../media/image29.png"/><Relationship Id="rId1" Type="http://schemas.openxmlformats.org/officeDocument/2006/relationships/slideLayout" Target="../slideLayouts/slideLayout4.xml"/><Relationship Id="rId4" Type="http://schemas.openxmlformats.org/officeDocument/2006/relationships/image" Target="../media/image26.emf"/></Relationships>
</file>

<file path=ppt/slides/_rels/slide2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02" name="Rectangle 2"/>
          <p:cNvSpPr>
            <a:spLocks noGrp="1" noChangeArrowheads="1"/>
          </p:cNvSpPr>
          <p:nvPr>
            <p:ph type="ctrTitle"/>
          </p:nvPr>
        </p:nvSpPr>
        <p:spPr>
          <a:xfrm>
            <a:off x="1066800" y="1066800"/>
            <a:ext cx="6705600" cy="1470025"/>
          </a:xfrm>
        </p:spPr>
        <p:txBody>
          <a:bodyPr/>
          <a:lstStyle/>
          <a:p>
            <a:r>
              <a:rPr lang="en-US" sz="2500" smtClean="0"/>
              <a:t>Thêm tiêu đề</a:t>
            </a:r>
            <a:endParaRPr lang="en-US" sz="5400"/>
          </a:p>
        </p:txBody>
      </p:sp>
      <p:sp>
        <p:nvSpPr>
          <p:cNvPr id="51203" name="Rectangle 3"/>
          <p:cNvSpPr>
            <a:spLocks noGrp="1" noChangeArrowheads="1"/>
          </p:cNvSpPr>
          <p:nvPr>
            <p:ph type="subTitle" idx="1"/>
          </p:nvPr>
        </p:nvSpPr>
        <p:spPr>
          <a:xfrm>
            <a:off x="1981200" y="2438400"/>
            <a:ext cx="4876800" cy="407988"/>
          </a:xfrm>
        </p:spPr>
        <p:txBody>
          <a:bodyPr/>
          <a:lstStyle/>
          <a:p>
            <a:r>
              <a:rPr lang="en-US" smtClean="0"/>
              <a:t>Thêm tiêu đề</a:t>
            </a:r>
            <a:endParaRPr lang="en-US"/>
          </a:p>
        </p:txBody>
      </p:sp>
      <p:sp>
        <p:nvSpPr>
          <p:cNvPr id="51204" name="Text Box 4"/>
          <p:cNvSpPr txBox="1">
            <a:spLocks noChangeArrowheads="1"/>
          </p:cNvSpPr>
          <p:nvPr/>
        </p:nvSpPr>
        <p:spPr bwMode="gray">
          <a:xfrm>
            <a:off x="361950" y="185738"/>
            <a:ext cx="1303338" cy="4270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algn="r"/>
            <a:r>
              <a:rPr lang="en-US" sz="2200">
                <a:solidFill>
                  <a:schemeClr val="bg1"/>
                </a:solidFill>
                <a:latin typeface="Arial Black" panose="020B0A04020102020204" pitchFamily="34" charset="0"/>
              </a:rPr>
              <a:t>L/O/G/O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2226" name="Oval 2"/>
          <p:cNvSpPr>
            <a:spLocks noChangeArrowheads="1"/>
          </p:cNvSpPr>
          <p:nvPr/>
        </p:nvSpPr>
        <p:spPr bwMode="gray">
          <a:xfrm>
            <a:off x="885825" y="3348038"/>
            <a:ext cx="1460500" cy="1425575"/>
          </a:xfrm>
          <a:prstGeom prst="ellipse">
            <a:avLst/>
          </a:prstGeom>
          <a:solidFill>
            <a:schemeClr val="bg1"/>
          </a:solidFill>
          <a:ln w="57150" cmpd="thickThin" algn="ctr">
            <a:solidFill>
              <a:srgbClr val="808080"/>
            </a:solidFill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vi-VN"/>
          </a:p>
        </p:txBody>
      </p:sp>
      <p:sp>
        <p:nvSpPr>
          <p:cNvPr id="52227" name="Rectangle 3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Nội dung</a:t>
            </a:r>
            <a:endParaRPr lang="en-US" smtClean="0"/>
          </a:p>
        </p:txBody>
      </p:sp>
      <p:sp>
        <p:nvSpPr>
          <p:cNvPr id="52228" name="AutoShape 4"/>
          <p:cNvSpPr>
            <a:spLocks noChangeArrowheads="1"/>
          </p:cNvSpPr>
          <p:nvPr/>
        </p:nvSpPr>
        <p:spPr bwMode="ltGray">
          <a:xfrm rot="16200000" flipH="1">
            <a:off x="1295400" y="3649663"/>
            <a:ext cx="3048000" cy="819150"/>
          </a:xfrm>
          <a:prstGeom prst="triangle">
            <a:avLst>
              <a:gd name="adj" fmla="val 50000"/>
            </a:avLst>
          </a:prstGeom>
          <a:gradFill rotWithShape="1">
            <a:gsLst>
              <a:gs pos="0">
                <a:schemeClr val="tx2">
                  <a:alpha val="50000"/>
                </a:schemeClr>
              </a:gs>
              <a:gs pos="100000">
                <a:schemeClr val="tx2">
                  <a:gamma/>
                  <a:tint val="0"/>
                  <a:invGamma/>
                  <a:alpha val="0"/>
                </a:schemeClr>
              </a:gs>
            </a:gsLst>
            <a:lin ang="5400000" scaled="1"/>
          </a:gra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vi-VN"/>
          </a:p>
        </p:txBody>
      </p:sp>
      <p:grpSp>
        <p:nvGrpSpPr>
          <p:cNvPr id="52229" name="Group 5"/>
          <p:cNvGrpSpPr>
            <a:grpSpLocks/>
          </p:cNvGrpSpPr>
          <p:nvPr/>
        </p:nvGrpSpPr>
        <p:grpSpPr bwMode="auto">
          <a:xfrm>
            <a:off x="3302000" y="2501900"/>
            <a:ext cx="4503738" cy="482600"/>
            <a:chOff x="2112" y="1576"/>
            <a:chExt cx="2837" cy="304"/>
          </a:xfrm>
        </p:grpSpPr>
        <p:sp>
          <p:nvSpPr>
            <p:cNvPr id="52230" name="AutoShape 6"/>
            <p:cNvSpPr>
              <a:spLocks noChangeArrowheads="1"/>
            </p:cNvSpPr>
            <p:nvPr/>
          </p:nvSpPr>
          <p:spPr bwMode="ltGray">
            <a:xfrm>
              <a:off x="2117" y="1576"/>
              <a:ext cx="2832" cy="304"/>
            </a:xfrm>
            <a:prstGeom prst="roundRect">
              <a:avLst>
                <a:gd name="adj" fmla="val 50000"/>
              </a:avLst>
            </a:prstGeom>
            <a:solidFill>
              <a:schemeClr val="accent1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 algn="ctr">
                  <a:solidFill>
                    <a:srgbClr val="000000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vi-VN"/>
            </a:p>
          </p:txBody>
        </p:sp>
        <p:sp>
          <p:nvSpPr>
            <p:cNvPr id="52231" name="Oval 7"/>
            <p:cNvSpPr>
              <a:spLocks noChangeArrowheads="1"/>
            </p:cNvSpPr>
            <p:nvPr/>
          </p:nvSpPr>
          <p:spPr bwMode="ltGray">
            <a:xfrm>
              <a:off x="2112" y="1584"/>
              <a:ext cx="288" cy="288"/>
            </a:xfrm>
            <a:prstGeom prst="ellipse">
              <a:avLst/>
            </a:prstGeom>
            <a:solidFill>
              <a:srgbClr val="FFFFFF"/>
            </a:solidFill>
            <a:ln w="38100" algn="ctr">
              <a:solidFill>
                <a:schemeClr val="accent1"/>
              </a:solidFill>
              <a:round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vi-VN"/>
            </a:p>
          </p:txBody>
        </p:sp>
      </p:grpSp>
      <p:sp>
        <p:nvSpPr>
          <p:cNvPr id="52232" name="Text Box 8"/>
          <p:cNvSpPr txBox="1">
            <a:spLocks noChangeArrowheads="1"/>
          </p:cNvSpPr>
          <p:nvPr/>
        </p:nvSpPr>
        <p:spPr bwMode="auto">
          <a:xfrm>
            <a:off x="3911600" y="2573338"/>
            <a:ext cx="3665538" cy="3365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17961" dir="2700000" algn="ctr" rotWithShape="0">
                    <a:srgbClr val="000000">
                      <a:alpha val="50000"/>
                    </a:srgbClr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 eaLnBrk="0" hangingPunct="0">
              <a:buFont typeface="Wingdings" panose="05000000000000000000" pitchFamily="2" charset="2"/>
              <a:buNone/>
            </a:pPr>
            <a:r>
              <a:rPr lang="en-US" sz="1600" b="1" smtClean="0">
                <a:solidFill>
                  <a:srgbClr val="FFFFFF"/>
                </a:solidFill>
                <a:cs typeface="Arial" panose="020B0604020202020204" pitchFamily="34" charset="0"/>
              </a:rPr>
              <a:t>Thêm văn bản </a:t>
            </a:r>
            <a:endParaRPr lang="en-US" sz="1600" b="1">
              <a:solidFill>
                <a:srgbClr val="FFFFFF"/>
              </a:solidFill>
              <a:cs typeface="Arial" panose="020B0604020202020204" pitchFamily="34" charset="0"/>
            </a:endParaRPr>
          </a:p>
        </p:txBody>
      </p:sp>
      <p:sp>
        <p:nvSpPr>
          <p:cNvPr id="52233" name="Text Box 9"/>
          <p:cNvSpPr txBox="1">
            <a:spLocks noChangeArrowheads="1"/>
          </p:cNvSpPr>
          <p:nvPr/>
        </p:nvSpPr>
        <p:spPr bwMode="gray">
          <a:xfrm>
            <a:off x="3344863" y="2562225"/>
            <a:ext cx="349250" cy="3667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US" b="1">
                <a:cs typeface="Arial" panose="020B0604020202020204" pitchFamily="34" charset="0"/>
              </a:rPr>
              <a:t>1</a:t>
            </a:r>
          </a:p>
        </p:txBody>
      </p:sp>
      <p:grpSp>
        <p:nvGrpSpPr>
          <p:cNvPr id="52234" name="Group 10"/>
          <p:cNvGrpSpPr>
            <a:grpSpLocks/>
          </p:cNvGrpSpPr>
          <p:nvPr/>
        </p:nvGrpSpPr>
        <p:grpSpPr bwMode="auto">
          <a:xfrm>
            <a:off x="3302000" y="3163888"/>
            <a:ext cx="4503738" cy="482600"/>
            <a:chOff x="2112" y="1993"/>
            <a:chExt cx="2837" cy="304"/>
          </a:xfrm>
        </p:grpSpPr>
        <p:sp>
          <p:nvSpPr>
            <p:cNvPr id="52235" name="AutoShape 11"/>
            <p:cNvSpPr>
              <a:spLocks noChangeArrowheads="1"/>
            </p:cNvSpPr>
            <p:nvPr/>
          </p:nvSpPr>
          <p:spPr bwMode="ltGray">
            <a:xfrm>
              <a:off x="2117" y="1993"/>
              <a:ext cx="2832" cy="304"/>
            </a:xfrm>
            <a:prstGeom prst="roundRect">
              <a:avLst>
                <a:gd name="adj" fmla="val 50000"/>
              </a:avLst>
            </a:prstGeom>
            <a:solidFill>
              <a:schemeClr val="accent2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 algn="ctr">
                  <a:solidFill>
                    <a:srgbClr val="000000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vi-VN"/>
            </a:p>
          </p:txBody>
        </p:sp>
        <p:sp>
          <p:nvSpPr>
            <p:cNvPr id="52236" name="Oval 12"/>
            <p:cNvSpPr>
              <a:spLocks noChangeArrowheads="1"/>
            </p:cNvSpPr>
            <p:nvPr/>
          </p:nvSpPr>
          <p:spPr bwMode="ltGray">
            <a:xfrm>
              <a:off x="2112" y="2001"/>
              <a:ext cx="288" cy="288"/>
            </a:xfrm>
            <a:prstGeom prst="ellipse">
              <a:avLst/>
            </a:prstGeom>
            <a:solidFill>
              <a:srgbClr val="FFFFFF"/>
            </a:solidFill>
            <a:ln w="38100" algn="ctr">
              <a:solidFill>
                <a:schemeClr val="accent2"/>
              </a:solidFill>
              <a:round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vi-VN"/>
            </a:p>
          </p:txBody>
        </p:sp>
      </p:grpSp>
      <p:grpSp>
        <p:nvGrpSpPr>
          <p:cNvPr id="52237" name="Group 13"/>
          <p:cNvGrpSpPr>
            <a:grpSpLocks/>
          </p:cNvGrpSpPr>
          <p:nvPr/>
        </p:nvGrpSpPr>
        <p:grpSpPr bwMode="auto">
          <a:xfrm>
            <a:off x="3302000" y="3844925"/>
            <a:ext cx="4503738" cy="482600"/>
            <a:chOff x="2112" y="2422"/>
            <a:chExt cx="2837" cy="304"/>
          </a:xfrm>
        </p:grpSpPr>
        <p:sp>
          <p:nvSpPr>
            <p:cNvPr id="52238" name="AutoShape 14"/>
            <p:cNvSpPr>
              <a:spLocks noChangeArrowheads="1"/>
            </p:cNvSpPr>
            <p:nvPr/>
          </p:nvSpPr>
          <p:spPr bwMode="ltGray">
            <a:xfrm>
              <a:off x="2117" y="2422"/>
              <a:ext cx="2832" cy="304"/>
            </a:xfrm>
            <a:prstGeom prst="roundRect">
              <a:avLst>
                <a:gd name="adj" fmla="val 50000"/>
              </a:avLst>
            </a:prstGeom>
            <a:solidFill>
              <a:schemeClr val="hlink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 algn="ctr">
                  <a:solidFill>
                    <a:srgbClr val="000000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vi-VN"/>
            </a:p>
          </p:txBody>
        </p:sp>
        <p:sp>
          <p:nvSpPr>
            <p:cNvPr id="52239" name="Oval 15"/>
            <p:cNvSpPr>
              <a:spLocks noChangeArrowheads="1"/>
            </p:cNvSpPr>
            <p:nvPr/>
          </p:nvSpPr>
          <p:spPr bwMode="ltGray">
            <a:xfrm>
              <a:off x="2112" y="2430"/>
              <a:ext cx="288" cy="288"/>
            </a:xfrm>
            <a:prstGeom prst="ellipse">
              <a:avLst/>
            </a:prstGeom>
            <a:solidFill>
              <a:srgbClr val="FFFFFF"/>
            </a:solidFill>
            <a:ln w="38100" algn="ctr">
              <a:solidFill>
                <a:schemeClr val="hlink"/>
              </a:solidFill>
              <a:round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vi-VN"/>
            </a:p>
          </p:txBody>
        </p:sp>
      </p:grpSp>
      <p:grpSp>
        <p:nvGrpSpPr>
          <p:cNvPr id="52240" name="Group 16"/>
          <p:cNvGrpSpPr>
            <a:grpSpLocks/>
          </p:cNvGrpSpPr>
          <p:nvPr/>
        </p:nvGrpSpPr>
        <p:grpSpPr bwMode="auto">
          <a:xfrm>
            <a:off x="3302000" y="4506913"/>
            <a:ext cx="4503738" cy="482600"/>
            <a:chOff x="2112" y="2839"/>
            <a:chExt cx="2837" cy="304"/>
          </a:xfrm>
        </p:grpSpPr>
        <p:sp>
          <p:nvSpPr>
            <p:cNvPr id="52241" name="AutoShape 17"/>
            <p:cNvSpPr>
              <a:spLocks noChangeArrowheads="1"/>
            </p:cNvSpPr>
            <p:nvPr/>
          </p:nvSpPr>
          <p:spPr bwMode="ltGray">
            <a:xfrm>
              <a:off x="2117" y="2839"/>
              <a:ext cx="2832" cy="304"/>
            </a:xfrm>
            <a:prstGeom prst="roundRect">
              <a:avLst>
                <a:gd name="adj" fmla="val 50000"/>
              </a:avLst>
            </a:prstGeom>
            <a:solidFill>
              <a:schemeClr val="folHlink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 algn="ctr">
                  <a:solidFill>
                    <a:srgbClr val="000000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vi-VN"/>
            </a:p>
          </p:txBody>
        </p:sp>
        <p:sp>
          <p:nvSpPr>
            <p:cNvPr id="52242" name="Oval 18"/>
            <p:cNvSpPr>
              <a:spLocks noChangeArrowheads="1"/>
            </p:cNvSpPr>
            <p:nvPr/>
          </p:nvSpPr>
          <p:spPr bwMode="ltGray">
            <a:xfrm>
              <a:off x="2112" y="2847"/>
              <a:ext cx="288" cy="288"/>
            </a:xfrm>
            <a:prstGeom prst="ellipse">
              <a:avLst/>
            </a:prstGeom>
            <a:solidFill>
              <a:srgbClr val="FFFFFF"/>
            </a:solidFill>
            <a:ln w="38100" algn="ctr">
              <a:solidFill>
                <a:schemeClr val="folHlink"/>
              </a:solidFill>
              <a:round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vi-VN"/>
            </a:p>
          </p:txBody>
        </p:sp>
      </p:grpSp>
      <p:grpSp>
        <p:nvGrpSpPr>
          <p:cNvPr id="52243" name="Group 19"/>
          <p:cNvGrpSpPr>
            <a:grpSpLocks/>
          </p:cNvGrpSpPr>
          <p:nvPr/>
        </p:nvGrpSpPr>
        <p:grpSpPr bwMode="auto">
          <a:xfrm>
            <a:off x="3302000" y="5159375"/>
            <a:ext cx="4503738" cy="482600"/>
            <a:chOff x="2112" y="3250"/>
            <a:chExt cx="2837" cy="304"/>
          </a:xfrm>
        </p:grpSpPr>
        <p:sp>
          <p:nvSpPr>
            <p:cNvPr id="52244" name="AutoShape 20"/>
            <p:cNvSpPr>
              <a:spLocks noChangeArrowheads="1"/>
            </p:cNvSpPr>
            <p:nvPr/>
          </p:nvSpPr>
          <p:spPr bwMode="ltGray">
            <a:xfrm>
              <a:off x="2117" y="3250"/>
              <a:ext cx="2832" cy="304"/>
            </a:xfrm>
            <a:prstGeom prst="roundRect">
              <a:avLst>
                <a:gd name="adj" fmla="val 50000"/>
              </a:avLst>
            </a:prstGeom>
            <a:solidFill>
              <a:srgbClr val="97AFC5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 algn="ctr">
                  <a:solidFill>
                    <a:srgbClr val="000000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vi-VN"/>
            </a:p>
          </p:txBody>
        </p:sp>
        <p:sp>
          <p:nvSpPr>
            <p:cNvPr id="52245" name="Oval 21"/>
            <p:cNvSpPr>
              <a:spLocks noChangeArrowheads="1"/>
            </p:cNvSpPr>
            <p:nvPr/>
          </p:nvSpPr>
          <p:spPr bwMode="ltGray">
            <a:xfrm>
              <a:off x="2112" y="3258"/>
              <a:ext cx="288" cy="288"/>
            </a:xfrm>
            <a:prstGeom prst="ellipse">
              <a:avLst/>
            </a:prstGeom>
            <a:solidFill>
              <a:srgbClr val="FFFFFF"/>
            </a:solidFill>
            <a:ln w="38100" algn="ctr">
              <a:solidFill>
                <a:srgbClr val="97AFC5"/>
              </a:solidFill>
              <a:round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vi-VN"/>
            </a:p>
          </p:txBody>
        </p:sp>
      </p:grpSp>
      <p:sp>
        <p:nvSpPr>
          <p:cNvPr id="52246" name="Text Box 22"/>
          <p:cNvSpPr txBox="1">
            <a:spLocks noChangeArrowheads="1"/>
          </p:cNvSpPr>
          <p:nvPr/>
        </p:nvSpPr>
        <p:spPr bwMode="auto">
          <a:xfrm>
            <a:off x="3911600" y="3246438"/>
            <a:ext cx="3665538" cy="3365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17961" dir="2700000" algn="ctr" rotWithShape="0">
                    <a:srgbClr val="000000">
                      <a:alpha val="50000"/>
                    </a:srgbClr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 eaLnBrk="0" hangingPunct="0">
              <a:buFont typeface="Wingdings" panose="05000000000000000000" pitchFamily="2" charset="2"/>
              <a:buNone/>
            </a:pPr>
            <a:r>
              <a:rPr lang="en-US" sz="1600" b="1" smtClean="0">
                <a:solidFill>
                  <a:srgbClr val="FFFFFF"/>
                </a:solidFill>
                <a:cs typeface="Arial" panose="020B0604020202020204" pitchFamily="34" charset="0"/>
              </a:rPr>
              <a:t>Thêm văn bản </a:t>
            </a:r>
            <a:endParaRPr lang="en-US" sz="1600" b="1">
              <a:solidFill>
                <a:srgbClr val="FFFFFF"/>
              </a:solidFill>
              <a:cs typeface="Arial" panose="020B0604020202020204" pitchFamily="34" charset="0"/>
            </a:endParaRPr>
          </a:p>
        </p:txBody>
      </p:sp>
      <p:sp>
        <p:nvSpPr>
          <p:cNvPr id="52247" name="Text Box 23"/>
          <p:cNvSpPr txBox="1">
            <a:spLocks noChangeArrowheads="1"/>
          </p:cNvSpPr>
          <p:nvPr/>
        </p:nvSpPr>
        <p:spPr bwMode="gray">
          <a:xfrm>
            <a:off x="3344863" y="3235325"/>
            <a:ext cx="349250" cy="3667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US" b="1">
                <a:cs typeface="Arial" panose="020B0604020202020204" pitchFamily="34" charset="0"/>
              </a:rPr>
              <a:t>2</a:t>
            </a:r>
          </a:p>
        </p:txBody>
      </p:sp>
      <p:sp>
        <p:nvSpPr>
          <p:cNvPr id="52248" name="Text Box 24"/>
          <p:cNvSpPr txBox="1">
            <a:spLocks noChangeArrowheads="1"/>
          </p:cNvSpPr>
          <p:nvPr/>
        </p:nvSpPr>
        <p:spPr bwMode="auto">
          <a:xfrm>
            <a:off x="3911600" y="3917950"/>
            <a:ext cx="3665538" cy="3365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17961" dir="2700000" algn="ctr" rotWithShape="0">
                    <a:srgbClr val="000000">
                      <a:alpha val="50000"/>
                    </a:srgbClr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 eaLnBrk="0" hangingPunct="0">
              <a:buFont typeface="Wingdings" panose="05000000000000000000" pitchFamily="2" charset="2"/>
              <a:buNone/>
            </a:pPr>
            <a:r>
              <a:rPr lang="en-US" sz="1600" b="1" smtClean="0">
                <a:solidFill>
                  <a:srgbClr val="FFFFFF"/>
                </a:solidFill>
                <a:cs typeface="Arial" panose="020B0604020202020204" pitchFamily="34" charset="0"/>
              </a:rPr>
              <a:t>Thêm văn bản </a:t>
            </a:r>
            <a:endParaRPr lang="en-US" sz="1600" b="1">
              <a:solidFill>
                <a:srgbClr val="FFFFFF"/>
              </a:solidFill>
              <a:cs typeface="Arial" panose="020B0604020202020204" pitchFamily="34" charset="0"/>
            </a:endParaRPr>
          </a:p>
        </p:txBody>
      </p:sp>
      <p:sp>
        <p:nvSpPr>
          <p:cNvPr id="52249" name="Text Box 25"/>
          <p:cNvSpPr txBox="1">
            <a:spLocks noChangeArrowheads="1"/>
          </p:cNvSpPr>
          <p:nvPr/>
        </p:nvSpPr>
        <p:spPr bwMode="gray">
          <a:xfrm>
            <a:off x="3344863" y="3906838"/>
            <a:ext cx="349250" cy="3667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US" b="1">
                <a:cs typeface="Arial" panose="020B0604020202020204" pitchFamily="34" charset="0"/>
              </a:rPr>
              <a:t>3</a:t>
            </a:r>
          </a:p>
        </p:txBody>
      </p:sp>
      <p:sp>
        <p:nvSpPr>
          <p:cNvPr id="52250" name="Text Box 26"/>
          <p:cNvSpPr txBox="1">
            <a:spLocks noChangeArrowheads="1"/>
          </p:cNvSpPr>
          <p:nvPr/>
        </p:nvSpPr>
        <p:spPr bwMode="auto">
          <a:xfrm>
            <a:off x="3911600" y="4581525"/>
            <a:ext cx="3665538" cy="3365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17961" dir="2700000" algn="ctr" rotWithShape="0">
                    <a:srgbClr val="000000">
                      <a:alpha val="50000"/>
                    </a:srgbClr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 eaLnBrk="0" hangingPunct="0">
              <a:buFont typeface="Wingdings" panose="05000000000000000000" pitchFamily="2" charset="2"/>
              <a:buNone/>
            </a:pPr>
            <a:r>
              <a:rPr lang="en-US" sz="1600" b="1" smtClean="0">
                <a:solidFill>
                  <a:srgbClr val="FFFFFF"/>
                </a:solidFill>
                <a:cs typeface="Arial" panose="020B0604020202020204" pitchFamily="34" charset="0"/>
              </a:rPr>
              <a:t>Thêm văn bản </a:t>
            </a:r>
            <a:endParaRPr lang="en-US" sz="1600" b="1">
              <a:solidFill>
                <a:srgbClr val="FFFFFF"/>
              </a:solidFill>
              <a:cs typeface="Arial" panose="020B0604020202020204" pitchFamily="34" charset="0"/>
            </a:endParaRPr>
          </a:p>
        </p:txBody>
      </p:sp>
      <p:sp>
        <p:nvSpPr>
          <p:cNvPr id="52251" name="Text Box 27"/>
          <p:cNvSpPr txBox="1">
            <a:spLocks noChangeArrowheads="1"/>
          </p:cNvSpPr>
          <p:nvPr/>
        </p:nvSpPr>
        <p:spPr bwMode="gray">
          <a:xfrm>
            <a:off x="3344863" y="4570413"/>
            <a:ext cx="349250" cy="3667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US" b="1">
                <a:cs typeface="Arial" panose="020B0604020202020204" pitchFamily="34" charset="0"/>
              </a:rPr>
              <a:t>4</a:t>
            </a:r>
          </a:p>
        </p:txBody>
      </p:sp>
      <p:sp>
        <p:nvSpPr>
          <p:cNvPr id="52252" name="Text Box 28"/>
          <p:cNvSpPr txBox="1">
            <a:spLocks noChangeArrowheads="1"/>
          </p:cNvSpPr>
          <p:nvPr/>
        </p:nvSpPr>
        <p:spPr bwMode="auto">
          <a:xfrm>
            <a:off x="3911600" y="5221288"/>
            <a:ext cx="3665538" cy="3365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17961" dir="2700000" algn="ctr" rotWithShape="0">
                    <a:srgbClr val="000000">
                      <a:alpha val="50000"/>
                    </a:srgbClr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 eaLnBrk="0" hangingPunct="0">
              <a:buFont typeface="Wingdings" panose="05000000000000000000" pitchFamily="2" charset="2"/>
              <a:buNone/>
            </a:pPr>
            <a:r>
              <a:rPr lang="en-US" sz="1600" b="1" smtClean="0">
                <a:solidFill>
                  <a:srgbClr val="FFFFFF"/>
                </a:solidFill>
                <a:cs typeface="Arial" panose="020B0604020202020204" pitchFamily="34" charset="0"/>
              </a:rPr>
              <a:t>Thêm văn bản </a:t>
            </a:r>
            <a:endParaRPr lang="en-US" sz="1600" b="1">
              <a:solidFill>
                <a:srgbClr val="FFFFFF"/>
              </a:solidFill>
              <a:cs typeface="Arial" panose="020B0604020202020204" pitchFamily="34" charset="0"/>
            </a:endParaRPr>
          </a:p>
        </p:txBody>
      </p:sp>
      <p:sp>
        <p:nvSpPr>
          <p:cNvPr id="52253" name="Text Box 29"/>
          <p:cNvSpPr txBox="1">
            <a:spLocks noChangeArrowheads="1"/>
          </p:cNvSpPr>
          <p:nvPr/>
        </p:nvSpPr>
        <p:spPr bwMode="gray">
          <a:xfrm>
            <a:off x="3346450" y="5203825"/>
            <a:ext cx="349250" cy="3667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US" b="1">
                <a:cs typeface="Arial" panose="020B0604020202020204" pitchFamily="34" charset="0"/>
              </a:rPr>
              <a:t>5</a:t>
            </a:r>
          </a:p>
        </p:txBody>
      </p:sp>
      <p:sp>
        <p:nvSpPr>
          <p:cNvPr id="52254" name="Rectangle 30"/>
          <p:cNvSpPr>
            <a:spLocks noChangeArrowheads="1"/>
          </p:cNvSpPr>
          <p:nvPr/>
        </p:nvSpPr>
        <p:spPr bwMode="gray">
          <a:xfrm>
            <a:off x="846138" y="3856038"/>
            <a:ext cx="1524000" cy="3968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/>
            <a:r>
              <a:rPr lang="en-US" sz="2000" b="1" smtClean="0">
                <a:solidFill>
                  <a:schemeClr val="tx2"/>
                </a:solidFill>
                <a:cs typeface="Arial" panose="020B0604020202020204" pitchFamily="34" charset="0"/>
              </a:rPr>
              <a:t>Nội dung</a:t>
            </a:r>
            <a:endParaRPr lang="en-US" sz="2000" b="1">
              <a:solidFill>
                <a:schemeClr val="tx2"/>
              </a:solidFill>
              <a:cs typeface="Arial" panose="020B0604020202020204" pitchFamily="34" charset="0"/>
            </a:endParaRPr>
          </a:p>
        </p:txBody>
      </p:sp>
      <p:sp>
        <p:nvSpPr>
          <p:cNvPr id="52255" name="Text Box 9"/>
          <p:cNvSpPr txBox="1">
            <a:spLocks noChangeArrowheads="1"/>
          </p:cNvSpPr>
          <p:nvPr/>
        </p:nvSpPr>
        <p:spPr bwMode="gray">
          <a:xfrm>
            <a:off x="1778000" y="1600200"/>
            <a:ext cx="6324600" cy="36933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r>
              <a:rPr lang="en-US" smtClean="0">
                <a:cs typeface="Arial" panose="020B0604020202020204" pitchFamily="34" charset="0"/>
              </a:rPr>
              <a:t>Thêm nội dung bằng văn bản của bạn tại đây.</a:t>
            </a:r>
            <a:endParaRPr lang="en-US">
              <a:cs typeface="Arial" panose="020B0604020202020204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3250" name="Rectangle 2"/>
          <p:cNvSpPr>
            <a:spLocks noGrp="1" noChangeArrowheads="1"/>
          </p:cNvSpPr>
          <p:nvPr>
            <p:ph type="title"/>
          </p:nvPr>
        </p:nvSpPr>
        <p:spPr>
          <a:xfrm>
            <a:off x="2133600" y="304800"/>
            <a:ext cx="6553200" cy="868363"/>
          </a:xfrm>
        </p:spPr>
        <p:txBody>
          <a:bodyPr/>
          <a:lstStyle/>
          <a:p>
            <a:r>
              <a:rPr lang="en-US" smtClean="0"/>
              <a:t>Thêm tiêu đề</a:t>
            </a:r>
            <a:endParaRPr lang="en-US" smtClean="0"/>
          </a:p>
        </p:txBody>
      </p:sp>
      <p:sp>
        <p:nvSpPr>
          <p:cNvPr id="53251" name="Rectangle 3"/>
          <p:cNvSpPr>
            <a:spLocks noGrp="1" noChangeArrowheads="1"/>
          </p:cNvSpPr>
          <p:nvPr>
            <p:ph type="body" sz="half" idx="1"/>
          </p:nvPr>
        </p:nvSpPr>
        <p:spPr bwMode="black">
          <a:xfrm>
            <a:off x="685800" y="1600200"/>
            <a:ext cx="7391400" cy="2716213"/>
          </a:xfrm>
        </p:spPr>
        <p:txBody>
          <a:bodyPr/>
          <a:lstStyle/>
          <a:p>
            <a:pPr>
              <a:buSzPct val="90000"/>
            </a:pPr>
            <a:r>
              <a:rPr lang="en-US" sz="3000" smtClean="0"/>
              <a:t>Thêm nội dung bằng văn bản của bạn tại đây.</a:t>
            </a:r>
            <a:endParaRPr lang="en-US" sz="2000" smtClean="0"/>
          </a:p>
        </p:txBody>
      </p:sp>
      <p:pic>
        <p:nvPicPr>
          <p:cNvPr id="53252" name="Picture 4" descr="09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-3357" b="-13971"/>
          <a:stretch>
            <a:fillRect/>
          </a:stretch>
        </p:blipFill>
        <p:spPr bwMode="gray">
          <a:xfrm>
            <a:off x="7086600" y="3886200"/>
            <a:ext cx="1868488" cy="3200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3253" name="Rectangle 5"/>
          <p:cNvSpPr>
            <a:spLocks noChangeArrowheads="1"/>
          </p:cNvSpPr>
          <p:nvPr/>
        </p:nvSpPr>
        <p:spPr bwMode="auto">
          <a:xfrm>
            <a:off x="1447800" y="4800600"/>
            <a:ext cx="5943600" cy="24622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bg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r>
              <a:rPr lang="en-US" sz="1000" b="1" smtClean="0">
                <a:cs typeface="Arial" panose="020B0604020202020204" pitchFamily="34" charset="0"/>
              </a:rPr>
              <a:t>Thêm nội dung bằng văn bản của bạn tại đây.</a:t>
            </a:r>
            <a:endParaRPr lang="en-US" sz="1000">
              <a:cs typeface="Arial" panose="020B0604020202020204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2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532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4274" name="AutoShape 2"/>
          <p:cNvSpPr>
            <a:spLocks noChangeAspect="1" noChangeArrowheads="1"/>
          </p:cNvSpPr>
          <p:nvPr/>
        </p:nvSpPr>
        <p:spPr bwMode="gray">
          <a:xfrm>
            <a:off x="777875" y="2632075"/>
            <a:ext cx="3495675" cy="3541713"/>
          </a:xfrm>
          <a:prstGeom prst="roundRect">
            <a:avLst>
              <a:gd name="adj" fmla="val 1616"/>
            </a:avLst>
          </a:prstGeom>
          <a:gradFill rotWithShape="1">
            <a:gsLst>
              <a:gs pos="0">
                <a:srgbClr val="EAEAEA">
                  <a:gamma/>
                  <a:tint val="0"/>
                  <a:invGamma/>
                </a:srgbClr>
              </a:gs>
              <a:gs pos="100000">
                <a:srgbClr val="EAEAEA"/>
              </a:gs>
            </a:gsLst>
            <a:lin ang="5400000" scaled="1"/>
          </a:gradFill>
          <a:ln w="9525">
            <a:solidFill>
              <a:srgbClr val="B2B2B2"/>
            </a:solidFill>
            <a:round/>
            <a:headEnd/>
            <a:tailEnd/>
          </a:ln>
          <a:effectLst>
            <a:outerShdw dist="35921" dir="2700000" algn="ctr" rotWithShape="0">
              <a:srgbClr val="000000"/>
            </a:outerShdw>
          </a:effectLst>
        </p:spPr>
        <p:txBody>
          <a:bodyPr wrap="none" anchor="ctr"/>
          <a:lstStyle/>
          <a:p>
            <a:endParaRPr lang="vi-VN"/>
          </a:p>
        </p:txBody>
      </p:sp>
      <p:sp>
        <p:nvSpPr>
          <p:cNvPr id="54275" name="Rectangle 3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Thêm văn bản </a:t>
            </a:r>
            <a:endParaRPr lang="en-US" smtClean="0"/>
          </a:p>
        </p:txBody>
      </p:sp>
      <p:graphicFrame>
        <p:nvGraphicFramePr>
          <p:cNvPr id="54276" name="Group 4"/>
          <p:cNvGraphicFramePr>
            <a:graphicFrameLocks noGrp="1"/>
          </p:cNvGraphicFramePr>
          <p:nvPr>
            <p:ph sz="half" idx="1"/>
          </p:nvPr>
        </p:nvGraphicFramePr>
        <p:xfrm>
          <a:off x="889000" y="2751138"/>
          <a:ext cx="3230563" cy="3335337"/>
        </p:xfrm>
        <a:graphic>
          <a:graphicData uri="http://schemas.openxmlformats.org/drawingml/2006/table">
            <a:tbl>
              <a:tblPr/>
              <a:tblGrid>
                <a:gridCol w="1076325"/>
                <a:gridCol w="2154238"/>
              </a:tblGrid>
              <a:tr h="442913"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 eaLnBrk="0" hangingPunct="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 eaLnBrk="0" hangingPunct="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Arial" panose="020B0604020202020204" pitchFamily="34" charset="0"/>
                        </a:rPr>
                        <a:t>Text</a:t>
                      </a:r>
                    </a:p>
                  </a:txBody>
                  <a:tcPr anchor="ctr" horzOverflow="overflow">
                    <a:lnL cap="flat">
                      <a:noFill/>
                    </a:lnL>
                    <a:lnR w="9525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hlink">
                        <a:alpha val="50000"/>
                      </a:schemeClr>
                    </a:solidFill>
                  </a:tcPr>
                </a:tc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 eaLnBrk="0" hangingPunct="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 eaLnBrk="0" hangingPunct="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5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Click to add Text</a:t>
                      </a:r>
                      <a:endParaRPr kumimoji="0" lang="en-US" sz="1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anchor="ctr" horzOverflow="overflow">
                    <a:lnL w="9525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cap="flat">
                      <a:noFill/>
                    </a:lnR>
                    <a:lnT w="1905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800100"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 eaLnBrk="0" hangingPunct="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 eaLnBrk="0" hangingPunct="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Arial" panose="020B0604020202020204" pitchFamily="34" charset="0"/>
                        </a:rPr>
                        <a:t>Text</a:t>
                      </a:r>
                    </a:p>
                  </a:txBody>
                  <a:tcPr anchor="ctr" horzOverflow="overflow">
                    <a:lnL cap="flat">
                      <a:noFill/>
                    </a:lnL>
                    <a:lnR w="9525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hlink">
                        <a:alpha val="50000"/>
                      </a:schemeClr>
                    </a:solidFill>
                  </a:tcPr>
                </a:tc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 eaLnBrk="0" hangingPunct="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 eaLnBrk="0" hangingPunct="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5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Click to add Text</a:t>
                      </a:r>
                    </a:p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5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Click to add Text</a:t>
                      </a:r>
                    </a:p>
                  </a:txBody>
                  <a:tcPr anchor="ctr" horzOverflow="overflow">
                    <a:lnL w="9525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cap="flat">
                      <a:noFill/>
                    </a:lnR>
                    <a:lnT w="9525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446088"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 eaLnBrk="0" hangingPunct="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 eaLnBrk="0" hangingPunct="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Arial" panose="020B0604020202020204" pitchFamily="34" charset="0"/>
                        </a:rPr>
                        <a:t>Text</a:t>
                      </a:r>
                    </a:p>
                  </a:txBody>
                  <a:tcPr anchor="ctr" horzOverflow="overflow">
                    <a:lnL cap="flat">
                      <a:noFill/>
                    </a:lnL>
                    <a:lnR w="9525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hlink">
                        <a:alpha val="50000"/>
                      </a:schemeClr>
                    </a:solidFill>
                  </a:tcPr>
                </a:tc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 eaLnBrk="0" hangingPunct="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 eaLnBrk="0" hangingPunct="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5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Click to add Text</a:t>
                      </a:r>
                    </a:p>
                  </a:txBody>
                  <a:tcPr anchor="ctr" horzOverflow="overflow">
                    <a:lnL w="9525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cap="flat">
                      <a:noFill/>
                    </a:lnR>
                    <a:lnT w="9525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441325"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 eaLnBrk="0" hangingPunct="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 eaLnBrk="0" hangingPunct="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Arial" panose="020B0604020202020204" pitchFamily="34" charset="0"/>
                        </a:rPr>
                        <a:t>Text</a:t>
                      </a:r>
                    </a:p>
                  </a:txBody>
                  <a:tcPr anchor="ctr" horzOverflow="overflow">
                    <a:lnL cap="flat">
                      <a:noFill/>
                    </a:lnL>
                    <a:lnR w="9525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hlink">
                        <a:alpha val="50000"/>
                      </a:schemeClr>
                    </a:solidFill>
                  </a:tcPr>
                </a:tc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 eaLnBrk="0" hangingPunct="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 eaLnBrk="0" hangingPunct="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5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Click to add Text</a:t>
                      </a:r>
                    </a:p>
                  </a:txBody>
                  <a:tcPr anchor="ctr" horzOverflow="overflow">
                    <a:lnL w="9525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cap="flat">
                      <a:noFill/>
                    </a:lnR>
                    <a:lnT w="9525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1204913"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 eaLnBrk="0" hangingPunct="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 eaLnBrk="0" hangingPunct="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Arial" panose="020B0604020202020204" pitchFamily="34" charset="0"/>
                        </a:rPr>
                        <a:t>Text</a:t>
                      </a:r>
                    </a:p>
                  </a:txBody>
                  <a:tcPr anchor="ctr" horzOverflow="overflow">
                    <a:lnL cap="flat">
                      <a:noFill/>
                    </a:lnL>
                    <a:lnR w="9525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hlink">
                        <a:alpha val="50000"/>
                      </a:schemeClr>
                    </a:solidFill>
                  </a:tcPr>
                </a:tc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 eaLnBrk="0" hangingPunct="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 eaLnBrk="0" hangingPunct="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5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Click to add Text</a:t>
                      </a:r>
                    </a:p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5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Click to add Text</a:t>
                      </a:r>
                    </a:p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5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Click to add Text</a:t>
                      </a:r>
                    </a:p>
                  </a:txBody>
                  <a:tcPr anchor="ctr" horzOverflow="overflow">
                    <a:lnL w="9525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cap="flat">
                      <a:noFill/>
                    </a:lnR>
                    <a:lnT w="9525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sp>
        <p:nvSpPr>
          <p:cNvPr id="54300" name="AutoShape 28"/>
          <p:cNvSpPr>
            <a:spLocks noChangeArrowheads="1"/>
          </p:cNvSpPr>
          <p:nvPr/>
        </p:nvSpPr>
        <p:spPr bwMode="gray">
          <a:xfrm rot="5400000">
            <a:off x="916781" y="2340769"/>
            <a:ext cx="168275" cy="141288"/>
          </a:xfrm>
          <a:prstGeom prst="triangle">
            <a:avLst>
              <a:gd name="adj" fmla="val 50000"/>
            </a:avLst>
          </a:prstGeom>
          <a:solidFill>
            <a:schemeClr val="tx2"/>
          </a:solidFill>
          <a:ln w="12700" algn="ctr">
            <a:solidFill>
              <a:srgbClr val="FFFFFF"/>
            </a:solidFill>
            <a:miter lim="800000"/>
            <a:headEnd/>
            <a:tailEnd/>
          </a:ln>
          <a:effectLst>
            <a:outerShdw dist="28398" dir="6993903" algn="ctr" rotWithShape="0">
              <a:schemeClr val="bg2">
                <a:alpha val="50000"/>
              </a:schemeClr>
            </a:outerShdw>
          </a:effectLst>
        </p:spPr>
        <p:txBody>
          <a:bodyPr wrap="none" anchor="ctr"/>
          <a:lstStyle/>
          <a:p>
            <a:endParaRPr lang="vi-VN"/>
          </a:p>
        </p:txBody>
      </p:sp>
      <p:sp>
        <p:nvSpPr>
          <p:cNvPr id="54301" name="Rectangle 29"/>
          <p:cNvSpPr>
            <a:spLocks noChangeArrowheads="1"/>
          </p:cNvSpPr>
          <p:nvPr/>
        </p:nvSpPr>
        <p:spPr bwMode="black">
          <a:xfrm>
            <a:off x="1006475" y="2222500"/>
            <a:ext cx="1905000" cy="3667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28398" dir="3806097" algn="ctr" rotWithShape="0">
                    <a:schemeClr val="bg2">
                      <a:alpha val="50000"/>
                    </a:schemeClr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r>
              <a:rPr lang="en-US" b="1" smtClean="0"/>
              <a:t>Thêm tiêu đề</a:t>
            </a:r>
            <a:endParaRPr lang="en-US" b="1"/>
          </a:p>
        </p:txBody>
      </p:sp>
      <p:sp>
        <p:nvSpPr>
          <p:cNvPr id="54302" name="AutoShape 30"/>
          <p:cNvSpPr>
            <a:spLocks noChangeAspect="1" noChangeArrowheads="1"/>
          </p:cNvSpPr>
          <p:nvPr/>
        </p:nvSpPr>
        <p:spPr bwMode="gray">
          <a:xfrm>
            <a:off x="4902200" y="2632075"/>
            <a:ext cx="3495675" cy="3541713"/>
          </a:xfrm>
          <a:prstGeom prst="roundRect">
            <a:avLst>
              <a:gd name="adj" fmla="val 1616"/>
            </a:avLst>
          </a:prstGeom>
          <a:gradFill rotWithShape="1">
            <a:gsLst>
              <a:gs pos="0">
                <a:srgbClr val="EAEAEA">
                  <a:gamma/>
                  <a:tint val="0"/>
                  <a:invGamma/>
                </a:srgbClr>
              </a:gs>
              <a:gs pos="100000">
                <a:srgbClr val="EAEAEA"/>
              </a:gs>
            </a:gsLst>
            <a:lin ang="5400000" scaled="1"/>
          </a:gradFill>
          <a:ln w="9525">
            <a:solidFill>
              <a:srgbClr val="B2B2B2"/>
            </a:solidFill>
            <a:round/>
            <a:headEnd/>
            <a:tailEnd/>
          </a:ln>
          <a:effectLst>
            <a:outerShdw dist="35921" dir="2700000" algn="ctr" rotWithShape="0">
              <a:srgbClr val="000000"/>
            </a:outerShdw>
          </a:effectLst>
        </p:spPr>
        <p:txBody>
          <a:bodyPr wrap="none" anchor="ctr"/>
          <a:lstStyle/>
          <a:p>
            <a:endParaRPr lang="vi-VN"/>
          </a:p>
        </p:txBody>
      </p:sp>
      <p:sp>
        <p:nvSpPr>
          <p:cNvPr id="54303" name="Rectangle 31"/>
          <p:cNvSpPr>
            <a:spLocks noChangeArrowheads="1"/>
          </p:cNvSpPr>
          <p:nvPr/>
        </p:nvSpPr>
        <p:spPr bwMode="black">
          <a:xfrm>
            <a:off x="5130800" y="2222500"/>
            <a:ext cx="1905000" cy="3667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28398" dir="3806097" algn="ctr" rotWithShape="0">
                    <a:schemeClr val="bg2">
                      <a:alpha val="50000"/>
                    </a:schemeClr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r>
              <a:rPr lang="en-US" b="1" smtClean="0"/>
              <a:t>Thêm tiêu đề</a:t>
            </a:r>
            <a:endParaRPr lang="en-US" b="1"/>
          </a:p>
        </p:txBody>
      </p:sp>
      <p:sp>
        <p:nvSpPr>
          <p:cNvPr id="54304" name="Text Box 9"/>
          <p:cNvSpPr txBox="1">
            <a:spLocks noChangeArrowheads="1"/>
          </p:cNvSpPr>
          <p:nvPr/>
        </p:nvSpPr>
        <p:spPr bwMode="black">
          <a:xfrm>
            <a:off x="1143000" y="1447800"/>
            <a:ext cx="6324600" cy="36933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/>
            <a:r>
              <a:rPr lang="en-US" b="1" smtClean="0"/>
              <a:t>Thêm nội dung bằng văn bản của bạn tại đây.</a:t>
            </a:r>
            <a:endParaRPr lang="en-US" b="1"/>
          </a:p>
        </p:txBody>
      </p:sp>
      <p:graphicFrame>
        <p:nvGraphicFramePr>
          <p:cNvPr id="54305" name="Object 33"/>
          <p:cNvGraphicFramePr>
            <a:graphicFrameLocks noGrp="1" noChangeAspect="1"/>
          </p:cNvGraphicFramePr>
          <p:nvPr>
            <p:ph sz="half" idx="2"/>
          </p:nvPr>
        </p:nvGraphicFramePr>
        <p:xfrm>
          <a:off x="5029200" y="2600325"/>
          <a:ext cx="3276600" cy="349408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54308" name="Chart" r:id="rId3" imgW="2733853" imgH="2904947" progId="MSGraph.Chart.8">
                  <p:embed followColorScheme="full"/>
                </p:oleObj>
              </mc:Choice>
              <mc:Fallback>
                <p:oleObj name="Chart" r:id="rId3" imgW="2733853" imgH="2904947" progId="MSGraph.Chart.8">
                  <p:embed followColorScheme="full"/>
                  <p:pic>
                    <p:nvPicPr>
                      <p:cNvPr id="0" name="Object 33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gray">
                      <a:xfrm>
                        <a:off x="5029200" y="2600325"/>
                        <a:ext cx="3276600" cy="3494088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rgbClr val="808080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54306" name="AutoShape 34"/>
          <p:cNvSpPr>
            <a:spLocks noChangeArrowheads="1"/>
          </p:cNvSpPr>
          <p:nvPr/>
        </p:nvSpPr>
        <p:spPr bwMode="gray">
          <a:xfrm rot="5400000">
            <a:off x="5007769" y="2340769"/>
            <a:ext cx="168275" cy="141287"/>
          </a:xfrm>
          <a:prstGeom prst="triangle">
            <a:avLst>
              <a:gd name="adj" fmla="val 50000"/>
            </a:avLst>
          </a:prstGeom>
          <a:solidFill>
            <a:schemeClr val="tx2"/>
          </a:solidFill>
          <a:ln w="12700" algn="ctr">
            <a:solidFill>
              <a:srgbClr val="FFFFFF"/>
            </a:solidFill>
            <a:miter lim="800000"/>
            <a:headEnd/>
            <a:tailEnd/>
          </a:ln>
          <a:effectLst>
            <a:outerShdw dist="28398" dir="6993903" algn="ctr" rotWithShape="0">
              <a:schemeClr val="bg2">
                <a:alpha val="50000"/>
              </a:schemeClr>
            </a:outerShdw>
          </a:effectLst>
        </p:spPr>
        <p:txBody>
          <a:bodyPr wrap="none" anchor="ctr"/>
          <a:lstStyle/>
          <a:p>
            <a:endParaRPr lang="vi-VN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5298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Thêm tiêu đề</a:t>
            </a:r>
            <a:endParaRPr lang="en-US" smtClean="0"/>
          </a:p>
        </p:txBody>
      </p:sp>
      <p:sp>
        <p:nvSpPr>
          <p:cNvPr id="55299" name="Rectangle 3"/>
          <p:cNvSpPr>
            <a:spLocks noChangeArrowheads="1"/>
          </p:cNvSpPr>
          <p:nvPr/>
        </p:nvSpPr>
        <p:spPr bwMode="black">
          <a:xfrm>
            <a:off x="3370707" y="1828800"/>
            <a:ext cx="2337499" cy="46166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1796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algn="ctr">
              <a:spcBef>
                <a:spcPct val="50000"/>
              </a:spcBef>
              <a:buClr>
                <a:srgbClr val="1F3F5F"/>
              </a:buClr>
            </a:pPr>
            <a:r>
              <a:rPr lang="en-US" sz="2400" b="1" smtClean="0"/>
              <a:t>Thêm văn bản </a:t>
            </a:r>
            <a:endParaRPr lang="en-US" sz="2400" b="1"/>
          </a:p>
        </p:txBody>
      </p:sp>
      <p:grpSp>
        <p:nvGrpSpPr>
          <p:cNvPr id="55300" name="Group 4"/>
          <p:cNvGrpSpPr>
            <a:grpSpLocks/>
          </p:cNvGrpSpPr>
          <p:nvPr/>
        </p:nvGrpSpPr>
        <p:grpSpPr bwMode="auto">
          <a:xfrm>
            <a:off x="596900" y="2819400"/>
            <a:ext cx="3276600" cy="3008313"/>
            <a:chOff x="624" y="1968"/>
            <a:chExt cx="2064" cy="1895"/>
          </a:xfrm>
        </p:grpSpPr>
        <p:sp>
          <p:nvSpPr>
            <p:cNvPr id="55301" name="AutoShape 5"/>
            <p:cNvSpPr>
              <a:spLocks noChangeAspect="1" noChangeArrowheads="1"/>
            </p:cNvSpPr>
            <p:nvPr/>
          </p:nvSpPr>
          <p:spPr bwMode="gray">
            <a:xfrm>
              <a:off x="624" y="1968"/>
              <a:ext cx="2064" cy="1895"/>
            </a:xfrm>
            <a:prstGeom prst="roundRect">
              <a:avLst>
                <a:gd name="adj" fmla="val 4690"/>
              </a:avLst>
            </a:prstGeom>
            <a:gradFill rotWithShape="1">
              <a:gsLst>
                <a:gs pos="0">
                  <a:schemeClr val="accent2">
                    <a:gamma/>
                    <a:tint val="43529"/>
                    <a:invGamma/>
                    <a:alpha val="60001"/>
                  </a:schemeClr>
                </a:gs>
                <a:gs pos="100000">
                  <a:schemeClr val="accent2">
                    <a:alpha val="60001"/>
                  </a:schemeClr>
                </a:gs>
              </a:gsLst>
              <a:lin ang="5400000" scaled="1"/>
            </a:gradFill>
            <a:ln w="9525">
              <a:solidFill>
                <a:schemeClr val="accent2"/>
              </a:solidFill>
              <a:round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vi-VN"/>
            </a:p>
          </p:txBody>
        </p:sp>
        <p:sp>
          <p:nvSpPr>
            <p:cNvPr id="55302" name="AutoShape 6"/>
            <p:cNvSpPr>
              <a:spLocks noChangeAspect="1" noChangeArrowheads="1"/>
            </p:cNvSpPr>
            <p:nvPr/>
          </p:nvSpPr>
          <p:spPr bwMode="gray">
            <a:xfrm>
              <a:off x="649" y="1992"/>
              <a:ext cx="2010" cy="1848"/>
            </a:xfrm>
            <a:prstGeom prst="roundRect">
              <a:avLst>
                <a:gd name="adj" fmla="val 4690"/>
              </a:avLst>
            </a:prstGeom>
            <a:solidFill>
              <a:srgbClr val="FFFFFF"/>
            </a:solidFill>
            <a:ln w="9525">
              <a:solidFill>
                <a:schemeClr val="accent2">
                  <a:alpha val="60001"/>
                </a:schemeClr>
              </a:solidFill>
              <a:round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vi-VN"/>
            </a:p>
          </p:txBody>
        </p:sp>
      </p:grpSp>
      <p:sp>
        <p:nvSpPr>
          <p:cNvPr id="55303" name="AutoShape 7"/>
          <p:cNvSpPr>
            <a:spLocks noChangeArrowheads="1"/>
          </p:cNvSpPr>
          <p:nvPr/>
        </p:nvSpPr>
        <p:spPr bwMode="ltGray">
          <a:xfrm>
            <a:off x="930275" y="2647950"/>
            <a:ext cx="2590800" cy="354013"/>
          </a:xfrm>
          <a:prstGeom prst="roundRect">
            <a:avLst>
              <a:gd name="adj" fmla="val 50000"/>
            </a:avLst>
          </a:prstGeom>
          <a:solidFill>
            <a:schemeClr val="accent2"/>
          </a:solidFill>
          <a:ln w="9525">
            <a:solidFill>
              <a:schemeClr val="accent2"/>
            </a:solidFill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vi-VN"/>
          </a:p>
        </p:txBody>
      </p:sp>
      <p:grpSp>
        <p:nvGrpSpPr>
          <p:cNvPr id="55304" name="Group 8"/>
          <p:cNvGrpSpPr>
            <a:grpSpLocks/>
          </p:cNvGrpSpPr>
          <p:nvPr/>
        </p:nvGrpSpPr>
        <p:grpSpPr bwMode="auto">
          <a:xfrm>
            <a:off x="5334000" y="2819400"/>
            <a:ext cx="3276600" cy="3008313"/>
            <a:chOff x="624" y="1968"/>
            <a:chExt cx="2064" cy="1895"/>
          </a:xfrm>
        </p:grpSpPr>
        <p:sp>
          <p:nvSpPr>
            <p:cNvPr id="55305" name="AutoShape 9"/>
            <p:cNvSpPr>
              <a:spLocks noChangeAspect="1" noChangeArrowheads="1"/>
            </p:cNvSpPr>
            <p:nvPr/>
          </p:nvSpPr>
          <p:spPr bwMode="gray">
            <a:xfrm>
              <a:off x="624" y="1968"/>
              <a:ext cx="2064" cy="1895"/>
            </a:xfrm>
            <a:prstGeom prst="roundRect">
              <a:avLst>
                <a:gd name="adj" fmla="val 4690"/>
              </a:avLst>
            </a:prstGeom>
            <a:solidFill>
              <a:schemeClr val="bg1">
                <a:alpha val="60001"/>
              </a:schemeClr>
            </a:solidFill>
            <a:ln w="9525">
              <a:solidFill>
                <a:schemeClr val="accent1"/>
              </a:solidFill>
              <a:round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vi-VN"/>
            </a:p>
          </p:txBody>
        </p:sp>
        <p:sp>
          <p:nvSpPr>
            <p:cNvPr id="55306" name="AutoShape 10"/>
            <p:cNvSpPr>
              <a:spLocks noChangeAspect="1" noChangeArrowheads="1"/>
            </p:cNvSpPr>
            <p:nvPr/>
          </p:nvSpPr>
          <p:spPr bwMode="gray">
            <a:xfrm>
              <a:off x="649" y="1992"/>
              <a:ext cx="2010" cy="1848"/>
            </a:xfrm>
            <a:prstGeom prst="roundRect">
              <a:avLst>
                <a:gd name="adj" fmla="val 4690"/>
              </a:avLst>
            </a:prstGeom>
            <a:solidFill>
              <a:schemeClr val="bg1"/>
            </a:solidFill>
            <a:ln w="9525">
              <a:solidFill>
                <a:schemeClr val="accent1">
                  <a:alpha val="60001"/>
                </a:schemeClr>
              </a:solidFill>
              <a:round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vi-VN"/>
            </a:p>
          </p:txBody>
        </p:sp>
      </p:grpSp>
      <p:sp>
        <p:nvSpPr>
          <p:cNvPr id="55307" name="Rectangle 11"/>
          <p:cNvSpPr>
            <a:spLocks noChangeArrowheads="1"/>
          </p:cNvSpPr>
          <p:nvPr/>
        </p:nvSpPr>
        <p:spPr bwMode="auto">
          <a:xfrm>
            <a:off x="1235075" y="2667000"/>
            <a:ext cx="1905000" cy="3365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28398" dir="3806097" algn="ctr" rotWithShape="0">
                    <a:schemeClr val="bg2">
                      <a:alpha val="50000"/>
                    </a:schemeClr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/>
            <a:r>
              <a:rPr lang="en-US" sz="1600" b="1" smtClean="0">
                <a:solidFill>
                  <a:srgbClr val="FFFFFF"/>
                </a:solidFill>
              </a:rPr>
              <a:t>Thêm chữ </a:t>
            </a:r>
            <a:endParaRPr lang="en-US" sz="1600" b="1">
              <a:solidFill>
                <a:srgbClr val="FFFFFF"/>
              </a:solidFill>
            </a:endParaRPr>
          </a:p>
        </p:txBody>
      </p:sp>
      <p:sp>
        <p:nvSpPr>
          <p:cNvPr id="55308" name="Rectangle 12"/>
          <p:cNvSpPr>
            <a:spLocks noChangeArrowheads="1"/>
          </p:cNvSpPr>
          <p:nvPr/>
        </p:nvSpPr>
        <p:spPr bwMode="black">
          <a:xfrm>
            <a:off x="615950" y="3200400"/>
            <a:ext cx="3124200" cy="68326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gradFill rotWithShape="1">
                  <a:gsLst>
                    <a:gs pos="0">
                      <a:schemeClr val="accent2"/>
                    </a:gs>
                    <a:gs pos="100000">
                      <a:schemeClr val="accent2">
                        <a:gamma/>
                        <a:tint val="73725"/>
                        <a:invGamma/>
                      </a:schemeClr>
                    </a:gs>
                  </a:gsLst>
                  <a:lin ang="5400000" scaled="1"/>
                </a:gra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lnSpc>
                <a:spcPct val="120000"/>
              </a:lnSpc>
              <a:buClr>
                <a:schemeClr val="accent2"/>
              </a:buClr>
              <a:buSzPct val="60000"/>
              <a:buFont typeface="Arial" panose="020B0604020202020204" pitchFamily="34" charset="0"/>
              <a:buChar char="►"/>
            </a:pPr>
            <a:r>
              <a:rPr lang="en-US" sz="1600" b="1" smtClean="0">
                <a:solidFill>
                  <a:schemeClr val="accent2"/>
                </a:solidFill>
              </a:rPr>
              <a:t>Thêm nội dung bằng văn bản của bạn tại đây.</a:t>
            </a:r>
            <a:endParaRPr lang="en-US" sz="1400">
              <a:solidFill>
                <a:srgbClr val="000000"/>
              </a:solidFill>
              <a:cs typeface="Arial" panose="020B0604020202020204" pitchFamily="34" charset="0"/>
            </a:endParaRPr>
          </a:p>
        </p:txBody>
      </p:sp>
      <p:sp>
        <p:nvSpPr>
          <p:cNvPr id="55309" name="Rectangle 13"/>
          <p:cNvSpPr>
            <a:spLocks noChangeArrowheads="1"/>
          </p:cNvSpPr>
          <p:nvPr/>
        </p:nvSpPr>
        <p:spPr bwMode="black">
          <a:xfrm>
            <a:off x="615950" y="4256088"/>
            <a:ext cx="3124200" cy="68326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gradFill rotWithShape="1">
                  <a:gsLst>
                    <a:gs pos="0">
                      <a:schemeClr val="accent2"/>
                    </a:gs>
                    <a:gs pos="100000">
                      <a:schemeClr val="accent2">
                        <a:gamma/>
                        <a:tint val="73725"/>
                        <a:invGamma/>
                      </a:schemeClr>
                    </a:gs>
                  </a:gsLst>
                  <a:lin ang="5400000" scaled="1"/>
                </a:gra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lnSpc>
                <a:spcPct val="120000"/>
              </a:lnSpc>
              <a:buClr>
                <a:schemeClr val="accent2"/>
              </a:buClr>
              <a:buSzPct val="60000"/>
              <a:buFont typeface="Arial" panose="020B0604020202020204" pitchFamily="34" charset="0"/>
              <a:buChar char="►"/>
            </a:pPr>
            <a:r>
              <a:rPr lang="en-US" sz="1600" b="1" smtClean="0">
                <a:solidFill>
                  <a:schemeClr val="accent2"/>
                </a:solidFill>
              </a:rPr>
              <a:t>Thêm nội dung bằng văn bản của bạn tại đây.</a:t>
            </a:r>
            <a:endParaRPr lang="en-US" sz="1400">
              <a:solidFill>
                <a:srgbClr val="000000"/>
              </a:solidFill>
              <a:cs typeface="Arial" panose="020B0604020202020204" pitchFamily="34" charset="0"/>
            </a:endParaRPr>
          </a:p>
        </p:txBody>
      </p:sp>
      <p:sp>
        <p:nvSpPr>
          <p:cNvPr id="55310" name="Rectangle 14"/>
          <p:cNvSpPr>
            <a:spLocks noChangeArrowheads="1"/>
          </p:cNvSpPr>
          <p:nvPr/>
        </p:nvSpPr>
        <p:spPr bwMode="black">
          <a:xfrm>
            <a:off x="5434013" y="3200400"/>
            <a:ext cx="3044825" cy="68326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gradFill rotWithShape="1">
                  <a:gsLst>
                    <a:gs pos="0">
                      <a:schemeClr val="accent2"/>
                    </a:gs>
                    <a:gs pos="100000">
                      <a:schemeClr val="accent2">
                        <a:gamma/>
                        <a:tint val="73725"/>
                        <a:invGamma/>
                      </a:schemeClr>
                    </a:gs>
                  </a:gsLst>
                  <a:lin ang="5400000" scaled="1"/>
                </a:gra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lnSpc>
                <a:spcPct val="120000"/>
              </a:lnSpc>
              <a:buClr>
                <a:srgbClr val="7B9B63"/>
              </a:buClr>
              <a:buSzPct val="60000"/>
              <a:buFont typeface="Arial" panose="020B0604020202020204" pitchFamily="34" charset="0"/>
              <a:buNone/>
            </a:pPr>
            <a:r>
              <a:rPr lang="en-US" sz="1600" b="1" smtClean="0">
                <a:solidFill>
                  <a:srgbClr val="000000"/>
                </a:solidFill>
              </a:rPr>
              <a:t>Thêm nội dung bằng văn bản của bạn tại đây.</a:t>
            </a:r>
            <a:endParaRPr lang="en-US" sz="1400" b="1">
              <a:solidFill>
                <a:srgbClr val="000000"/>
              </a:solidFill>
              <a:cs typeface="Arial" panose="020B0604020202020204" pitchFamily="34" charset="0"/>
            </a:endParaRPr>
          </a:p>
        </p:txBody>
      </p:sp>
      <p:sp>
        <p:nvSpPr>
          <p:cNvPr id="55311" name="Line 15"/>
          <p:cNvSpPr>
            <a:spLocks noChangeShapeType="1"/>
          </p:cNvSpPr>
          <p:nvPr/>
        </p:nvSpPr>
        <p:spPr bwMode="gray">
          <a:xfrm>
            <a:off x="5468938" y="4267200"/>
            <a:ext cx="2971800" cy="0"/>
          </a:xfrm>
          <a:prstGeom prst="line">
            <a:avLst/>
          </a:prstGeom>
          <a:noFill/>
          <a:ln w="12700">
            <a:solidFill>
              <a:srgbClr val="000000"/>
            </a:solidFill>
            <a:prstDash val="sysDot"/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vi-VN"/>
          </a:p>
        </p:txBody>
      </p:sp>
      <p:sp>
        <p:nvSpPr>
          <p:cNvPr id="55312" name="Rectangle 16"/>
          <p:cNvSpPr>
            <a:spLocks noChangeArrowheads="1"/>
          </p:cNvSpPr>
          <p:nvPr/>
        </p:nvSpPr>
        <p:spPr bwMode="gray">
          <a:xfrm>
            <a:off x="5468938" y="4419600"/>
            <a:ext cx="2971800" cy="60939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gradFill rotWithShape="1">
                  <a:gsLst>
                    <a:gs pos="0">
                      <a:schemeClr val="accent2"/>
                    </a:gs>
                    <a:gs pos="100000">
                      <a:schemeClr val="accent2">
                        <a:gamma/>
                        <a:tint val="73725"/>
                        <a:invGamma/>
                      </a:schemeClr>
                    </a:gs>
                  </a:gsLst>
                  <a:lin ang="5400000" scaled="1"/>
                </a:gra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lnSpc>
                <a:spcPct val="120000"/>
              </a:lnSpc>
              <a:buClr>
                <a:srgbClr val="7B9B63"/>
              </a:buClr>
              <a:buSzPct val="60000"/>
              <a:buFont typeface="Arial" panose="020B0604020202020204" pitchFamily="34" charset="0"/>
              <a:buChar char="►"/>
            </a:pPr>
            <a:r>
              <a:rPr lang="en-US" sz="1400" b="1" smtClean="0">
                <a:solidFill>
                  <a:srgbClr val="000000"/>
                </a:solidFill>
              </a:rPr>
              <a:t>Thêm nội dung bằng văn bản của bạn tại đây.</a:t>
            </a:r>
            <a:endParaRPr lang="en-US" sz="1400">
              <a:solidFill>
                <a:srgbClr val="000000"/>
              </a:solidFill>
              <a:cs typeface="Arial" panose="020B0604020202020204" pitchFamily="34" charset="0"/>
            </a:endParaRPr>
          </a:p>
        </p:txBody>
      </p:sp>
      <p:sp>
        <p:nvSpPr>
          <p:cNvPr id="55313" name="AutoShape 17"/>
          <p:cNvSpPr>
            <a:spLocks noChangeArrowheads="1"/>
          </p:cNvSpPr>
          <p:nvPr/>
        </p:nvSpPr>
        <p:spPr bwMode="ltGray">
          <a:xfrm rot="664313">
            <a:off x="3790950" y="3363913"/>
            <a:ext cx="1571625" cy="1447800"/>
          </a:xfrm>
          <a:custGeom>
            <a:avLst/>
            <a:gdLst>
              <a:gd name="G0" fmla="+- -4337933 0 0"/>
              <a:gd name="G1" fmla="+- -9945320 0 0"/>
              <a:gd name="G2" fmla="+- -4337933 0 -9945320"/>
              <a:gd name="G3" fmla="+- 10800 0 0"/>
              <a:gd name="G4" fmla="+- 0 0 -4337933"/>
              <a:gd name="T0" fmla="*/ 360 256 1"/>
              <a:gd name="T1" fmla="*/ 0 256 1"/>
              <a:gd name="G5" fmla="+- G2 T0 T1"/>
              <a:gd name="G6" fmla="?: G2 G2 G5"/>
              <a:gd name="G7" fmla="+- 0 0 G6"/>
              <a:gd name="G8" fmla="+- 8154 0 0"/>
              <a:gd name="G9" fmla="+- 0 0 -9945320"/>
              <a:gd name="G10" fmla="+- 8154 0 2700"/>
              <a:gd name="G11" fmla="cos G10 -4337933"/>
              <a:gd name="G12" fmla="sin G10 -4337933"/>
              <a:gd name="G13" fmla="cos 13500 -4337933"/>
              <a:gd name="G14" fmla="sin 13500 -4337933"/>
              <a:gd name="G15" fmla="+- G11 10800 0"/>
              <a:gd name="G16" fmla="+- G12 10800 0"/>
              <a:gd name="G17" fmla="+- G13 10800 0"/>
              <a:gd name="G18" fmla="+- G14 10800 0"/>
              <a:gd name="G19" fmla="*/ 8154 1 2"/>
              <a:gd name="G20" fmla="+- G19 5400 0"/>
              <a:gd name="G21" fmla="cos G20 -4337933"/>
              <a:gd name="G22" fmla="sin G20 -4337933"/>
              <a:gd name="G23" fmla="+- G21 10800 0"/>
              <a:gd name="G24" fmla="+- G12 G23 G22"/>
              <a:gd name="G25" fmla="+- G22 G23 G11"/>
              <a:gd name="G26" fmla="cos 10800 -4337933"/>
              <a:gd name="G27" fmla="sin 10800 -4337933"/>
              <a:gd name="G28" fmla="cos 8154 -4337933"/>
              <a:gd name="G29" fmla="sin 8154 -4337933"/>
              <a:gd name="G30" fmla="+- G26 10800 0"/>
              <a:gd name="G31" fmla="+- G27 10800 0"/>
              <a:gd name="G32" fmla="+- G28 10800 0"/>
              <a:gd name="G33" fmla="+- G29 10800 0"/>
              <a:gd name="G34" fmla="+- G19 5400 0"/>
              <a:gd name="G35" fmla="cos G34 -9945320"/>
              <a:gd name="G36" fmla="sin G34 -9945320"/>
              <a:gd name="G37" fmla="+/ -9945320 -4337933 2"/>
              <a:gd name="T2" fmla="*/ 180 256 1"/>
              <a:gd name="T3" fmla="*/ 0 256 1"/>
              <a:gd name="G38" fmla="+- G37 T2 T3"/>
              <a:gd name="G39" fmla="?: G2 G37 G38"/>
              <a:gd name="G40" fmla="cos 10800 G39"/>
              <a:gd name="G41" fmla="sin 10800 G39"/>
              <a:gd name="G42" fmla="cos 8154 G39"/>
              <a:gd name="G43" fmla="sin 8154 G39"/>
              <a:gd name="G44" fmla="+- G40 10800 0"/>
              <a:gd name="G45" fmla="+- G41 10800 0"/>
              <a:gd name="G46" fmla="+- G42 10800 0"/>
              <a:gd name="G47" fmla="+- G43 10800 0"/>
              <a:gd name="G48" fmla="+- G35 10800 0"/>
              <a:gd name="G49" fmla="+- G36 10800 0"/>
              <a:gd name="T4" fmla="*/ 7288 w 21600"/>
              <a:gd name="T5" fmla="*/ 586 h 21600"/>
              <a:gd name="T6" fmla="*/ 2451 w 21600"/>
              <a:gd name="T7" fmla="*/ 6314 h 21600"/>
              <a:gd name="T8" fmla="*/ 8149 w 21600"/>
              <a:gd name="T9" fmla="*/ 3088 h 21600"/>
              <a:gd name="T10" fmla="*/ 16249 w 21600"/>
              <a:gd name="T11" fmla="*/ -1552 h 21600"/>
              <a:gd name="T12" fmla="*/ 18306 w 21600"/>
              <a:gd name="T13" fmla="*/ 3753 h 21600"/>
              <a:gd name="T14" fmla="*/ 13001 w 21600"/>
              <a:gd name="T15" fmla="*/ 5810 h 21600"/>
              <a:gd name="T16" fmla="*/ 3163 w 21600"/>
              <a:gd name="T17" fmla="*/ 3163 h 21600"/>
              <a:gd name="T18" fmla="*/ 18437 w 21600"/>
              <a:gd name="T19" fmla="*/ 18437 h 21600"/>
            </a:gdLst>
            <a:ahLst/>
            <a:cxnLst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T16" t="T17" r="T18" b="T19"/>
            <a:pathLst>
              <a:path w="21600" h="21600">
                <a:moveTo>
                  <a:pt x="14091" y="3339"/>
                </a:moveTo>
                <a:cubicBezTo>
                  <a:pt x="13054" y="2882"/>
                  <a:pt x="11933" y="2646"/>
                  <a:pt x="10800" y="2646"/>
                </a:cubicBezTo>
                <a:cubicBezTo>
                  <a:pt x="7797" y="2645"/>
                  <a:pt x="5037" y="4296"/>
                  <a:pt x="3616" y="6940"/>
                </a:cubicBezTo>
                <a:lnTo>
                  <a:pt x="1286" y="5688"/>
                </a:lnTo>
                <a:cubicBezTo>
                  <a:pt x="3168" y="2185"/>
                  <a:pt x="6823" y="-1"/>
                  <a:pt x="10800" y="0"/>
                </a:cubicBezTo>
                <a:cubicBezTo>
                  <a:pt x="12301" y="0"/>
                  <a:pt x="13786" y="313"/>
                  <a:pt x="15159" y="919"/>
                </a:cubicBezTo>
                <a:lnTo>
                  <a:pt x="16249" y="-1552"/>
                </a:lnTo>
                <a:lnTo>
                  <a:pt x="18306" y="3753"/>
                </a:lnTo>
                <a:lnTo>
                  <a:pt x="13001" y="5810"/>
                </a:lnTo>
                <a:lnTo>
                  <a:pt x="14091" y="3339"/>
                </a:lnTo>
                <a:close/>
              </a:path>
            </a:pathLst>
          </a:custGeom>
          <a:solidFill>
            <a:schemeClr val="accent2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vi-VN"/>
          </a:p>
        </p:txBody>
      </p:sp>
      <p:sp>
        <p:nvSpPr>
          <p:cNvPr id="55314" name="AutoShape 18"/>
          <p:cNvSpPr>
            <a:spLocks noChangeArrowheads="1"/>
          </p:cNvSpPr>
          <p:nvPr/>
        </p:nvSpPr>
        <p:spPr bwMode="gray">
          <a:xfrm rot="634558" flipH="1" flipV="1">
            <a:off x="3797300" y="3343275"/>
            <a:ext cx="1544638" cy="1447800"/>
          </a:xfrm>
          <a:custGeom>
            <a:avLst/>
            <a:gdLst>
              <a:gd name="G0" fmla="+- -4337933 0 0"/>
              <a:gd name="G1" fmla="+- -10037183 0 0"/>
              <a:gd name="G2" fmla="+- -4337933 0 -10037183"/>
              <a:gd name="G3" fmla="+- 10800 0 0"/>
              <a:gd name="G4" fmla="+- 0 0 -4337933"/>
              <a:gd name="T0" fmla="*/ 360 256 1"/>
              <a:gd name="T1" fmla="*/ 0 256 1"/>
              <a:gd name="G5" fmla="+- G2 T0 T1"/>
              <a:gd name="G6" fmla="?: G2 G2 G5"/>
              <a:gd name="G7" fmla="+- 0 0 G6"/>
              <a:gd name="G8" fmla="+- 8154 0 0"/>
              <a:gd name="G9" fmla="+- 0 0 -10037183"/>
              <a:gd name="G10" fmla="+- 8154 0 2700"/>
              <a:gd name="G11" fmla="cos G10 -4337933"/>
              <a:gd name="G12" fmla="sin G10 -4337933"/>
              <a:gd name="G13" fmla="cos 13500 -4337933"/>
              <a:gd name="G14" fmla="sin 13500 -4337933"/>
              <a:gd name="G15" fmla="+- G11 10800 0"/>
              <a:gd name="G16" fmla="+- G12 10800 0"/>
              <a:gd name="G17" fmla="+- G13 10800 0"/>
              <a:gd name="G18" fmla="+- G14 10800 0"/>
              <a:gd name="G19" fmla="*/ 8154 1 2"/>
              <a:gd name="G20" fmla="+- G19 5400 0"/>
              <a:gd name="G21" fmla="cos G20 -4337933"/>
              <a:gd name="G22" fmla="sin G20 -4337933"/>
              <a:gd name="G23" fmla="+- G21 10800 0"/>
              <a:gd name="G24" fmla="+- G12 G23 G22"/>
              <a:gd name="G25" fmla="+- G22 G23 G11"/>
              <a:gd name="G26" fmla="cos 10800 -4337933"/>
              <a:gd name="G27" fmla="sin 10800 -4337933"/>
              <a:gd name="G28" fmla="cos 8154 -4337933"/>
              <a:gd name="G29" fmla="sin 8154 -4337933"/>
              <a:gd name="G30" fmla="+- G26 10800 0"/>
              <a:gd name="G31" fmla="+- G27 10800 0"/>
              <a:gd name="G32" fmla="+- G28 10800 0"/>
              <a:gd name="G33" fmla="+- G29 10800 0"/>
              <a:gd name="G34" fmla="+- G19 5400 0"/>
              <a:gd name="G35" fmla="cos G34 -10037183"/>
              <a:gd name="G36" fmla="sin G34 -10037183"/>
              <a:gd name="G37" fmla="+/ -10037183 -4337933 2"/>
              <a:gd name="T2" fmla="*/ 180 256 1"/>
              <a:gd name="T3" fmla="*/ 0 256 1"/>
              <a:gd name="G38" fmla="+- G37 T2 T3"/>
              <a:gd name="G39" fmla="?: G2 G37 G38"/>
              <a:gd name="G40" fmla="cos 10800 G39"/>
              <a:gd name="G41" fmla="sin 10800 G39"/>
              <a:gd name="G42" fmla="cos 8154 G39"/>
              <a:gd name="G43" fmla="sin 8154 G39"/>
              <a:gd name="G44" fmla="+- G40 10800 0"/>
              <a:gd name="G45" fmla="+- G41 10800 0"/>
              <a:gd name="G46" fmla="+- G42 10800 0"/>
              <a:gd name="G47" fmla="+- G43 10800 0"/>
              <a:gd name="G48" fmla="+- G35 10800 0"/>
              <a:gd name="G49" fmla="+- G36 10800 0"/>
              <a:gd name="T4" fmla="*/ 7164 w 21600"/>
              <a:gd name="T5" fmla="*/ 630 h 21600"/>
              <a:gd name="T6" fmla="*/ 2344 w 21600"/>
              <a:gd name="T7" fmla="*/ 6520 h 21600"/>
              <a:gd name="T8" fmla="*/ 8054 w 21600"/>
              <a:gd name="T9" fmla="*/ 3121 h 21600"/>
              <a:gd name="T10" fmla="*/ 16249 w 21600"/>
              <a:gd name="T11" fmla="*/ -1552 h 21600"/>
              <a:gd name="T12" fmla="*/ 18306 w 21600"/>
              <a:gd name="T13" fmla="*/ 3753 h 21600"/>
              <a:gd name="T14" fmla="*/ 13001 w 21600"/>
              <a:gd name="T15" fmla="*/ 5810 h 21600"/>
              <a:gd name="T16" fmla="*/ 3163 w 21600"/>
              <a:gd name="T17" fmla="*/ 3163 h 21600"/>
              <a:gd name="T18" fmla="*/ 18437 w 21600"/>
              <a:gd name="T19" fmla="*/ 18437 h 21600"/>
            </a:gdLst>
            <a:ahLst/>
            <a:cxnLst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T16" t="T17" r="T18" b="T19"/>
            <a:pathLst>
              <a:path w="21600" h="21600">
                <a:moveTo>
                  <a:pt x="14091" y="3339"/>
                </a:moveTo>
                <a:cubicBezTo>
                  <a:pt x="13054" y="2882"/>
                  <a:pt x="11933" y="2646"/>
                  <a:pt x="10800" y="2646"/>
                </a:cubicBezTo>
                <a:cubicBezTo>
                  <a:pt x="7725" y="2645"/>
                  <a:pt x="4912" y="4374"/>
                  <a:pt x="3524" y="7117"/>
                </a:cubicBezTo>
                <a:lnTo>
                  <a:pt x="1163" y="5922"/>
                </a:lnTo>
                <a:cubicBezTo>
                  <a:pt x="3002" y="2290"/>
                  <a:pt x="6728" y="-1"/>
                  <a:pt x="10800" y="0"/>
                </a:cubicBezTo>
                <a:cubicBezTo>
                  <a:pt x="12301" y="0"/>
                  <a:pt x="13786" y="313"/>
                  <a:pt x="15159" y="919"/>
                </a:cubicBezTo>
                <a:lnTo>
                  <a:pt x="16249" y="-1552"/>
                </a:lnTo>
                <a:lnTo>
                  <a:pt x="18306" y="3753"/>
                </a:lnTo>
                <a:lnTo>
                  <a:pt x="13001" y="5810"/>
                </a:lnTo>
                <a:lnTo>
                  <a:pt x="14091" y="3339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vi-VN"/>
          </a:p>
        </p:txBody>
      </p:sp>
      <p:sp>
        <p:nvSpPr>
          <p:cNvPr id="55315" name="Rectangle 19"/>
          <p:cNvSpPr>
            <a:spLocks noChangeArrowheads="1"/>
          </p:cNvSpPr>
          <p:nvPr/>
        </p:nvSpPr>
        <p:spPr bwMode="black">
          <a:xfrm>
            <a:off x="3825875" y="3771900"/>
            <a:ext cx="1485900" cy="36933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28398" dir="3806097" algn="ctr" rotWithShape="0">
                    <a:schemeClr val="bg2">
                      <a:alpha val="50000"/>
                    </a:schemeClr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/>
            <a:r>
              <a:rPr lang="en-US" b="1" smtClean="0"/>
              <a:t>Thêm chữ </a:t>
            </a:r>
            <a:endParaRPr lang="en-US" b="1"/>
          </a:p>
        </p:txBody>
      </p:sp>
      <p:sp>
        <p:nvSpPr>
          <p:cNvPr id="55316" name="AutoShape 20"/>
          <p:cNvSpPr>
            <a:spLocks noChangeArrowheads="1"/>
          </p:cNvSpPr>
          <p:nvPr/>
        </p:nvSpPr>
        <p:spPr bwMode="gray">
          <a:xfrm>
            <a:off x="5654675" y="2647950"/>
            <a:ext cx="2590800" cy="354013"/>
          </a:xfrm>
          <a:prstGeom prst="roundRect">
            <a:avLst>
              <a:gd name="adj" fmla="val 50000"/>
            </a:avLst>
          </a:prstGeom>
          <a:solidFill>
            <a:schemeClr val="accent1"/>
          </a:solidFill>
          <a:ln w="9525">
            <a:solidFill>
              <a:schemeClr val="accent1"/>
            </a:solidFill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vi-VN"/>
          </a:p>
        </p:txBody>
      </p:sp>
      <p:sp>
        <p:nvSpPr>
          <p:cNvPr id="55317" name="Rectangle 21"/>
          <p:cNvSpPr>
            <a:spLocks noChangeArrowheads="1"/>
          </p:cNvSpPr>
          <p:nvPr/>
        </p:nvSpPr>
        <p:spPr bwMode="auto">
          <a:xfrm>
            <a:off x="6062663" y="2667000"/>
            <a:ext cx="1905000" cy="3365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28398" dir="3806097" algn="ctr" rotWithShape="0">
                    <a:schemeClr val="bg2">
                      <a:alpha val="50000"/>
                    </a:schemeClr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/>
            <a:r>
              <a:rPr lang="en-US" sz="1600" b="1" smtClean="0">
                <a:solidFill>
                  <a:srgbClr val="FFFFFF"/>
                </a:solidFill>
              </a:rPr>
              <a:t>Thêm chữ </a:t>
            </a:r>
            <a:endParaRPr lang="en-US" sz="1600" b="1">
              <a:solidFill>
                <a:srgbClr val="FFFFFF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6322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Thêm tiêu đề</a:t>
            </a:r>
            <a:endParaRPr lang="en-US" smtClean="0"/>
          </a:p>
        </p:txBody>
      </p:sp>
      <p:sp>
        <p:nvSpPr>
          <p:cNvPr id="56323" name="Arc 3"/>
          <p:cNvSpPr>
            <a:spLocks/>
          </p:cNvSpPr>
          <p:nvPr/>
        </p:nvSpPr>
        <p:spPr bwMode="gray">
          <a:xfrm>
            <a:off x="992188" y="2352675"/>
            <a:ext cx="3733800" cy="3725863"/>
          </a:xfrm>
          <a:custGeom>
            <a:avLst/>
            <a:gdLst>
              <a:gd name="G0" fmla="+- 79 0 0"/>
              <a:gd name="G1" fmla="+- 21600 0 0"/>
              <a:gd name="G2" fmla="+- 21600 0 0"/>
              <a:gd name="T0" fmla="*/ 0 w 21679"/>
              <a:gd name="T1" fmla="*/ 0 h 21609"/>
              <a:gd name="T2" fmla="*/ 21679 w 21679"/>
              <a:gd name="T3" fmla="*/ 21609 h 21609"/>
              <a:gd name="T4" fmla="*/ 79 w 21679"/>
              <a:gd name="T5" fmla="*/ 21600 h 2160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21679" h="21609" fill="none" extrusionOk="0">
                <a:moveTo>
                  <a:pt x="0" y="0"/>
                </a:moveTo>
                <a:cubicBezTo>
                  <a:pt x="26" y="0"/>
                  <a:pt x="52" y="-1"/>
                  <a:pt x="79" y="0"/>
                </a:cubicBezTo>
                <a:cubicBezTo>
                  <a:pt x="12008" y="0"/>
                  <a:pt x="21679" y="9670"/>
                  <a:pt x="21679" y="21600"/>
                </a:cubicBezTo>
                <a:cubicBezTo>
                  <a:pt x="21679" y="21602"/>
                  <a:pt x="21678" y="21605"/>
                  <a:pt x="21678" y="21608"/>
                </a:cubicBezTo>
              </a:path>
              <a:path w="21679" h="21609" stroke="0" extrusionOk="0">
                <a:moveTo>
                  <a:pt x="0" y="0"/>
                </a:moveTo>
                <a:cubicBezTo>
                  <a:pt x="26" y="0"/>
                  <a:pt x="52" y="-1"/>
                  <a:pt x="79" y="0"/>
                </a:cubicBezTo>
                <a:cubicBezTo>
                  <a:pt x="12008" y="0"/>
                  <a:pt x="21679" y="9670"/>
                  <a:pt x="21679" y="21600"/>
                </a:cubicBezTo>
                <a:cubicBezTo>
                  <a:pt x="21679" y="21602"/>
                  <a:pt x="21678" y="21605"/>
                  <a:pt x="21678" y="21608"/>
                </a:cubicBezTo>
                <a:lnTo>
                  <a:pt x="79" y="21600"/>
                </a:lnTo>
                <a:close/>
              </a:path>
            </a:pathLst>
          </a:custGeom>
          <a:gradFill rotWithShape="1">
            <a:gsLst>
              <a:gs pos="0">
                <a:schemeClr val="accent2">
                  <a:gamma/>
                  <a:tint val="0"/>
                  <a:invGamma/>
                </a:schemeClr>
              </a:gs>
              <a:gs pos="100000">
                <a:schemeClr val="accent2"/>
              </a:gs>
            </a:gsLst>
            <a:lin ang="18900000" scaled="1"/>
          </a:gradFill>
          <a:ln w="9525">
            <a:solidFill>
              <a:schemeClr val="accent2"/>
            </a:solidFill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vi-VN"/>
          </a:p>
        </p:txBody>
      </p:sp>
      <p:sp>
        <p:nvSpPr>
          <p:cNvPr id="56324" name="Arc 4"/>
          <p:cNvSpPr>
            <a:spLocks/>
          </p:cNvSpPr>
          <p:nvPr/>
        </p:nvSpPr>
        <p:spPr bwMode="gray">
          <a:xfrm>
            <a:off x="984250" y="3475038"/>
            <a:ext cx="2600325" cy="2608262"/>
          </a:xfrm>
          <a:custGeom>
            <a:avLst/>
            <a:gdLst>
              <a:gd name="G0" fmla="+- 79 0 0"/>
              <a:gd name="G1" fmla="+- 21600 0 0"/>
              <a:gd name="G2" fmla="+- 21600 0 0"/>
              <a:gd name="T0" fmla="*/ 0 w 21679"/>
              <a:gd name="T1" fmla="*/ 0 h 21719"/>
              <a:gd name="T2" fmla="*/ 21679 w 21679"/>
              <a:gd name="T3" fmla="*/ 21719 h 21719"/>
              <a:gd name="T4" fmla="*/ 79 w 21679"/>
              <a:gd name="T5" fmla="*/ 21600 h 2171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21679" h="21719" fill="none" extrusionOk="0">
                <a:moveTo>
                  <a:pt x="0" y="0"/>
                </a:moveTo>
                <a:cubicBezTo>
                  <a:pt x="26" y="0"/>
                  <a:pt x="52" y="-1"/>
                  <a:pt x="79" y="0"/>
                </a:cubicBezTo>
                <a:cubicBezTo>
                  <a:pt x="12008" y="0"/>
                  <a:pt x="21679" y="9670"/>
                  <a:pt x="21679" y="21600"/>
                </a:cubicBezTo>
                <a:cubicBezTo>
                  <a:pt x="21679" y="21639"/>
                  <a:pt x="21678" y="21679"/>
                  <a:pt x="21678" y="21718"/>
                </a:cubicBezTo>
              </a:path>
              <a:path w="21679" h="21719" stroke="0" extrusionOk="0">
                <a:moveTo>
                  <a:pt x="0" y="0"/>
                </a:moveTo>
                <a:cubicBezTo>
                  <a:pt x="26" y="0"/>
                  <a:pt x="52" y="-1"/>
                  <a:pt x="79" y="0"/>
                </a:cubicBezTo>
                <a:cubicBezTo>
                  <a:pt x="12008" y="0"/>
                  <a:pt x="21679" y="9670"/>
                  <a:pt x="21679" y="21600"/>
                </a:cubicBezTo>
                <a:cubicBezTo>
                  <a:pt x="21679" y="21639"/>
                  <a:pt x="21678" y="21679"/>
                  <a:pt x="21678" y="21718"/>
                </a:cubicBezTo>
                <a:lnTo>
                  <a:pt x="79" y="21600"/>
                </a:lnTo>
                <a:close/>
              </a:path>
            </a:pathLst>
          </a:custGeom>
          <a:gradFill rotWithShape="1">
            <a:gsLst>
              <a:gs pos="0">
                <a:schemeClr val="folHlink">
                  <a:gamma/>
                  <a:tint val="3137"/>
                  <a:invGamma/>
                </a:schemeClr>
              </a:gs>
              <a:gs pos="100000">
                <a:schemeClr val="folHlink"/>
              </a:gs>
            </a:gsLst>
            <a:lin ang="18900000" scaled="1"/>
          </a:gradFill>
          <a:ln w="9525">
            <a:solidFill>
              <a:schemeClr val="folHlink"/>
            </a:solidFill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vi-VN"/>
          </a:p>
        </p:txBody>
      </p:sp>
      <p:sp>
        <p:nvSpPr>
          <p:cNvPr id="56325" name="Arc 5"/>
          <p:cNvSpPr>
            <a:spLocks/>
          </p:cNvSpPr>
          <p:nvPr/>
        </p:nvSpPr>
        <p:spPr bwMode="gray">
          <a:xfrm>
            <a:off x="984250" y="4646613"/>
            <a:ext cx="1454150" cy="1457325"/>
          </a:xfrm>
          <a:custGeom>
            <a:avLst/>
            <a:gdLst>
              <a:gd name="G0" fmla="+- 95 0 0"/>
              <a:gd name="G1" fmla="+- 21600 0 0"/>
              <a:gd name="G2" fmla="+- 21600 0 0"/>
              <a:gd name="T0" fmla="*/ 0 w 21695"/>
              <a:gd name="T1" fmla="*/ 0 h 21718"/>
              <a:gd name="T2" fmla="*/ 21695 w 21695"/>
              <a:gd name="T3" fmla="*/ 21718 h 21718"/>
              <a:gd name="T4" fmla="*/ 95 w 21695"/>
              <a:gd name="T5" fmla="*/ 21600 h 2171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21695" h="21718" fill="none" extrusionOk="0">
                <a:moveTo>
                  <a:pt x="0" y="0"/>
                </a:moveTo>
                <a:cubicBezTo>
                  <a:pt x="31" y="0"/>
                  <a:pt x="63" y="-1"/>
                  <a:pt x="95" y="0"/>
                </a:cubicBezTo>
                <a:cubicBezTo>
                  <a:pt x="12024" y="0"/>
                  <a:pt x="21695" y="9670"/>
                  <a:pt x="21695" y="21600"/>
                </a:cubicBezTo>
                <a:cubicBezTo>
                  <a:pt x="21695" y="21639"/>
                  <a:pt x="21694" y="21678"/>
                  <a:pt x="21694" y="21717"/>
                </a:cubicBezTo>
              </a:path>
              <a:path w="21695" h="21718" stroke="0" extrusionOk="0">
                <a:moveTo>
                  <a:pt x="0" y="0"/>
                </a:moveTo>
                <a:cubicBezTo>
                  <a:pt x="31" y="0"/>
                  <a:pt x="63" y="-1"/>
                  <a:pt x="95" y="0"/>
                </a:cubicBezTo>
                <a:cubicBezTo>
                  <a:pt x="12024" y="0"/>
                  <a:pt x="21695" y="9670"/>
                  <a:pt x="21695" y="21600"/>
                </a:cubicBezTo>
                <a:cubicBezTo>
                  <a:pt x="21695" y="21639"/>
                  <a:pt x="21694" y="21678"/>
                  <a:pt x="21694" y="21717"/>
                </a:cubicBezTo>
                <a:lnTo>
                  <a:pt x="95" y="21600"/>
                </a:lnTo>
                <a:close/>
              </a:path>
            </a:pathLst>
          </a:custGeom>
          <a:gradFill rotWithShape="1">
            <a:gsLst>
              <a:gs pos="0">
                <a:schemeClr val="accent1">
                  <a:gamma/>
                  <a:tint val="2745"/>
                  <a:invGamma/>
                </a:schemeClr>
              </a:gs>
              <a:gs pos="100000">
                <a:schemeClr val="accent1"/>
              </a:gs>
            </a:gsLst>
            <a:lin ang="18900000" scaled="1"/>
          </a:gradFill>
          <a:ln w="9525">
            <a:solidFill>
              <a:schemeClr val="accent1"/>
            </a:solidFill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vi-VN"/>
          </a:p>
        </p:txBody>
      </p:sp>
      <p:sp>
        <p:nvSpPr>
          <p:cNvPr id="56326" name="Line 6"/>
          <p:cNvSpPr>
            <a:spLocks noChangeShapeType="1"/>
          </p:cNvSpPr>
          <p:nvPr/>
        </p:nvSpPr>
        <p:spPr bwMode="gray">
          <a:xfrm>
            <a:off x="990600" y="6086475"/>
            <a:ext cx="4114800" cy="0"/>
          </a:xfrm>
          <a:prstGeom prst="line">
            <a:avLst/>
          </a:prstGeom>
          <a:noFill/>
          <a:ln w="28575">
            <a:solidFill>
              <a:schemeClr val="tx1"/>
            </a:solidFill>
            <a:round/>
            <a:headEnd/>
            <a:tailEnd type="triangle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vi-VN"/>
          </a:p>
        </p:txBody>
      </p:sp>
      <p:sp>
        <p:nvSpPr>
          <p:cNvPr id="56327" name="Line 7"/>
          <p:cNvSpPr>
            <a:spLocks noChangeShapeType="1"/>
          </p:cNvSpPr>
          <p:nvPr/>
        </p:nvSpPr>
        <p:spPr bwMode="gray">
          <a:xfrm rot="-5400000">
            <a:off x="-1066800" y="4038600"/>
            <a:ext cx="4114800" cy="0"/>
          </a:xfrm>
          <a:prstGeom prst="line">
            <a:avLst/>
          </a:prstGeom>
          <a:noFill/>
          <a:ln w="28575">
            <a:solidFill>
              <a:schemeClr val="tx1"/>
            </a:solidFill>
            <a:round/>
            <a:headEnd/>
            <a:tailEnd type="triangle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vi-VN"/>
          </a:p>
        </p:txBody>
      </p:sp>
      <p:sp>
        <p:nvSpPr>
          <p:cNvPr id="56328" name="Rectangle 8"/>
          <p:cNvSpPr>
            <a:spLocks noChangeArrowheads="1"/>
          </p:cNvSpPr>
          <p:nvPr/>
        </p:nvSpPr>
        <p:spPr bwMode="gray">
          <a:xfrm>
            <a:off x="3073400" y="6172200"/>
            <a:ext cx="1243013" cy="3048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28398" dir="3806097" algn="ctr" rotWithShape="0">
                    <a:schemeClr val="bg2">
                      <a:alpha val="50000"/>
                    </a:schemeClr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r>
              <a:rPr lang="en-US" sz="1400" smtClean="0">
                <a:cs typeface="Arial" panose="020B0604020202020204" pitchFamily="34" charset="0"/>
              </a:rPr>
              <a:t>Thêm chữ </a:t>
            </a:r>
            <a:endParaRPr lang="en-US" sz="1400">
              <a:cs typeface="Arial" panose="020B0604020202020204" pitchFamily="34" charset="0"/>
            </a:endParaRPr>
          </a:p>
        </p:txBody>
      </p:sp>
      <p:sp>
        <p:nvSpPr>
          <p:cNvPr id="56329" name="Text Box 9"/>
          <p:cNvSpPr txBox="1">
            <a:spLocks noChangeArrowheads="1"/>
          </p:cNvSpPr>
          <p:nvPr/>
        </p:nvSpPr>
        <p:spPr bwMode="gray">
          <a:xfrm>
            <a:off x="528935" y="2133600"/>
            <a:ext cx="461665" cy="14478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eaVert">
            <a:spAutoFit/>
          </a:bodyPr>
          <a:lstStyle/>
          <a:p>
            <a:r>
              <a:rPr lang="en-US" smtClean="0">
                <a:cs typeface="Arial" panose="020B0604020202020204" pitchFamily="34" charset="0"/>
              </a:rPr>
              <a:t>Thêm chữ </a:t>
            </a:r>
            <a:endParaRPr lang="en-US">
              <a:cs typeface="Arial" panose="020B0604020202020204" pitchFamily="34" charset="0"/>
            </a:endParaRPr>
          </a:p>
        </p:txBody>
      </p:sp>
      <p:sp>
        <p:nvSpPr>
          <p:cNvPr id="56330" name="Text Box 10"/>
          <p:cNvSpPr txBox="1">
            <a:spLocks noChangeArrowheads="1"/>
          </p:cNvSpPr>
          <p:nvPr/>
        </p:nvSpPr>
        <p:spPr bwMode="auto">
          <a:xfrm>
            <a:off x="5029200" y="1981200"/>
            <a:ext cx="2943225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gradFill rotWithShape="1">
                  <a:gsLst>
                    <a:gs pos="0">
                      <a:schemeClr val="accent2"/>
                    </a:gs>
                    <a:gs pos="100000">
                      <a:schemeClr val="accent2">
                        <a:gamma/>
                        <a:tint val="73725"/>
                        <a:invGamma/>
                      </a:schemeClr>
                    </a:gs>
                  </a:gsLst>
                  <a:lin ang="5400000" scaled="1"/>
                </a:gra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28398" dir="3806097" algn="ctr" rotWithShape="0">
                    <a:srgbClr val="000000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sz="2400" b="1" smtClean="0">
                <a:solidFill>
                  <a:schemeClr val="tx2"/>
                </a:solidFill>
                <a:cs typeface="Arial" panose="020B0604020202020204" pitchFamily="34" charset="0"/>
              </a:rPr>
              <a:t>Thêm tiêu đề </a:t>
            </a:r>
            <a:endParaRPr lang="en-US" sz="2400" b="1">
              <a:solidFill>
                <a:schemeClr val="tx2"/>
              </a:solidFill>
              <a:cs typeface="Arial" panose="020B0604020202020204" pitchFamily="34" charset="0"/>
            </a:endParaRPr>
          </a:p>
        </p:txBody>
      </p:sp>
      <p:sp>
        <p:nvSpPr>
          <p:cNvPr id="56331" name="Text Box 11"/>
          <p:cNvSpPr txBox="1">
            <a:spLocks noChangeArrowheads="1"/>
          </p:cNvSpPr>
          <p:nvPr/>
        </p:nvSpPr>
        <p:spPr bwMode="gray">
          <a:xfrm>
            <a:off x="5059363" y="2438400"/>
            <a:ext cx="3246437" cy="5847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eaLnBrk="0" hangingPunct="0"/>
            <a:r>
              <a:rPr lang="en-US" sz="1600" b="1" smtClean="0">
                <a:cs typeface="Arial" panose="020B0604020202020204" pitchFamily="34" charset="0"/>
              </a:rPr>
              <a:t>Thêm nội dung bằng văn bản của bạn tại đây.</a:t>
            </a:r>
            <a:endParaRPr lang="en-US" sz="1600" b="1">
              <a:cs typeface="Arial" panose="020B0604020202020204" pitchFamily="34" charset="0"/>
            </a:endParaRPr>
          </a:p>
        </p:txBody>
      </p:sp>
      <p:sp>
        <p:nvSpPr>
          <p:cNvPr id="56332" name="Rectangle 12"/>
          <p:cNvSpPr>
            <a:spLocks noChangeArrowheads="1"/>
          </p:cNvSpPr>
          <p:nvPr/>
        </p:nvSpPr>
        <p:spPr bwMode="gray">
          <a:xfrm>
            <a:off x="5072063" y="3390900"/>
            <a:ext cx="2971800" cy="60939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gradFill rotWithShape="1">
                  <a:gsLst>
                    <a:gs pos="0">
                      <a:schemeClr val="accent2"/>
                    </a:gs>
                    <a:gs pos="100000">
                      <a:schemeClr val="accent2">
                        <a:gamma/>
                        <a:tint val="73725"/>
                        <a:invGamma/>
                      </a:schemeClr>
                    </a:gs>
                  </a:gsLst>
                  <a:lin ang="5400000" scaled="1"/>
                </a:gra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lnSpc>
                <a:spcPct val="120000"/>
              </a:lnSpc>
              <a:buClr>
                <a:schemeClr val="accent1"/>
              </a:buClr>
              <a:buSzPct val="60000"/>
              <a:buFont typeface="Arial" panose="020B0604020202020204" pitchFamily="34" charset="0"/>
              <a:buChar char="►"/>
            </a:pPr>
            <a:r>
              <a:rPr lang="en-US" sz="1400" b="1" smtClean="0">
                <a:cs typeface="Arial" panose="020B0604020202020204" pitchFamily="34" charset="0"/>
              </a:rPr>
              <a:t>Thêm nội dung bằng văn bản của bạn tại đây.</a:t>
            </a:r>
            <a:endParaRPr lang="en-US" sz="1400">
              <a:cs typeface="Arial" panose="020B0604020202020204" pitchFamily="34" charset="0"/>
            </a:endParaRPr>
          </a:p>
        </p:txBody>
      </p:sp>
      <p:grpSp>
        <p:nvGrpSpPr>
          <p:cNvPr id="56333" name="Group 13"/>
          <p:cNvGrpSpPr>
            <a:grpSpLocks/>
          </p:cNvGrpSpPr>
          <p:nvPr/>
        </p:nvGrpSpPr>
        <p:grpSpPr bwMode="auto">
          <a:xfrm>
            <a:off x="2773363" y="2614613"/>
            <a:ext cx="1593850" cy="1593850"/>
            <a:chOff x="1747" y="1647"/>
            <a:chExt cx="1004" cy="1004"/>
          </a:xfrm>
        </p:grpSpPr>
        <p:sp>
          <p:nvSpPr>
            <p:cNvPr id="56334" name="Oval 14"/>
            <p:cNvSpPr>
              <a:spLocks noChangeArrowheads="1"/>
            </p:cNvSpPr>
            <p:nvPr/>
          </p:nvSpPr>
          <p:spPr bwMode="gray">
            <a:xfrm>
              <a:off x="1747" y="1647"/>
              <a:ext cx="1004" cy="1004"/>
            </a:xfrm>
            <a:prstGeom prst="ellipse">
              <a:avLst/>
            </a:prstGeom>
            <a:solidFill>
              <a:schemeClr val="accent2"/>
            </a:solidFill>
            <a:ln w="28575">
              <a:solidFill>
                <a:srgbClr val="FFFFFF"/>
              </a:solidFill>
              <a:round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vi-VN"/>
            </a:p>
          </p:txBody>
        </p:sp>
        <p:sp>
          <p:nvSpPr>
            <p:cNvPr id="56335" name="Oval 15"/>
            <p:cNvSpPr>
              <a:spLocks noChangeArrowheads="1"/>
            </p:cNvSpPr>
            <p:nvPr/>
          </p:nvSpPr>
          <p:spPr bwMode="gray">
            <a:xfrm>
              <a:off x="1984" y="1682"/>
              <a:ext cx="521" cy="278"/>
            </a:xfrm>
            <a:prstGeom prst="ellipse">
              <a:avLst/>
            </a:prstGeom>
            <a:gradFill rotWithShape="1">
              <a:gsLst>
                <a:gs pos="0">
                  <a:schemeClr val="bg1"/>
                </a:gs>
                <a:gs pos="100000">
                  <a:schemeClr val="accent2">
                    <a:alpha val="0"/>
                  </a:schemeClr>
                </a:gs>
              </a:gsLst>
              <a:lin ang="54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 algn="ctr">
                  <a:solidFill>
                    <a:srgbClr val="000000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17961" dir="2700000" algn="ctr" rotWithShape="0">
                      <a:schemeClr val="bg1">
                        <a:gamma/>
                        <a:shade val="60000"/>
                        <a:invGamma/>
                      </a:schemeClr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vi-VN"/>
            </a:p>
          </p:txBody>
        </p:sp>
      </p:grpSp>
      <p:grpSp>
        <p:nvGrpSpPr>
          <p:cNvPr id="56336" name="Group 16"/>
          <p:cNvGrpSpPr>
            <a:grpSpLocks/>
          </p:cNvGrpSpPr>
          <p:nvPr/>
        </p:nvGrpSpPr>
        <p:grpSpPr bwMode="auto">
          <a:xfrm>
            <a:off x="1087438" y="4978400"/>
            <a:ext cx="990600" cy="990600"/>
            <a:chOff x="685" y="3136"/>
            <a:chExt cx="624" cy="624"/>
          </a:xfrm>
        </p:grpSpPr>
        <p:sp>
          <p:nvSpPr>
            <p:cNvPr id="56337" name="Oval 17"/>
            <p:cNvSpPr>
              <a:spLocks noChangeArrowheads="1"/>
            </p:cNvSpPr>
            <p:nvPr/>
          </p:nvSpPr>
          <p:spPr bwMode="gray">
            <a:xfrm>
              <a:off x="685" y="3136"/>
              <a:ext cx="624" cy="624"/>
            </a:xfrm>
            <a:prstGeom prst="ellipse">
              <a:avLst/>
            </a:prstGeom>
            <a:solidFill>
              <a:schemeClr val="accent1"/>
            </a:solidFill>
            <a:ln w="28575">
              <a:solidFill>
                <a:srgbClr val="FFFFFF"/>
              </a:solidFill>
              <a:round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vi-VN"/>
            </a:p>
          </p:txBody>
        </p:sp>
        <p:sp>
          <p:nvSpPr>
            <p:cNvPr id="56338" name="Oval 18"/>
            <p:cNvSpPr>
              <a:spLocks noChangeArrowheads="1"/>
            </p:cNvSpPr>
            <p:nvPr/>
          </p:nvSpPr>
          <p:spPr bwMode="gray">
            <a:xfrm>
              <a:off x="817" y="3167"/>
              <a:ext cx="370" cy="227"/>
            </a:xfrm>
            <a:prstGeom prst="ellipse">
              <a:avLst/>
            </a:prstGeom>
            <a:gradFill rotWithShape="1">
              <a:gsLst>
                <a:gs pos="0">
                  <a:schemeClr val="bg1"/>
                </a:gs>
                <a:gs pos="100000">
                  <a:schemeClr val="accent1">
                    <a:alpha val="0"/>
                  </a:schemeClr>
                </a:gs>
              </a:gsLst>
              <a:lin ang="54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 algn="ctr">
                  <a:solidFill>
                    <a:srgbClr val="000000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17961" dir="2700000" algn="ctr" rotWithShape="0">
                      <a:schemeClr val="bg1">
                        <a:gamma/>
                        <a:shade val="60000"/>
                        <a:invGamma/>
                      </a:schemeClr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vi-VN"/>
            </a:p>
          </p:txBody>
        </p:sp>
      </p:grpSp>
      <p:sp>
        <p:nvSpPr>
          <p:cNvPr id="56339" name="Rectangle 19"/>
          <p:cNvSpPr>
            <a:spLocks noChangeArrowheads="1"/>
          </p:cNvSpPr>
          <p:nvPr/>
        </p:nvSpPr>
        <p:spPr bwMode="gray">
          <a:xfrm>
            <a:off x="1828800" y="6172200"/>
            <a:ext cx="1243013" cy="3048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28398" dir="3806097" algn="ctr" rotWithShape="0">
                    <a:schemeClr val="bg2">
                      <a:alpha val="50000"/>
                    </a:schemeClr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r>
              <a:rPr lang="en-US" sz="1400" smtClean="0">
                <a:cs typeface="Arial" panose="020B0604020202020204" pitchFamily="34" charset="0"/>
              </a:rPr>
              <a:t>Thêm chữ </a:t>
            </a:r>
            <a:endParaRPr lang="en-US" sz="1400">
              <a:cs typeface="Arial" panose="020B0604020202020204" pitchFamily="34" charset="0"/>
            </a:endParaRPr>
          </a:p>
        </p:txBody>
      </p:sp>
      <p:sp>
        <p:nvSpPr>
          <p:cNvPr id="56340" name="Rectangle 20"/>
          <p:cNvSpPr>
            <a:spLocks noChangeArrowheads="1"/>
          </p:cNvSpPr>
          <p:nvPr/>
        </p:nvSpPr>
        <p:spPr bwMode="gray">
          <a:xfrm>
            <a:off x="2921000" y="3121025"/>
            <a:ext cx="1274763" cy="701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28398" dir="3806097" algn="ctr" rotWithShape="0">
                    <a:schemeClr val="bg2">
                      <a:alpha val="50000"/>
                    </a:schemeClr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/>
            <a:r>
              <a:rPr lang="en-US" sz="2000" b="1" smtClean="0">
                <a:solidFill>
                  <a:srgbClr val="FFFFFF"/>
                </a:solidFill>
                <a:cs typeface="Arial" panose="020B0604020202020204" pitchFamily="34" charset="0"/>
              </a:rPr>
              <a:t>Thêm chữ </a:t>
            </a:r>
            <a:endParaRPr lang="en-US" sz="2000" b="1">
              <a:solidFill>
                <a:srgbClr val="FFFFFF"/>
              </a:solidFill>
              <a:cs typeface="Arial" panose="020B0604020202020204" pitchFamily="34" charset="0"/>
            </a:endParaRPr>
          </a:p>
        </p:txBody>
      </p:sp>
      <p:sp>
        <p:nvSpPr>
          <p:cNvPr id="56341" name="Rectangle 21"/>
          <p:cNvSpPr>
            <a:spLocks noChangeArrowheads="1"/>
          </p:cNvSpPr>
          <p:nvPr/>
        </p:nvSpPr>
        <p:spPr bwMode="gray">
          <a:xfrm>
            <a:off x="1116013" y="5233988"/>
            <a:ext cx="950912" cy="52322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28398" dir="3806097" algn="ctr" rotWithShape="0">
                    <a:schemeClr val="bg2">
                      <a:alpha val="50000"/>
                    </a:schemeClr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/>
            <a:r>
              <a:rPr lang="en-US" sz="1400" b="1" smtClean="0">
                <a:solidFill>
                  <a:srgbClr val="FFFFFF"/>
                </a:solidFill>
                <a:cs typeface="Arial" panose="020B0604020202020204" pitchFamily="34" charset="0"/>
              </a:rPr>
              <a:t>Thêm chữ </a:t>
            </a:r>
            <a:endParaRPr lang="en-US" sz="1400" b="1">
              <a:solidFill>
                <a:srgbClr val="FFFFFF"/>
              </a:solidFill>
              <a:cs typeface="Arial" panose="020B0604020202020204" pitchFamily="34" charset="0"/>
            </a:endParaRPr>
          </a:p>
        </p:txBody>
      </p:sp>
      <p:grpSp>
        <p:nvGrpSpPr>
          <p:cNvPr id="56342" name="Group 22"/>
          <p:cNvGrpSpPr>
            <a:grpSpLocks/>
          </p:cNvGrpSpPr>
          <p:nvPr/>
        </p:nvGrpSpPr>
        <p:grpSpPr bwMode="auto">
          <a:xfrm>
            <a:off x="1860550" y="3914775"/>
            <a:ext cx="1254125" cy="1254125"/>
            <a:chOff x="1172" y="2466"/>
            <a:chExt cx="790" cy="790"/>
          </a:xfrm>
        </p:grpSpPr>
        <p:sp>
          <p:nvSpPr>
            <p:cNvPr id="56343" name="Oval 23"/>
            <p:cNvSpPr>
              <a:spLocks noChangeArrowheads="1"/>
            </p:cNvSpPr>
            <p:nvPr/>
          </p:nvSpPr>
          <p:spPr bwMode="gray">
            <a:xfrm>
              <a:off x="1172" y="2466"/>
              <a:ext cx="790" cy="790"/>
            </a:xfrm>
            <a:prstGeom prst="ellipse">
              <a:avLst/>
            </a:prstGeom>
            <a:solidFill>
              <a:schemeClr val="folHlink"/>
            </a:solidFill>
            <a:ln w="28575">
              <a:solidFill>
                <a:srgbClr val="FFFFFF"/>
              </a:solidFill>
              <a:round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vi-VN"/>
            </a:p>
          </p:txBody>
        </p:sp>
        <p:sp>
          <p:nvSpPr>
            <p:cNvPr id="56344" name="Oval 24"/>
            <p:cNvSpPr>
              <a:spLocks noChangeArrowheads="1"/>
            </p:cNvSpPr>
            <p:nvPr/>
          </p:nvSpPr>
          <p:spPr bwMode="gray">
            <a:xfrm>
              <a:off x="1334" y="2499"/>
              <a:ext cx="460" cy="278"/>
            </a:xfrm>
            <a:prstGeom prst="ellipse">
              <a:avLst/>
            </a:prstGeom>
            <a:gradFill rotWithShape="1">
              <a:gsLst>
                <a:gs pos="0">
                  <a:schemeClr val="bg1"/>
                </a:gs>
                <a:gs pos="100000">
                  <a:schemeClr val="folHlink">
                    <a:alpha val="0"/>
                  </a:schemeClr>
                </a:gs>
              </a:gsLst>
              <a:lin ang="54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 algn="ctr">
                  <a:solidFill>
                    <a:srgbClr val="000000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17961" dir="2700000" algn="ctr" rotWithShape="0">
                      <a:schemeClr val="bg1">
                        <a:gamma/>
                        <a:shade val="60000"/>
                        <a:invGamma/>
                      </a:schemeClr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vi-VN"/>
            </a:p>
          </p:txBody>
        </p:sp>
      </p:grpSp>
      <p:sp>
        <p:nvSpPr>
          <p:cNvPr id="56345" name="Rectangle 25"/>
          <p:cNvSpPr>
            <a:spLocks noChangeArrowheads="1"/>
          </p:cNvSpPr>
          <p:nvPr/>
        </p:nvSpPr>
        <p:spPr bwMode="gray">
          <a:xfrm>
            <a:off x="1954213" y="4235450"/>
            <a:ext cx="1066800" cy="5810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28398" dir="3806097" algn="ctr" rotWithShape="0">
                    <a:schemeClr val="bg2">
                      <a:alpha val="50000"/>
                    </a:schemeClr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/>
            <a:r>
              <a:rPr lang="en-US" sz="1600" b="1" smtClean="0">
                <a:solidFill>
                  <a:srgbClr val="FFFFFF"/>
                </a:solidFill>
                <a:cs typeface="Arial" panose="020B0604020202020204" pitchFamily="34" charset="0"/>
              </a:rPr>
              <a:t>Thêm chữ </a:t>
            </a:r>
            <a:endParaRPr lang="en-US" sz="1600" b="1">
              <a:solidFill>
                <a:srgbClr val="FFFFFF"/>
              </a:solidFill>
              <a:cs typeface="Arial" panose="020B0604020202020204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7346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Thêm tiêu đề</a:t>
            </a:r>
            <a:endParaRPr lang="en-US" smtClean="0"/>
          </a:p>
        </p:txBody>
      </p:sp>
      <p:sp>
        <p:nvSpPr>
          <p:cNvPr id="57347" name="Line 3"/>
          <p:cNvSpPr>
            <a:spLocks noChangeShapeType="1"/>
          </p:cNvSpPr>
          <p:nvPr/>
        </p:nvSpPr>
        <p:spPr bwMode="gray">
          <a:xfrm>
            <a:off x="1293813" y="2317750"/>
            <a:ext cx="6624637" cy="0"/>
          </a:xfrm>
          <a:prstGeom prst="line">
            <a:avLst/>
          </a:prstGeom>
          <a:noFill/>
          <a:ln w="12700">
            <a:solidFill>
              <a:srgbClr val="969696"/>
            </a:solidFill>
            <a:prstDash val="sysDot"/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vi-VN"/>
          </a:p>
        </p:txBody>
      </p:sp>
      <p:sp>
        <p:nvSpPr>
          <p:cNvPr id="57348" name="Line 4"/>
          <p:cNvSpPr>
            <a:spLocks noChangeShapeType="1"/>
          </p:cNvSpPr>
          <p:nvPr/>
        </p:nvSpPr>
        <p:spPr bwMode="gray">
          <a:xfrm>
            <a:off x="1293813" y="3460750"/>
            <a:ext cx="6624637" cy="0"/>
          </a:xfrm>
          <a:prstGeom prst="line">
            <a:avLst/>
          </a:prstGeom>
          <a:noFill/>
          <a:ln w="12700">
            <a:solidFill>
              <a:srgbClr val="969696"/>
            </a:solidFill>
            <a:prstDash val="sysDot"/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vi-VN"/>
          </a:p>
        </p:txBody>
      </p:sp>
      <p:sp>
        <p:nvSpPr>
          <p:cNvPr id="57349" name="Rectangle 5"/>
          <p:cNvSpPr>
            <a:spLocks noChangeArrowheads="1"/>
          </p:cNvSpPr>
          <p:nvPr/>
        </p:nvSpPr>
        <p:spPr bwMode="black">
          <a:xfrm>
            <a:off x="2068513" y="2393950"/>
            <a:ext cx="4953000" cy="38779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gradFill rotWithShape="1">
                  <a:gsLst>
                    <a:gs pos="0">
                      <a:schemeClr val="accent2"/>
                    </a:gs>
                    <a:gs pos="100000">
                      <a:schemeClr val="accent2">
                        <a:gamma/>
                        <a:tint val="73725"/>
                        <a:invGamma/>
                      </a:schemeClr>
                    </a:gs>
                  </a:gsLst>
                  <a:lin ang="5400000" scaled="1"/>
                </a:gra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lnSpc>
                <a:spcPct val="120000"/>
              </a:lnSpc>
              <a:buClr>
                <a:schemeClr val="tx2"/>
              </a:buClr>
              <a:buSzPct val="60000"/>
              <a:buFont typeface="Arial" panose="020B0604020202020204" pitchFamily="34" charset="0"/>
              <a:buChar char="►"/>
            </a:pPr>
            <a:r>
              <a:rPr lang="en-US" sz="1600" b="1" smtClean="0">
                <a:cs typeface="Arial" panose="020B0604020202020204" pitchFamily="34" charset="0"/>
              </a:rPr>
              <a:t>Thêm nội dung bằng văn bản của bạn tại đây.</a:t>
            </a:r>
            <a:endParaRPr lang="en-US" sz="1600" b="1"/>
          </a:p>
        </p:txBody>
      </p:sp>
      <p:sp>
        <p:nvSpPr>
          <p:cNvPr id="57350" name="Text Box 9"/>
          <p:cNvSpPr txBox="1">
            <a:spLocks noChangeArrowheads="1"/>
          </p:cNvSpPr>
          <p:nvPr/>
        </p:nvSpPr>
        <p:spPr bwMode="black">
          <a:xfrm>
            <a:off x="1397000" y="1524000"/>
            <a:ext cx="6324600" cy="36933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/>
            <a:r>
              <a:rPr lang="en-US" b="1" smtClean="0"/>
              <a:t>Thêm nội dung bằng văn bản của bạn tại đây.</a:t>
            </a:r>
            <a:endParaRPr lang="en-US" b="1"/>
          </a:p>
        </p:txBody>
      </p:sp>
      <p:grpSp>
        <p:nvGrpSpPr>
          <p:cNvPr id="57351" name="Group 7"/>
          <p:cNvGrpSpPr>
            <a:grpSpLocks/>
          </p:cNvGrpSpPr>
          <p:nvPr/>
        </p:nvGrpSpPr>
        <p:grpSpPr bwMode="auto">
          <a:xfrm>
            <a:off x="598488" y="4295775"/>
            <a:ext cx="2514600" cy="1766888"/>
            <a:chOff x="624" y="1968"/>
            <a:chExt cx="2064" cy="1895"/>
          </a:xfrm>
        </p:grpSpPr>
        <p:sp>
          <p:nvSpPr>
            <p:cNvPr id="57352" name="AutoShape 8"/>
            <p:cNvSpPr>
              <a:spLocks noChangeAspect="1" noChangeArrowheads="1"/>
            </p:cNvSpPr>
            <p:nvPr/>
          </p:nvSpPr>
          <p:spPr bwMode="gray">
            <a:xfrm>
              <a:off x="624" y="1968"/>
              <a:ext cx="2064" cy="1895"/>
            </a:xfrm>
            <a:prstGeom prst="roundRect">
              <a:avLst>
                <a:gd name="adj" fmla="val 4690"/>
              </a:avLst>
            </a:prstGeom>
            <a:gradFill rotWithShape="1">
              <a:gsLst>
                <a:gs pos="0">
                  <a:schemeClr val="hlink">
                    <a:gamma/>
                    <a:tint val="43529"/>
                    <a:invGamma/>
                    <a:alpha val="60001"/>
                  </a:schemeClr>
                </a:gs>
                <a:gs pos="100000">
                  <a:schemeClr val="hlink">
                    <a:alpha val="60001"/>
                  </a:schemeClr>
                </a:gs>
              </a:gsLst>
              <a:lin ang="5400000" scaled="1"/>
            </a:gradFill>
            <a:ln w="9525">
              <a:solidFill>
                <a:schemeClr val="hlink"/>
              </a:solidFill>
              <a:round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vi-VN"/>
            </a:p>
          </p:txBody>
        </p:sp>
        <p:sp>
          <p:nvSpPr>
            <p:cNvPr id="57353" name="AutoShape 9"/>
            <p:cNvSpPr>
              <a:spLocks noChangeAspect="1" noChangeArrowheads="1"/>
            </p:cNvSpPr>
            <p:nvPr/>
          </p:nvSpPr>
          <p:spPr bwMode="gray">
            <a:xfrm>
              <a:off x="649" y="1992"/>
              <a:ext cx="2010" cy="1848"/>
            </a:xfrm>
            <a:prstGeom prst="roundRect">
              <a:avLst>
                <a:gd name="adj" fmla="val 4690"/>
              </a:avLst>
            </a:prstGeom>
            <a:solidFill>
              <a:srgbClr val="FFFFFF"/>
            </a:solidFill>
            <a:ln w="9525">
              <a:solidFill>
                <a:schemeClr val="hlink">
                  <a:alpha val="60001"/>
                </a:schemeClr>
              </a:solidFill>
              <a:round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vi-VN"/>
            </a:p>
          </p:txBody>
        </p:sp>
      </p:grpSp>
      <p:sp>
        <p:nvSpPr>
          <p:cNvPr id="57354" name="AutoShape 10"/>
          <p:cNvSpPr>
            <a:spLocks noChangeArrowheads="1"/>
          </p:cNvSpPr>
          <p:nvPr/>
        </p:nvSpPr>
        <p:spPr bwMode="ltGray">
          <a:xfrm>
            <a:off x="693738" y="3660775"/>
            <a:ext cx="2324100" cy="393700"/>
          </a:xfrm>
          <a:prstGeom prst="roundRect">
            <a:avLst>
              <a:gd name="adj" fmla="val 50000"/>
            </a:avLst>
          </a:prstGeom>
          <a:gradFill rotWithShape="1">
            <a:gsLst>
              <a:gs pos="0">
                <a:schemeClr val="hlink">
                  <a:gamma/>
                  <a:tint val="81176"/>
                  <a:invGamma/>
                </a:schemeClr>
              </a:gs>
              <a:gs pos="100000">
                <a:schemeClr val="hlink"/>
              </a:gs>
            </a:gsLst>
            <a:lin ang="5400000" scaled="1"/>
          </a:gradFill>
          <a:ln w="9525">
            <a:solidFill>
              <a:schemeClr val="hlink"/>
            </a:solidFill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vi-VN"/>
          </a:p>
        </p:txBody>
      </p:sp>
      <p:sp>
        <p:nvSpPr>
          <p:cNvPr id="57355" name="Rectangle 11"/>
          <p:cNvSpPr>
            <a:spLocks noChangeArrowheads="1"/>
          </p:cNvSpPr>
          <p:nvPr/>
        </p:nvSpPr>
        <p:spPr bwMode="auto">
          <a:xfrm>
            <a:off x="989013" y="3687763"/>
            <a:ext cx="1725612" cy="3365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28398" dir="3806097" algn="ctr" rotWithShape="0">
                    <a:schemeClr val="bg2">
                      <a:alpha val="50000"/>
                    </a:schemeClr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/>
            <a:r>
              <a:rPr lang="en-US" sz="1600" b="1" smtClean="0">
                <a:solidFill>
                  <a:srgbClr val="FFFFFF"/>
                </a:solidFill>
              </a:rPr>
              <a:t>Thêm chữ </a:t>
            </a:r>
            <a:endParaRPr lang="en-US" sz="1600" b="1">
              <a:solidFill>
                <a:srgbClr val="FFFFFF"/>
              </a:solidFill>
            </a:endParaRPr>
          </a:p>
        </p:txBody>
      </p:sp>
      <p:sp>
        <p:nvSpPr>
          <p:cNvPr id="57356" name="Rectangle 12"/>
          <p:cNvSpPr>
            <a:spLocks noChangeArrowheads="1"/>
          </p:cNvSpPr>
          <p:nvPr/>
        </p:nvSpPr>
        <p:spPr bwMode="gray">
          <a:xfrm>
            <a:off x="723900" y="4481513"/>
            <a:ext cx="2246313" cy="32932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lnSpc>
                <a:spcPct val="110000"/>
              </a:lnSpc>
              <a:spcBef>
                <a:spcPct val="50000"/>
              </a:spcBef>
              <a:buFontTx/>
              <a:buChar char="•"/>
            </a:pPr>
            <a:r>
              <a:rPr lang="en-US" sz="1400" smtClean="0"/>
              <a:t>Thêm văn bản </a:t>
            </a:r>
            <a:endParaRPr lang="en-US" sz="1400">
              <a:solidFill>
                <a:srgbClr val="000000"/>
              </a:solidFill>
            </a:endParaRPr>
          </a:p>
        </p:txBody>
      </p:sp>
      <p:grpSp>
        <p:nvGrpSpPr>
          <p:cNvPr id="57357" name="Group 13"/>
          <p:cNvGrpSpPr>
            <a:grpSpLocks/>
          </p:cNvGrpSpPr>
          <p:nvPr/>
        </p:nvGrpSpPr>
        <p:grpSpPr bwMode="auto">
          <a:xfrm>
            <a:off x="3284538" y="4295775"/>
            <a:ext cx="2514600" cy="1766888"/>
            <a:chOff x="624" y="1968"/>
            <a:chExt cx="2064" cy="1895"/>
          </a:xfrm>
        </p:grpSpPr>
        <p:sp>
          <p:nvSpPr>
            <p:cNvPr id="57358" name="AutoShape 14"/>
            <p:cNvSpPr>
              <a:spLocks noChangeAspect="1" noChangeArrowheads="1"/>
            </p:cNvSpPr>
            <p:nvPr/>
          </p:nvSpPr>
          <p:spPr bwMode="gray">
            <a:xfrm>
              <a:off x="624" y="1968"/>
              <a:ext cx="2064" cy="1895"/>
            </a:xfrm>
            <a:prstGeom prst="roundRect">
              <a:avLst>
                <a:gd name="adj" fmla="val 4690"/>
              </a:avLst>
            </a:prstGeom>
            <a:gradFill rotWithShape="1">
              <a:gsLst>
                <a:gs pos="0">
                  <a:schemeClr val="folHlink">
                    <a:gamma/>
                    <a:tint val="43529"/>
                    <a:invGamma/>
                    <a:alpha val="60001"/>
                  </a:schemeClr>
                </a:gs>
                <a:gs pos="100000">
                  <a:schemeClr val="folHlink">
                    <a:alpha val="60001"/>
                  </a:schemeClr>
                </a:gs>
              </a:gsLst>
              <a:lin ang="5400000" scaled="1"/>
            </a:gradFill>
            <a:ln w="9525">
              <a:solidFill>
                <a:schemeClr val="folHlink"/>
              </a:solidFill>
              <a:round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vi-VN"/>
            </a:p>
          </p:txBody>
        </p:sp>
        <p:sp>
          <p:nvSpPr>
            <p:cNvPr id="57359" name="AutoShape 15"/>
            <p:cNvSpPr>
              <a:spLocks noChangeAspect="1" noChangeArrowheads="1"/>
            </p:cNvSpPr>
            <p:nvPr/>
          </p:nvSpPr>
          <p:spPr bwMode="gray">
            <a:xfrm>
              <a:off x="649" y="1992"/>
              <a:ext cx="2010" cy="1848"/>
            </a:xfrm>
            <a:prstGeom prst="roundRect">
              <a:avLst>
                <a:gd name="adj" fmla="val 4690"/>
              </a:avLst>
            </a:prstGeom>
            <a:solidFill>
              <a:srgbClr val="FFFFFF"/>
            </a:solidFill>
            <a:ln w="9525">
              <a:solidFill>
                <a:schemeClr val="folHlink">
                  <a:alpha val="60001"/>
                </a:schemeClr>
              </a:solidFill>
              <a:round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vi-VN"/>
            </a:p>
          </p:txBody>
        </p:sp>
      </p:grpSp>
      <p:sp>
        <p:nvSpPr>
          <p:cNvPr id="57360" name="AutoShape 16"/>
          <p:cNvSpPr>
            <a:spLocks noChangeArrowheads="1"/>
          </p:cNvSpPr>
          <p:nvPr/>
        </p:nvSpPr>
        <p:spPr bwMode="ltGray">
          <a:xfrm>
            <a:off x="3379788" y="3660775"/>
            <a:ext cx="2324100" cy="393700"/>
          </a:xfrm>
          <a:prstGeom prst="roundRect">
            <a:avLst>
              <a:gd name="adj" fmla="val 50000"/>
            </a:avLst>
          </a:prstGeom>
          <a:gradFill rotWithShape="1">
            <a:gsLst>
              <a:gs pos="0">
                <a:schemeClr val="folHlink">
                  <a:gamma/>
                  <a:tint val="81176"/>
                  <a:invGamma/>
                </a:schemeClr>
              </a:gs>
              <a:gs pos="100000">
                <a:schemeClr val="folHlink"/>
              </a:gs>
            </a:gsLst>
            <a:lin ang="5400000" scaled="1"/>
          </a:gradFill>
          <a:ln w="9525">
            <a:solidFill>
              <a:schemeClr val="folHlink"/>
            </a:solidFill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vi-VN"/>
          </a:p>
        </p:txBody>
      </p:sp>
      <p:sp>
        <p:nvSpPr>
          <p:cNvPr id="57361" name="Rectangle 17"/>
          <p:cNvSpPr>
            <a:spLocks noChangeArrowheads="1"/>
          </p:cNvSpPr>
          <p:nvPr/>
        </p:nvSpPr>
        <p:spPr bwMode="auto">
          <a:xfrm>
            <a:off x="3675063" y="3687763"/>
            <a:ext cx="1725612" cy="3365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28398" dir="3806097" algn="ctr" rotWithShape="0">
                    <a:schemeClr val="bg2">
                      <a:alpha val="50000"/>
                    </a:schemeClr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/>
            <a:r>
              <a:rPr lang="en-US" sz="1600" b="1" smtClean="0">
                <a:solidFill>
                  <a:srgbClr val="FFFFFF"/>
                </a:solidFill>
              </a:rPr>
              <a:t>Thêm chữ </a:t>
            </a:r>
            <a:endParaRPr lang="en-US" sz="1600" b="1">
              <a:solidFill>
                <a:srgbClr val="FFFFFF"/>
              </a:solidFill>
            </a:endParaRPr>
          </a:p>
        </p:txBody>
      </p:sp>
      <p:grpSp>
        <p:nvGrpSpPr>
          <p:cNvPr id="57362" name="Group 18"/>
          <p:cNvGrpSpPr>
            <a:grpSpLocks/>
          </p:cNvGrpSpPr>
          <p:nvPr/>
        </p:nvGrpSpPr>
        <p:grpSpPr bwMode="auto">
          <a:xfrm>
            <a:off x="5962650" y="4295775"/>
            <a:ext cx="2514600" cy="1766888"/>
            <a:chOff x="624" y="1968"/>
            <a:chExt cx="2064" cy="1895"/>
          </a:xfrm>
        </p:grpSpPr>
        <p:sp>
          <p:nvSpPr>
            <p:cNvPr id="57363" name="AutoShape 19"/>
            <p:cNvSpPr>
              <a:spLocks noChangeAspect="1" noChangeArrowheads="1"/>
            </p:cNvSpPr>
            <p:nvPr/>
          </p:nvSpPr>
          <p:spPr bwMode="gray">
            <a:xfrm>
              <a:off x="624" y="1968"/>
              <a:ext cx="2064" cy="1895"/>
            </a:xfrm>
            <a:prstGeom prst="roundRect">
              <a:avLst>
                <a:gd name="adj" fmla="val 4690"/>
              </a:avLst>
            </a:prstGeom>
            <a:gradFill rotWithShape="1">
              <a:gsLst>
                <a:gs pos="0">
                  <a:schemeClr val="accent2">
                    <a:gamma/>
                    <a:tint val="43529"/>
                    <a:invGamma/>
                    <a:alpha val="60001"/>
                  </a:schemeClr>
                </a:gs>
                <a:gs pos="100000">
                  <a:schemeClr val="accent2">
                    <a:alpha val="60001"/>
                  </a:schemeClr>
                </a:gs>
              </a:gsLst>
              <a:lin ang="5400000" scaled="1"/>
            </a:gradFill>
            <a:ln w="9525">
              <a:solidFill>
                <a:schemeClr val="accent2"/>
              </a:solidFill>
              <a:round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vi-VN"/>
            </a:p>
          </p:txBody>
        </p:sp>
        <p:sp>
          <p:nvSpPr>
            <p:cNvPr id="57364" name="AutoShape 20"/>
            <p:cNvSpPr>
              <a:spLocks noChangeAspect="1" noChangeArrowheads="1"/>
            </p:cNvSpPr>
            <p:nvPr/>
          </p:nvSpPr>
          <p:spPr bwMode="gray">
            <a:xfrm>
              <a:off x="649" y="1992"/>
              <a:ext cx="2010" cy="1848"/>
            </a:xfrm>
            <a:prstGeom prst="roundRect">
              <a:avLst>
                <a:gd name="adj" fmla="val 4690"/>
              </a:avLst>
            </a:prstGeom>
            <a:solidFill>
              <a:srgbClr val="FFFFFF"/>
            </a:solidFill>
            <a:ln w="9525">
              <a:solidFill>
                <a:schemeClr val="accent2">
                  <a:alpha val="60001"/>
                </a:schemeClr>
              </a:solidFill>
              <a:round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vi-VN"/>
            </a:p>
          </p:txBody>
        </p:sp>
      </p:grpSp>
      <p:sp>
        <p:nvSpPr>
          <p:cNvPr id="57365" name="AutoShape 21"/>
          <p:cNvSpPr>
            <a:spLocks noChangeArrowheads="1"/>
          </p:cNvSpPr>
          <p:nvPr/>
        </p:nvSpPr>
        <p:spPr bwMode="ltGray">
          <a:xfrm>
            <a:off x="6057900" y="3660775"/>
            <a:ext cx="2324100" cy="393700"/>
          </a:xfrm>
          <a:prstGeom prst="roundRect">
            <a:avLst>
              <a:gd name="adj" fmla="val 50000"/>
            </a:avLst>
          </a:prstGeom>
          <a:gradFill rotWithShape="1">
            <a:gsLst>
              <a:gs pos="0">
                <a:schemeClr val="accent2">
                  <a:gamma/>
                  <a:tint val="81176"/>
                  <a:invGamma/>
                </a:schemeClr>
              </a:gs>
              <a:gs pos="100000">
                <a:schemeClr val="accent2"/>
              </a:gs>
            </a:gsLst>
            <a:lin ang="5400000" scaled="1"/>
          </a:gradFill>
          <a:ln w="9525">
            <a:solidFill>
              <a:schemeClr val="accent2"/>
            </a:solidFill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vi-VN"/>
          </a:p>
        </p:txBody>
      </p:sp>
      <p:sp>
        <p:nvSpPr>
          <p:cNvPr id="57366" name="Rectangle 22"/>
          <p:cNvSpPr>
            <a:spLocks noChangeArrowheads="1"/>
          </p:cNvSpPr>
          <p:nvPr/>
        </p:nvSpPr>
        <p:spPr bwMode="auto">
          <a:xfrm>
            <a:off x="6353175" y="3687763"/>
            <a:ext cx="1725613" cy="3365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28398" dir="3806097" algn="ctr" rotWithShape="0">
                    <a:schemeClr val="bg2">
                      <a:alpha val="50000"/>
                    </a:schemeClr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/>
            <a:r>
              <a:rPr lang="en-US" sz="1600" b="1" smtClean="0">
                <a:solidFill>
                  <a:srgbClr val="FFFFFF"/>
                </a:solidFill>
              </a:rPr>
              <a:t>Thêm chữ </a:t>
            </a:r>
            <a:endParaRPr lang="en-US" sz="1600" b="1">
              <a:solidFill>
                <a:srgbClr val="FFFFFF"/>
              </a:solidFill>
            </a:endParaRPr>
          </a:p>
        </p:txBody>
      </p:sp>
      <p:sp>
        <p:nvSpPr>
          <p:cNvPr id="57367" name="Rectangle 23"/>
          <p:cNvSpPr>
            <a:spLocks noChangeArrowheads="1"/>
          </p:cNvSpPr>
          <p:nvPr/>
        </p:nvSpPr>
        <p:spPr bwMode="gray">
          <a:xfrm>
            <a:off x="3405188" y="4481513"/>
            <a:ext cx="2246312" cy="32932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lnSpc>
                <a:spcPct val="110000"/>
              </a:lnSpc>
              <a:spcBef>
                <a:spcPct val="50000"/>
              </a:spcBef>
              <a:buFontTx/>
              <a:buChar char="•"/>
            </a:pPr>
            <a:r>
              <a:rPr lang="en-US" sz="1400" smtClean="0"/>
              <a:t>Thêm văn bản </a:t>
            </a:r>
            <a:endParaRPr lang="en-US" sz="1400">
              <a:solidFill>
                <a:srgbClr val="000000"/>
              </a:solidFill>
            </a:endParaRPr>
          </a:p>
        </p:txBody>
      </p:sp>
      <p:sp>
        <p:nvSpPr>
          <p:cNvPr id="57368" name="Rectangle 24"/>
          <p:cNvSpPr>
            <a:spLocks noChangeArrowheads="1"/>
          </p:cNvSpPr>
          <p:nvPr/>
        </p:nvSpPr>
        <p:spPr bwMode="gray">
          <a:xfrm>
            <a:off x="6096000" y="4481513"/>
            <a:ext cx="2246313" cy="32932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lnSpc>
                <a:spcPct val="110000"/>
              </a:lnSpc>
              <a:spcBef>
                <a:spcPct val="50000"/>
              </a:spcBef>
              <a:buFontTx/>
              <a:buChar char="•"/>
            </a:pPr>
            <a:r>
              <a:rPr lang="en-US" sz="1400" smtClean="0"/>
              <a:t>Thêm văn bản </a:t>
            </a:r>
            <a:endParaRPr lang="en-US" sz="1400">
              <a:solidFill>
                <a:srgbClr val="000000"/>
              </a:solidFill>
            </a:endParaRPr>
          </a:p>
        </p:txBody>
      </p:sp>
      <p:cxnSp>
        <p:nvCxnSpPr>
          <p:cNvPr id="57369" name="AutoShape 25"/>
          <p:cNvCxnSpPr>
            <a:cxnSpLocks noChangeShapeType="1"/>
            <a:stCxn id="57354" idx="2"/>
            <a:endCxn id="57352" idx="0"/>
          </p:cNvCxnSpPr>
          <p:nvPr/>
        </p:nvCxnSpPr>
        <p:spPr bwMode="gray">
          <a:xfrm rot="5400000">
            <a:off x="1735138" y="4175125"/>
            <a:ext cx="241300" cy="0"/>
          </a:xfrm>
          <a:prstGeom prst="straightConnector1">
            <a:avLst/>
          </a:prstGeom>
          <a:noFill/>
          <a:ln w="19050">
            <a:solidFill>
              <a:schemeClr val="hlink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cxnSp>
      <p:cxnSp>
        <p:nvCxnSpPr>
          <p:cNvPr id="57370" name="AutoShape 26"/>
          <p:cNvCxnSpPr>
            <a:cxnSpLocks noChangeShapeType="1"/>
            <a:stCxn id="57360" idx="2"/>
            <a:endCxn id="57358" idx="0"/>
          </p:cNvCxnSpPr>
          <p:nvPr/>
        </p:nvCxnSpPr>
        <p:spPr bwMode="gray">
          <a:xfrm rot="5400000">
            <a:off x="4421188" y="4175125"/>
            <a:ext cx="241300" cy="0"/>
          </a:xfrm>
          <a:prstGeom prst="straightConnector1">
            <a:avLst/>
          </a:prstGeom>
          <a:noFill/>
          <a:ln w="19050">
            <a:solidFill>
              <a:schemeClr val="folHlink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cxnSp>
      <p:cxnSp>
        <p:nvCxnSpPr>
          <p:cNvPr id="57371" name="AutoShape 27"/>
          <p:cNvCxnSpPr>
            <a:cxnSpLocks noChangeShapeType="1"/>
            <a:stCxn id="57365" idx="2"/>
            <a:endCxn id="57363" idx="0"/>
          </p:cNvCxnSpPr>
          <p:nvPr/>
        </p:nvCxnSpPr>
        <p:spPr bwMode="gray">
          <a:xfrm rot="5400000">
            <a:off x="7099300" y="4175125"/>
            <a:ext cx="241300" cy="0"/>
          </a:xfrm>
          <a:prstGeom prst="straightConnector1">
            <a:avLst/>
          </a:prstGeom>
          <a:noFill/>
          <a:ln w="19050">
            <a:solidFill>
              <a:schemeClr val="accent2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cxn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8370" name="AutoShape 2"/>
          <p:cNvSpPr>
            <a:spLocks noChangeArrowheads="1"/>
          </p:cNvSpPr>
          <p:nvPr/>
        </p:nvSpPr>
        <p:spPr bwMode="gray">
          <a:xfrm>
            <a:off x="2622550" y="4316413"/>
            <a:ext cx="3778250" cy="495300"/>
          </a:xfrm>
          <a:prstGeom prst="upArrow">
            <a:avLst>
              <a:gd name="adj1" fmla="val 55620"/>
              <a:gd name="adj2" fmla="val 58593"/>
            </a:avLst>
          </a:prstGeom>
          <a:solidFill>
            <a:srgbClr val="C0C0C0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 algn="ctr">
                <a:solidFill>
                  <a:schemeClr val="tx2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76200" dir="10800000" kx="-3284103" algn="br" rotWithShape="0">
                    <a:schemeClr val="bg2">
                      <a:alpha val="50000"/>
                    </a:schemeClr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vi-VN"/>
          </a:p>
        </p:txBody>
      </p:sp>
      <p:sp>
        <p:nvSpPr>
          <p:cNvPr id="58371" name="Rectangle 3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Thêm văn bản </a:t>
            </a:r>
            <a:endParaRPr lang="en-US" smtClean="0"/>
          </a:p>
        </p:txBody>
      </p:sp>
      <p:sp>
        <p:nvSpPr>
          <p:cNvPr id="58372" name="Text Box 9"/>
          <p:cNvSpPr txBox="1">
            <a:spLocks noChangeArrowheads="1"/>
          </p:cNvSpPr>
          <p:nvPr/>
        </p:nvSpPr>
        <p:spPr bwMode="black">
          <a:xfrm>
            <a:off x="1381125" y="1447800"/>
            <a:ext cx="6324600" cy="36933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/>
            <a:r>
              <a:rPr lang="en-US" smtClean="0"/>
              <a:t>Thêm nội dung bằng văn bản của bạn tại đây.</a:t>
            </a:r>
            <a:endParaRPr lang="en-US"/>
          </a:p>
        </p:txBody>
      </p:sp>
      <p:sp>
        <p:nvSpPr>
          <p:cNvPr id="58373" name="AutoShape 5"/>
          <p:cNvSpPr>
            <a:spLocks noChangeArrowheads="1"/>
          </p:cNvSpPr>
          <p:nvPr/>
        </p:nvSpPr>
        <p:spPr bwMode="gray">
          <a:xfrm>
            <a:off x="1219200" y="2522538"/>
            <a:ext cx="6629400" cy="1744662"/>
          </a:xfrm>
          <a:prstGeom prst="roundRect">
            <a:avLst>
              <a:gd name="adj" fmla="val 7787"/>
            </a:avLst>
          </a:prstGeom>
          <a:solidFill>
            <a:schemeClr val="accent1">
              <a:alpha val="70000"/>
            </a:schemeClr>
          </a:solidFill>
          <a:ln w="9525">
            <a:solidFill>
              <a:srgbClr val="FFFFFF"/>
            </a:solidFill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vi-VN"/>
          </a:p>
        </p:txBody>
      </p:sp>
      <p:sp>
        <p:nvSpPr>
          <p:cNvPr id="58374" name="AutoShape 6"/>
          <p:cNvSpPr>
            <a:spLocks noChangeArrowheads="1"/>
          </p:cNvSpPr>
          <p:nvPr/>
        </p:nvSpPr>
        <p:spPr bwMode="ltGray">
          <a:xfrm>
            <a:off x="2686050" y="2332038"/>
            <a:ext cx="3867150" cy="400050"/>
          </a:xfrm>
          <a:prstGeom prst="roundRect">
            <a:avLst>
              <a:gd name="adj" fmla="val 33333"/>
            </a:avLst>
          </a:prstGeom>
          <a:solidFill>
            <a:schemeClr val="accent1"/>
          </a:solidFill>
          <a:ln w="9525">
            <a:solidFill>
              <a:schemeClr val="bg1"/>
            </a:solidFill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vi-VN"/>
          </a:p>
        </p:txBody>
      </p:sp>
      <p:sp>
        <p:nvSpPr>
          <p:cNvPr id="58375" name="Rectangle 7"/>
          <p:cNvSpPr>
            <a:spLocks noChangeArrowheads="1"/>
          </p:cNvSpPr>
          <p:nvPr/>
        </p:nvSpPr>
        <p:spPr bwMode="auto">
          <a:xfrm>
            <a:off x="3752716" y="2352675"/>
            <a:ext cx="1800493" cy="36933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1796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algn="ctr">
              <a:spcBef>
                <a:spcPct val="50000"/>
              </a:spcBef>
              <a:buClr>
                <a:srgbClr val="1F3F5F"/>
              </a:buClr>
            </a:pPr>
            <a:r>
              <a:rPr lang="en-US" b="1" smtClean="0">
                <a:solidFill>
                  <a:srgbClr val="FFFFFF"/>
                </a:solidFill>
              </a:rPr>
              <a:t>Thêm văn bản </a:t>
            </a:r>
            <a:endParaRPr lang="en-US" b="1">
              <a:solidFill>
                <a:srgbClr val="FFFFFF"/>
              </a:solidFill>
            </a:endParaRPr>
          </a:p>
        </p:txBody>
      </p:sp>
      <p:sp>
        <p:nvSpPr>
          <p:cNvPr id="58376" name="AutoShape 8"/>
          <p:cNvSpPr>
            <a:spLocks noChangeArrowheads="1"/>
          </p:cNvSpPr>
          <p:nvPr/>
        </p:nvSpPr>
        <p:spPr bwMode="gray">
          <a:xfrm>
            <a:off x="1600200" y="2846388"/>
            <a:ext cx="5867400" cy="338137"/>
          </a:xfrm>
          <a:prstGeom prst="roundRect">
            <a:avLst>
              <a:gd name="adj" fmla="val 50000"/>
            </a:avLst>
          </a:prstGeom>
          <a:solidFill>
            <a:srgbClr val="FFFFFF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vi-VN"/>
          </a:p>
        </p:txBody>
      </p:sp>
      <p:sp>
        <p:nvSpPr>
          <p:cNvPr id="58377" name="Rectangle 9"/>
          <p:cNvSpPr>
            <a:spLocks noChangeArrowheads="1"/>
          </p:cNvSpPr>
          <p:nvPr/>
        </p:nvSpPr>
        <p:spPr bwMode="gray">
          <a:xfrm>
            <a:off x="1885950" y="2819400"/>
            <a:ext cx="5276850" cy="3603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lnSpc>
                <a:spcPct val="110000"/>
              </a:lnSpc>
              <a:spcBef>
                <a:spcPct val="50000"/>
              </a:spcBef>
            </a:pPr>
            <a:r>
              <a:rPr lang="en-US" sz="1600" smtClean="0">
                <a:solidFill>
                  <a:srgbClr val="000000"/>
                </a:solidFill>
              </a:rPr>
              <a:t>Thêm văn bản </a:t>
            </a:r>
            <a:endParaRPr lang="en-US" sz="1600">
              <a:solidFill>
                <a:srgbClr val="000000"/>
              </a:solidFill>
            </a:endParaRPr>
          </a:p>
        </p:txBody>
      </p:sp>
      <p:sp>
        <p:nvSpPr>
          <p:cNvPr id="58378" name="AutoShape 10"/>
          <p:cNvSpPr>
            <a:spLocks noChangeArrowheads="1"/>
          </p:cNvSpPr>
          <p:nvPr/>
        </p:nvSpPr>
        <p:spPr bwMode="gray">
          <a:xfrm>
            <a:off x="1600200" y="3294063"/>
            <a:ext cx="5867400" cy="338137"/>
          </a:xfrm>
          <a:prstGeom prst="roundRect">
            <a:avLst>
              <a:gd name="adj" fmla="val 50000"/>
            </a:avLst>
          </a:prstGeom>
          <a:solidFill>
            <a:srgbClr val="FFFFFF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vi-VN"/>
          </a:p>
        </p:txBody>
      </p:sp>
      <p:sp>
        <p:nvSpPr>
          <p:cNvPr id="58379" name="Rectangle 11"/>
          <p:cNvSpPr>
            <a:spLocks noChangeArrowheads="1"/>
          </p:cNvSpPr>
          <p:nvPr/>
        </p:nvSpPr>
        <p:spPr bwMode="gray">
          <a:xfrm>
            <a:off x="1885950" y="3267075"/>
            <a:ext cx="5276850" cy="3603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lnSpc>
                <a:spcPct val="110000"/>
              </a:lnSpc>
              <a:spcBef>
                <a:spcPct val="50000"/>
              </a:spcBef>
            </a:pPr>
            <a:r>
              <a:rPr lang="en-US" sz="1600" smtClean="0">
                <a:solidFill>
                  <a:srgbClr val="000000"/>
                </a:solidFill>
              </a:rPr>
              <a:t>Thêm văn bản </a:t>
            </a:r>
            <a:endParaRPr lang="en-US" sz="1600">
              <a:solidFill>
                <a:srgbClr val="000000"/>
              </a:solidFill>
            </a:endParaRPr>
          </a:p>
        </p:txBody>
      </p:sp>
      <p:sp>
        <p:nvSpPr>
          <p:cNvPr id="58380" name="AutoShape 12"/>
          <p:cNvSpPr>
            <a:spLocks noChangeArrowheads="1"/>
          </p:cNvSpPr>
          <p:nvPr/>
        </p:nvSpPr>
        <p:spPr bwMode="gray">
          <a:xfrm>
            <a:off x="1600200" y="3751263"/>
            <a:ext cx="5867400" cy="338137"/>
          </a:xfrm>
          <a:prstGeom prst="roundRect">
            <a:avLst>
              <a:gd name="adj" fmla="val 50000"/>
            </a:avLst>
          </a:prstGeom>
          <a:solidFill>
            <a:srgbClr val="FFFFFF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vi-VN"/>
          </a:p>
        </p:txBody>
      </p:sp>
      <p:sp>
        <p:nvSpPr>
          <p:cNvPr id="58381" name="Rectangle 13"/>
          <p:cNvSpPr>
            <a:spLocks noChangeArrowheads="1"/>
          </p:cNvSpPr>
          <p:nvPr/>
        </p:nvSpPr>
        <p:spPr bwMode="gray">
          <a:xfrm>
            <a:off x="1885950" y="3724275"/>
            <a:ext cx="5276850" cy="3603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lnSpc>
                <a:spcPct val="110000"/>
              </a:lnSpc>
              <a:spcBef>
                <a:spcPct val="50000"/>
              </a:spcBef>
            </a:pPr>
            <a:r>
              <a:rPr lang="en-US" sz="1600" smtClean="0">
                <a:solidFill>
                  <a:srgbClr val="000000"/>
                </a:solidFill>
              </a:rPr>
              <a:t>Thêm văn bản </a:t>
            </a:r>
            <a:endParaRPr lang="en-US" sz="1600">
              <a:solidFill>
                <a:srgbClr val="000000"/>
              </a:solidFill>
            </a:endParaRPr>
          </a:p>
        </p:txBody>
      </p:sp>
      <p:sp>
        <p:nvSpPr>
          <p:cNvPr id="58382" name="AutoShape 14"/>
          <p:cNvSpPr>
            <a:spLocks noChangeArrowheads="1"/>
          </p:cNvSpPr>
          <p:nvPr/>
        </p:nvSpPr>
        <p:spPr bwMode="gray">
          <a:xfrm>
            <a:off x="1219200" y="4819650"/>
            <a:ext cx="6629400" cy="1287463"/>
          </a:xfrm>
          <a:prstGeom prst="roundRect">
            <a:avLst>
              <a:gd name="adj" fmla="val 12208"/>
            </a:avLst>
          </a:prstGeom>
          <a:solidFill>
            <a:schemeClr val="hlink">
              <a:alpha val="70000"/>
            </a:schemeClr>
          </a:solidFill>
          <a:ln w="28575">
            <a:solidFill>
              <a:srgbClr val="FFFFFF"/>
            </a:solidFill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vi-VN"/>
          </a:p>
        </p:txBody>
      </p:sp>
      <p:sp>
        <p:nvSpPr>
          <p:cNvPr id="58383" name="Oval 15"/>
          <p:cNvSpPr>
            <a:spLocks noChangeArrowheads="1"/>
          </p:cNvSpPr>
          <p:nvPr/>
        </p:nvSpPr>
        <p:spPr bwMode="gray">
          <a:xfrm>
            <a:off x="1676400" y="4989513"/>
            <a:ext cx="990600" cy="990600"/>
          </a:xfrm>
          <a:prstGeom prst="ellipse">
            <a:avLst/>
          </a:prstGeom>
          <a:solidFill>
            <a:srgbClr val="FFFFFF"/>
          </a:solidFill>
          <a:ln w="38100">
            <a:solidFill>
              <a:schemeClr val="hlink"/>
            </a:solidFill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vi-VN"/>
          </a:p>
        </p:txBody>
      </p:sp>
      <p:sp>
        <p:nvSpPr>
          <p:cNvPr id="58384" name="Rectangle 16"/>
          <p:cNvSpPr>
            <a:spLocks noChangeArrowheads="1"/>
          </p:cNvSpPr>
          <p:nvPr/>
        </p:nvSpPr>
        <p:spPr bwMode="gray">
          <a:xfrm>
            <a:off x="1695450" y="5227638"/>
            <a:ext cx="950913" cy="52322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hlink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28398" dir="3806097" algn="ctr" rotWithShape="0">
                    <a:schemeClr val="bg2">
                      <a:alpha val="50000"/>
                    </a:schemeClr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/>
            <a:r>
              <a:rPr lang="en-US" sz="1400" b="1" smtClean="0">
                <a:solidFill>
                  <a:srgbClr val="000000"/>
                </a:solidFill>
              </a:rPr>
              <a:t>Thêm chữ </a:t>
            </a:r>
            <a:endParaRPr lang="en-US" sz="1400" b="1">
              <a:solidFill>
                <a:srgbClr val="000000"/>
              </a:solidFill>
            </a:endParaRPr>
          </a:p>
        </p:txBody>
      </p:sp>
      <p:sp>
        <p:nvSpPr>
          <p:cNvPr id="58385" name="Oval 17"/>
          <p:cNvSpPr>
            <a:spLocks noChangeArrowheads="1"/>
          </p:cNvSpPr>
          <p:nvPr/>
        </p:nvSpPr>
        <p:spPr bwMode="gray">
          <a:xfrm>
            <a:off x="3219450" y="4989513"/>
            <a:ext cx="990600" cy="990600"/>
          </a:xfrm>
          <a:prstGeom prst="ellipse">
            <a:avLst/>
          </a:prstGeom>
          <a:solidFill>
            <a:srgbClr val="FFFFFF"/>
          </a:solidFill>
          <a:ln w="38100">
            <a:solidFill>
              <a:schemeClr val="hlink"/>
            </a:solidFill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vi-VN"/>
          </a:p>
        </p:txBody>
      </p:sp>
      <p:sp>
        <p:nvSpPr>
          <p:cNvPr id="58386" name="Rectangle 18"/>
          <p:cNvSpPr>
            <a:spLocks noChangeArrowheads="1"/>
          </p:cNvSpPr>
          <p:nvPr/>
        </p:nvSpPr>
        <p:spPr bwMode="gray">
          <a:xfrm>
            <a:off x="3238500" y="5227638"/>
            <a:ext cx="950913" cy="52322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hlink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28398" dir="3806097" algn="ctr" rotWithShape="0">
                    <a:schemeClr val="bg2">
                      <a:alpha val="50000"/>
                    </a:schemeClr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/>
            <a:r>
              <a:rPr lang="en-US" sz="1400" b="1" smtClean="0">
                <a:solidFill>
                  <a:srgbClr val="000000"/>
                </a:solidFill>
              </a:rPr>
              <a:t>Thêm chữ </a:t>
            </a:r>
            <a:endParaRPr lang="en-US" sz="1400" b="1">
              <a:solidFill>
                <a:srgbClr val="000000"/>
              </a:solidFill>
            </a:endParaRPr>
          </a:p>
        </p:txBody>
      </p:sp>
      <p:sp>
        <p:nvSpPr>
          <p:cNvPr id="58387" name="Oval 19"/>
          <p:cNvSpPr>
            <a:spLocks noChangeArrowheads="1"/>
          </p:cNvSpPr>
          <p:nvPr/>
        </p:nvSpPr>
        <p:spPr bwMode="gray">
          <a:xfrm>
            <a:off x="4791075" y="4989513"/>
            <a:ext cx="990600" cy="990600"/>
          </a:xfrm>
          <a:prstGeom prst="ellipse">
            <a:avLst/>
          </a:prstGeom>
          <a:solidFill>
            <a:srgbClr val="FFFFFF"/>
          </a:solidFill>
          <a:ln w="38100">
            <a:solidFill>
              <a:schemeClr val="hlink"/>
            </a:solidFill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vi-VN"/>
          </a:p>
        </p:txBody>
      </p:sp>
      <p:sp>
        <p:nvSpPr>
          <p:cNvPr id="58388" name="Rectangle 20"/>
          <p:cNvSpPr>
            <a:spLocks noChangeArrowheads="1"/>
          </p:cNvSpPr>
          <p:nvPr/>
        </p:nvSpPr>
        <p:spPr bwMode="gray">
          <a:xfrm>
            <a:off x="4810125" y="5227638"/>
            <a:ext cx="950913" cy="52322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hlink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28398" dir="3806097" algn="ctr" rotWithShape="0">
                    <a:schemeClr val="bg2">
                      <a:alpha val="50000"/>
                    </a:schemeClr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/>
            <a:r>
              <a:rPr lang="en-US" sz="1400" b="1" smtClean="0">
                <a:solidFill>
                  <a:srgbClr val="000000"/>
                </a:solidFill>
              </a:rPr>
              <a:t>Thêm chữ </a:t>
            </a:r>
            <a:endParaRPr lang="en-US" sz="1400" b="1">
              <a:solidFill>
                <a:srgbClr val="000000"/>
              </a:solidFill>
            </a:endParaRPr>
          </a:p>
        </p:txBody>
      </p:sp>
      <p:sp>
        <p:nvSpPr>
          <p:cNvPr id="58389" name="Oval 21"/>
          <p:cNvSpPr>
            <a:spLocks noChangeArrowheads="1"/>
          </p:cNvSpPr>
          <p:nvPr/>
        </p:nvSpPr>
        <p:spPr bwMode="gray">
          <a:xfrm>
            <a:off x="6286500" y="4989513"/>
            <a:ext cx="990600" cy="990600"/>
          </a:xfrm>
          <a:prstGeom prst="ellipse">
            <a:avLst/>
          </a:prstGeom>
          <a:solidFill>
            <a:srgbClr val="FFFFFF"/>
          </a:solidFill>
          <a:ln w="38100">
            <a:solidFill>
              <a:schemeClr val="hlink"/>
            </a:solidFill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vi-VN"/>
          </a:p>
        </p:txBody>
      </p:sp>
      <p:sp>
        <p:nvSpPr>
          <p:cNvPr id="58390" name="Rectangle 22"/>
          <p:cNvSpPr>
            <a:spLocks noChangeArrowheads="1"/>
          </p:cNvSpPr>
          <p:nvPr/>
        </p:nvSpPr>
        <p:spPr bwMode="gray">
          <a:xfrm>
            <a:off x="6305550" y="5227638"/>
            <a:ext cx="950913" cy="52322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hlink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28398" dir="3806097" algn="ctr" rotWithShape="0">
                    <a:schemeClr val="bg2">
                      <a:alpha val="50000"/>
                    </a:schemeClr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/>
            <a:r>
              <a:rPr lang="en-US" sz="1400" b="1" smtClean="0">
                <a:solidFill>
                  <a:srgbClr val="000000"/>
                </a:solidFill>
              </a:rPr>
              <a:t>Thêm chữ </a:t>
            </a:r>
            <a:endParaRPr lang="en-US" sz="1400" b="1">
              <a:solidFill>
                <a:srgbClr val="000000"/>
              </a:solidFill>
            </a:endParaRPr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9394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Thêm tiêu đề</a:t>
            </a:r>
            <a:endParaRPr lang="en-US" smtClean="0"/>
          </a:p>
        </p:txBody>
      </p:sp>
      <p:sp>
        <p:nvSpPr>
          <p:cNvPr id="59395" name="Oval 3"/>
          <p:cNvSpPr>
            <a:spLocks noChangeArrowheads="1"/>
          </p:cNvSpPr>
          <p:nvPr/>
        </p:nvSpPr>
        <p:spPr bwMode="gray">
          <a:xfrm>
            <a:off x="2786063" y="2443163"/>
            <a:ext cx="3502025" cy="3500437"/>
          </a:xfrm>
          <a:prstGeom prst="ellipse">
            <a:avLst/>
          </a:prstGeom>
          <a:solidFill>
            <a:schemeClr val="tx2">
              <a:alpha val="30000"/>
            </a:schemeClr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vi-VN"/>
          </a:p>
        </p:txBody>
      </p:sp>
      <p:sp>
        <p:nvSpPr>
          <p:cNvPr id="59396" name="Oval 4"/>
          <p:cNvSpPr>
            <a:spLocks noChangeArrowheads="1"/>
          </p:cNvSpPr>
          <p:nvPr/>
        </p:nvSpPr>
        <p:spPr bwMode="gray">
          <a:xfrm>
            <a:off x="3248025" y="2892425"/>
            <a:ext cx="2571750" cy="2566988"/>
          </a:xfrm>
          <a:prstGeom prst="ellipse">
            <a:avLst/>
          </a:prstGeom>
          <a:solidFill>
            <a:srgbClr val="FFFFFF"/>
          </a:solidFill>
          <a:ln>
            <a:noFill/>
          </a:ln>
          <a:effectLst>
            <a:prstShdw prst="shdw17" dist="53882" dir="2700000">
              <a:srgbClr val="FFFFFF">
                <a:gamma/>
                <a:shade val="60000"/>
                <a:invGamma/>
              </a:srgbClr>
            </a:prstShdw>
          </a:effectLst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round/>
                <a:headEnd/>
                <a:tailEnd/>
              </a14:hiddenLine>
            </a:ext>
          </a:extLst>
        </p:spPr>
        <p:txBody>
          <a:bodyPr wrap="none" anchor="ctr"/>
          <a:lstStyle/>
          <a:p>
            <a:endParaRPr lang="vi-VN"/>
          </a:p>
        </p:txBody>
      </p:sp>
      <p:sp>
        <p:nvSpPr>
          <p:cNvPr id="59397" name="Text Box 5"/>
          <p:cNvSpPr txBox="1">
            <a:spLocks noChangeArrowheads="1"/>
          </p:cNvSpPr>
          <p:nvPr/>
        </p:nvSpPr>
        <p:spPr bwMode="gray">
          <a:xfrm>
            <a:off x="3694113" y="3851275"/>
            <a:ext cx="1733550" cy="36933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gradFill rotWithShape="1">
                  <a:gsLst>
                    <a:gs pos="0">
                      <a:schemeClr val="accent2"/>
                    </a:gs>
                    <a:gs pos="100000">
                      <a:schemeClr val="accent2">
                        <a:gamma/>
                        <a:tint val="73725"/>
                        <a:invGamma/>
                      </a:schemeClr>
                    </a:gs>
                  </a:gsLst>
                  <a:lin ang="5400000" scaled="1"/>
                </a:gra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US" b="1" smtClean="0">
                <a:solidFill>
                  <a:srgbClr val="080808"/>
                </a:solidFill>
                <a:effectLst>
                  <a:outerShdw blurRad="38100" dist="38100" dir="2700000" algn="tl">
                    <a:srgbClr val="C0C0C0"/>
                  </a:outerShdw>
                </a:effectLst>
                <a:cs typeface="Arial" panose="020B0604020202020204" pitchFamily="34" charset="0"/>
              </a:rPr>
              <a:t>Thêm văn bản </a:t>
            </a:r>
            <a:endParaRPr lang="en-US" b="1">
              <a:solidFill>
                <a:srgbClr val="080808"/>
              </a:solidFill>
              <a:effectLst>
                <a:outerShdw blurRad="38100" dist="38100" dir="2700000" algn="tl">
                  <a:srgbClr val="C0C0C0"/>
                </a:outerShdw>
              </a:effectLst>
              <a:cs typeface="Arial" panose="020B0604020202020204" pitchFamily="34" charset="0"/>
            </a:endParaRPr>
          </a:p>
        </p:txBody>
      </p:sp>
      <p:sp>
        <p:nvSpPr>
          <p:cNvPr id="59398" name="Text Box 6"/>
          <p:cNvSpPr txBox="1">
            <a:spLocks noChangeArrowheads="1"/>
          </p:cNvSpPr>
          <p:nvPr/>
        </p:nvSpPr>
        <p:spPr bwMode="black">
          <a:xfrm>
            <a:off x="5537200" y="1524000"/>
            <a:ext cx="2362200" cy="52322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eaLnBrk="0" hangingPunct="0"/>
            <a:r>
              <a:rPr lang="en-US" sz="1400" b="1" smtClean="0">
                <a:cs typeface="Arial" panose="020B0604020202020204" pitchFamily="34" charset="0"/>
              </a:rPr>
              <a:t>Thêm nội dung bằng văn bản của bạn tại đây.</a:t>
            </a:r>
            <a:endParaRPr lang="en-US" sz="1400" b="1">
              <a:cs typeface="Arial" panose="020B0604020202020204" pitchFamily="34" charset="0"/>
            </a:endParaRPr>
          </a:p>
        </p:txBody>
      </p:sp>
      <p:sp>
        <p:nvSpPr>
          <p:cNvPr id="59399" name="Text Box 7"/>
          <p:cNvSpPr txBox="1">
            <a:spLocks noChangeArrowheads="1"/>
          </p:cNvSpPr>
          <p:nvPr/>
        </p:nvSpPr>
        <p:spPr bwMode="black">
          <a:xfrm>
            <a:off x="355600" y="3124200"/>
            <a:ext cx="2178050" cy="73866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r" eaLnBrk="0" hangingPunct="0"/>
            <a:r>
              <a:rPr lang="en-US" sz="1400" b="1" smtClean="0">
                <a:cs typeface="Arial" panose="020B0604020202020204" pitchFamily="34" charset="0"/>
              </a:rPr>
              <a:t>Thêm nội dung bằng văn bản của bạn tại đây.</a:t>
            </a:r>
            <a:endParaRPr lang="en-US" sz="1400" b="1">
              <a:cs typeface="Arial" panose="020B0604020202020204" pitchFamily="34" charset="0"/>
            </a:endParaRPr>
          </a:p>
        </p:txBody>
      </p:sp>
      <p:sp>
        <p:nvSpPr>
          <p:cNvPr id="59400" name="Text Box 8"/>
          <p:cNvSpPr txBox="1">
            <a:spLocks noChangeArrowheads="1"/>
          </p:cNvSpPr>
          <p:nvPr/>
        </p:nvSpPr>
        <p:spPr bwMode="black">
          <a:xfrm>
            <a:off x="6678613" y="3505200"/>
            <a:ext cx="2211387" cy="73866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eaLnBrk="0" hangingPunct="0"/>
            <a:r>
              <a:rPr lang="en-US" sz="1400" b="1" smtClean="0">
                <a:cs typeface="Arial" panose="020B0604020202020204" pitchFamily="34" charset="0"/>
              </a:rPr>
              <a:t>Thêm nội dung bằng văn bản của bạn tại đây.</a:t>
            </a:r>
            <a:endParaRPr lang="en-US" sz="1400" b="1">
              <a:cs typeface="Arial" panose="020B0604020202020204" pitchFamily="34" charset="0"/>
            </a:endParaRPr>
          </a:p>
        </p:txBody>
      </p:sp>
      <p:sp>
        <p:nvSpPr>
          <p:cNvPr id="59401" name="Oval 9"/>
          <p:cNvSpPr>
            <a:spLocks noChangeArrowheads="1"/>
          </p:cNvSpPr>
          <p:nvPr/>
        </p:nvSpPr>
        <p:spPr bwMode="gray">
          <a:xfrm>
            <a:off x="2498725" y="4406900"/>
            <a:ext cx="1295400" cy="1295400"/>
          </a:xfrm>
          <a:prstGeom prst="ellipse">
            <a:avLst/>
          </a:prstGeom>
          <a:solidFill>
            <a:schemeClr val="folHlink"/>
          </a:solidFill>
          <a:ln w="57150" algn="ctr">
            <a:solidFill>
              <a:srgbClr val="FFFFFF"/>
            </a:solidFill>
            <a:round/>
            <a:headEnd/>
            <a:tailEnd/>
          </a:ln>
          <a:effectLst>
            <a:outerShdw dist="63500" dir="2212194" algn="ctr" rotWithShape="0">
              <a:srgbClr val="808080">
                <a:alpha val="50000"/>
              </a:srgbClr>
            </a:outerShdw>
          </a:effectLst>
        </p:spPr>
        <p:txBody>
          <a:bodyPr wrap="none" anchor="ctr"/>
          <a:lstStyle/>
          <a:p>
            <a:endParaRPr lang="vi-VN"/>
          </a:p>
        </p:txBody>
      </p:sp>
      <p:sp>
        <p:nvSpPr>
          <p:cNvPr id="59402" name="Rectangle 10"/>
          <p:cNvSpPr>
            <a:spLocks noChangeArrowheads="1"/>
          </p:cNvSpPr>
          <p:nvPr/>
        </p:nvSpPr>
        <p:spPr bwMode="white">
          <a:xfrm>
            <a:off x="2436813" y="4711700"/>
            <a:ext cx="1357312" cy="701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gradFill rotWithShape="1">
                  <a:gsLst>
                    <a:gs pos="0">
                      <a:schemeClr val="accent2"/>
                    </a:gs>
                    <a:gs pos="100000">
                      <a:schemeClr val="accent2">
                        <a:gamma/>
                        <a:tint val="73725"/>
                        <a:invGamma/>
                      </a:schemeClr>
                    </a:gs>
                  </a:gsLst>
                  <a:lin ang="5400000" scaled="1"/>
                </a:gra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/>
            <a:r>
              <a:rPr lang="en-US" sz="2000" b="1" smtClean="0">
                <a:solidFill>
                  <a:srgbClr val="F8F8F8"/>
                </a:solidFill>
                <a:cs typeface="Arial" panose="020B0604020202020204" pitchFamily="34" charset="0"/>
              </a:rPr>
              <a:t>Thêm tiêu đề</a:t>
            </a:r>
            <a:endParaRPr lang="en-US" sz="2000" b="1">
              <a:solidFill>
                <a:srgbClr val="F8F8F8"/>
              </a:solidFill>
              <a:cs typeface="Arial" panose="020B0604020202020204" pitchFamily="34" charset="0"/>
            </a:endParaRPr>
          </a:p>
        </p:txBody>
      </p:sp>
      <p:sp>
        <p:nvSpPr>
          <p:cNvPr id="59403" name="Oval 11"/>
          <p:cNvSpPr>
            <a:spLocks noChangeArrowheads="1"/>
          </p:cNvSpPr>
          <p:nvPr/>
        </p:nvSpPr>
        <p:spPr bwMode="gray">
          <a:xfrm>
            <a:off x="5240338" y="4406900"/>
            <a:ext cx="1295400" cy="1295400"/>
          </a:xfrm>
          <a:prstGeom prst="ellipse">
            <a:avLst/>
          </a:prstGeom>
          <a:solidFill>
            <a:schemeClr val="accent2"/>
          </a:solidFill>
          <a:ln w="57150" algn="ctr">
            <a:solidFill>
              <a:srgbClr val="FFFFFF"/>
            </a:solidFill>
            <a:round/>
            <a:headEnd/>
            <a:tailEnd/>
          </a:ln>
          <a:effectLst>
            <a:outerShdw dist="63500" dir="2212194" algn="ctr" rotWithShape="0">
              <a:srgbClr val="808080">
                <a:alpha val="50000"/>
              </a:srgbClr>
            </a:outerShdw>
          </a:effectLst>
        </p:spPr>
        <p:txBody>
          <a:bodyPr wrap="none" anchor="ctr"/>
          <a:lstStyle/>
          <a:p>
            <a:endParaRPr lang="vi-VN"/>
          </a:p>
        </p:txBody>
      </p:sp>
      <p:sp>
        <p:nvSpPr>
          <p:cNvPr id="59404" name="Rectangle 12"/>
          <p:cNvSpPr>
            <a:spLocks noChangeArrowheads="1"/>
          </p:cNvSpPr>
          <p:nvPr/>
        </p:nvSpPr>
        <p:spPr bwMode="white">
          <a:xfrm>
            <a:off x="5178425" y="4711700"/>
            <a:ext cx="1357313" cy="701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gradFill rotWithShape="1">
                  <a:gsLst>
                    <a:gs pos="0">
                      <a:schemeClr val="accent2"/>
                    </a:gs>
                    <a:gs pos="100000">
                      <a:schemeClr val="accent2">
                        <a:gamma/>
                        <a:tint val="73725"/>
                        <a:invGamma/>
                      </a:schemeClr>
                    </a:gs>
                  </a:gsLst>
                  <a:lin ang="5400000" scaled="1"/>
                </a:gra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/>
            <a:r>
              <a:rPr lang="en-US" sz="2000" b="1" smtClean="0">
                <a:solidFill>
                  <a:srgbClr val="F8F8F8"/>
                </a:solidFill>
                <a:cs typeface="Arial" panose="020B0604020202020204" pitchFamily="34" charset="0"/>
              </a:rPr>
              <a:t>Thêm tiêu đề</a:t>
            </a:r>
            <a:endParaRPr lang="en-US" sz="2000" b="1">
              <a:solidFill>
                <a:srgbClr val="F8F8F8"/>
              </a:solidFill>
              <a:cs typeface="Arial" panose="020B0604020202020204" pitchFamily="34" charset="0"/>
            </a:endParaRPr>
          </a:p>
        </p:txBody>
      </p:sp>
      <p:sp>
        <p:nvSpPr>
          <p:cNvPr id="59405" name="Oval 13"/>
          <p:cNvSpPr>
            <a:spLocks noChangeArrowheads="1"/>
          </p:cNvSpPr>
          <p:nvPr/>
        </p:nvSpPr>
        <p:spPr bwMode="gray">
          <a:xfrm>
            <a:off x="3870325" y="2044700"/>
            <a:ext cx="1295400" cy="1295400"/>
          </a:xfrm>
          <a:prstGeom prst="ellipse">
            <a:avLst/>
          </a:prstGeom>
          <a:solidFill>
            <a:schemeClr val="hlink"/>
          </a:solidFill>
          <a:ln w="57150" algn="ctr">
            <a:solidFill>
              <a:srgbClr val="FFFFFF"/>
            </a:solidFill>
            <a:round/>
            <a:headEnd/>
            <a:tailEnd/>
          </a:ln>
          <a:effectLst>
            <a:outerShdw dist="63500" dir="2212194" algn="ctr" rotWithShape="0">
              <a:srgbClr val="808080">
                <a:alpha val="50000"/>
              </a:srgbClr>
            </a:outerShdw>
          </a:effectLst>
        </p:spPr>
        <p:txBody>
          <a:bodyPr wrap="none" anchor="ctr"/>
          <a:lstStyle/>
          <a:p>
            <a:endParaRPr lang="vi-VN"/>
          </a:p>
        </p:txBody>
      </p:sp>
      <p:sp>
        <p:nvSpPr>
          <p:cNvPr id="59406" name="Rectangle 14"/>
          <p:cNvSpPr>
            <a:spLocks noChangeArrowheads="1"/>
          </p:cNvSpPr>
          <p:nvPr/>
        </p:nvSpPr>
        <p:spPr bwMode="white">
          <a:xfrm>
            <a:off x="3808413" y="2349500"/>
            <a:ext cx="1357312" cy="701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gradFill rotWithShape="1">
                  <a:gsLst>
                    <a:gs pos="0">
                      <a:schemeClr val="accent2"/>
                    </a:gs>
                    <a:gs pos="100000">
                      <a:schemeClr val="accent2">
                        <a:gamma/>
                        <a:tint val="73725"/>
                        <a:invGamma/>
                      </a:schemeClr>
                    </a:gs>
                  </a:gsLst>
                  <a:lin ang="5400000" scaled="1"/>
                </a:gra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/>
            <a:r>
              <a:rPr lang="en-US" sz="2000" b="1" smtClean="0">
                <a:solidFill>
                  <a:srgbClr val="F8F8F8"/>
                </a:solidFill>
                <a:cs typeface="Arial" panose="020B0604020202020204" pitchFamily="34" charset="0"/>
              </a:rPr>
              <a:t>Thêm tiêu đề</a:t>
            </a:r>
            <a:endParaRPr lang="en-US" sz="2000" b="1">
              <a:solidFill>
                <a:srgbClr val="F8F8F8"/>
              </a:solidFill>
              <a:cs typeface="Arial" panose="020B0604020202020204" pitchFamily="34" charset="0"/>
            </a:endParaRPr>
          </a:p>
        </p:txBody>
      </p:sp>
      <p:sp>
        <p:nvSpPr>
          <p:cNvPr id="59407" name="Rectangle 15"/>
          <p:cNvSpPr>
            <a:spLocks noChangeArrowheads="1"/>
          </p:cNvSpPr>
          <p:nvPr/>
        </p:nvSpPr>
        <p:spPr bwMode="gray">
          <a:xfrm>
            <a:off x="2565400" y="3222625"/>
            <a:ext cx="76200" cy="990600"/>
          </a:xfrm>
          <a:prstGeom prst="rect">
            <a:avLst/>
          </a:prstGeom>
          <a:solidFill>
            <a:schemeClr val="folHlink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vi-VN"/>
          </a:p>
        </p:txBody>
      </p:sp>
      <p:sp>
        <p:nvSpPr>
          <p:cNvPr id="59408" name="Rectangle 16"/>
          <p:cNvSpPr>
            <a:spLocks noChangeArrowheads="1"/>
          </p:cNvSpPr>
          <p:nvPr/>
        </p:nvSpPr>
        <p:spPr bwMode="gray">
          <a:xfrm>
            <a:off x="5461000" y="1577975"/>
            <a:ext cx="76200" cy="838200"/>
          </a:xfrm>
          <a:prstGeom prst="rect">
            <a:avLst/>
          </a:prstGeom>
          <a:solidFill>
            <a:schemeClr val="hlink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vi-VN"/>
          </a:p>
        </p:txBody>
      </p:sp>
      <p:sp>
        <p:nvSpPr>
          <p:cNvPr id="59409" name="Rectangle 17"/>
          <p:cNvSpPr>
            <a:spLocks noChangeArrowheads="1"/>
          </p:cNvSpPr>
          <p:nvPr/>
        </p:nvSpPr>
        <p:spPr bwMode="gray">
          <a:xfrm>
            <a:off x="6604000" y="3581400"/>
            <a:ext cx="76200" cy="990600"/>
          </a:xfrm>
          <a:prstGeom prst="rect">
            <a:avLst/>
          </a:prstGeom>
          <a:solidFill>
            <a:schemeClr val="accent2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vi-VN"/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0418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Thêm tiêu đề</a:t>
            </a:r>
            <a:endParaRPr lang="en-US" smtClean="0"/>
          </a:p>
        </p:txBody>
      </p:sp>
      <p:sp>
        <p:nvSpPr>
          <p:cNvPr id="60419" name="Text Box 9"/>
          <p:cNvSpPr txBox="1">
            <a:spLocks noChangeArrowheads="1"/>
          </p:cNvSpPr>
          <p:nvPr/>
        </p:nvSpPr>
        <p:spPr bwMode="gray">
          <a:xfrm>
            <a:off x="1419225" y="1317625"/>
            <a:ext cx="6324600" cy="36933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r>
              <a:rPr lang="en-US" smtClean="0"/>
              <a:t>Thêm nội dung bằng văn bản của bạn tại đây.</a:t>
            </a:r>
            <a:endParaRPr lang="en-US"/>
          </a:p>
        </p:txBody>
      </p:sp>
      <p:sp>
        <p:nvSpPr>
          <p:cNvPr id="60420" name="AutoShape 4"/>
          <p:cNvSpPr>
            <a:spLocks noChangeArrowheads="1"/>
          </p:cNvSpPr>
          <p:nvPr/>
        </p:nvSpPr>
        <p:spPr bwMode="gray">
          <a:xfrm>
            <a:off x="758825" y="2352675"/>
            <a:ext cx="2308225" cy="3886200"/>
          </a:xfrm>
          <a:prstGeom prst="roundRect">
            <a:avLst>
              <a:gd name="adj" fmla="val 3949"/>
            </a:avLst>
          </a:prstGeom>
          <a:solidFill>
            <a:srgbClr val="FFFFFF"/>
          </a:solidFill>
          <a:ln w="12700">
            <a:solidFill>
              <a:schemeClr val="tx1"/>
            </a:solidFill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vi-VN"/>
          </a:p>
        </p:txBody>
      </p:sp>
      <p:sp>
        <p:nvSpPr>
          <p:cNvPr id="60421" name="AutoShape 5"/>
          <p:cNvSpPr>
            <a:spLocks noChangeArrowheads="1"/>
          </p:cNvSpPr>
          <p:nvPr/>
        </p:nvSpPr>
        <p:spPr bwMode="gray">
          <a:xfrm>
            <a:off x="917575" y="2155825"/>
            <a:ext cx="1984375" cy="400050"/>
          </a:xfrm>
          <a:prstGeom prst="roundRect">
            <a:avLst>
              <a:gd name="adj" fmla="val 33333"/>
            </a:avLst>
          </a:prstGeom>
          <a:gradFill rotWithShape="1">
            <a:gsLst>
              <a:gs pos="0">
                <a:srgbClr val="EAEAEA">
                  <a:gamma/>
                  <a:tint val="3137"/>
                  <a:invGamma/>
                </a:srgbClr>
              </a:gs>
              <a:gs pos="100000">
                <a:srgbClr val="EAEAEA"/>
              </a:gs>
            </a:gsLst>
            <a:lin ang="5400000" scaled="1"/>
          </a:gradFill>
          <a:ln w="12700">
            <a:solidFill>
              <a:schemeClr val="tx1"/>
            </a:solidFill>
            <a:round/>
            <a:headEnd/>
            <a:tailEnd/>
          </a:ln>
          <a:effectLst>
            <a:outerShdw dist="25400" dir="5400000" algn="ctr" rotWithShape="0">
              <a:schemeClr val="bg2">
                <a:alpha val="50000"/>
              </a:schemeClr>
            </a:outerShdw>
          </a:effectLst>
        </p:spPr>
        <p:txBody>
          <a:bodyPr wrap="none" anchor="ctr"/>
          <a:lstStyle/>
          <a:p>
            <a:endParaRPr lang="vi-VN"/>
          </a:p>
        </p:txBody>
      </p:sp>
      <p:sp>
        <p:nvSpPr>
          <p:cNvPr id="60422" name="AutoShape 6"/>
          <p:cNvSpPr>
            <a:spLocks noChangeArrowheads="1"/>
          </p:cNvSpPr>
          <p:nvPr/>
        </p:nvSpPr>
        <p:spPr bwMode="gray">
          <a:xfrm>
            <a:off x="3416300" y="2352675"/>
            <a:ext cx="2298700" cy="3886200"/>
          </a:xfrm>
          <a:prstGeom prst="roundRect">
            <a:avLst>
              <a:gd name="adj" fmla="val 4454"/>
            </a:avLst>
          </a:prstGeom>
          <a:solidFill>
            <a:srgbClr val="FFFFFF">
              <a:alpha val="39999"/>
            </a:srgbClr>
          </a:solidFill>
          <a:ln w="12700">
            <a:solidFill>
              <a:schemeClr val="tx1"/>
            </a:solidFill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vi-VN"/>
          </a:p>
        </p:txBody>
      </p:sp>
      <p:sp>
        <p:nvSpPr>
          <p:cNvPr id="60423" name="AutoShape 7"/>
          <p:cNvSpPr>
            <a:spLocks noChangeArrowheads="1"/>
          </p:cNvSpPr>
          <p:nvPr/>
        </p:nvSpPr>
        <p:spPr bwMode="gray">
          <a:xfrm>
            <a:off x="3587750" y="2155825"/>
            <a:ext cx="1984375" cy="400050"/>
          </a:xfrm>
          <a:prstGeom prst="roundRect">
            <a:avLst>
              <a:gd name="adj" fmla="val 33333"/>
            </a:avLst>
          </a:prstGeom>
          <a:gradFill rotWithShape="1">
            <a:gsLst>
              <a:gs pos="0">
                <a:srgbClr val="EAEAEA">
                  <a:gamma/>
                  <a:tint val="3137"/>
                  <a:invGamma/>
                </a:srgbClr>
              </a:gs>
              <a:gs pos="100000">
                <a:srgbClr val="EAEAEA"/>
              </a:gs>
            </a:gsLst>
            <a:lin ang="5400000" scaled="1"/>
          </a:gradFill>
          <a:ln w="12700">
            <a:solidFill>
              <a:schemeClr val="tx1"/>
            </a:solidFill>
            <a:round/>
            <a:headEnd/>
            <a:tailEnd/>
          </a:ln>
          <a:effectLst>
            <a:outerShdw dist="25400" dir="5400000" algn="ctr" rotWithShape="0">
              <a:schemeClr val="bg2">
                <a:alpha val="50000"/>
              </a:schemeClr>
            </a:outerShdw>
          </a:effectLst>
        </p:spPr>
        <p:txBody>
          <a:bodyPr wrap="none" anchor="ctr"/>
          <a:lstStyle/>
          <a:p>
            <a:endParaRPr lang="vi-VN"/>
          </a:p>
        </p:txBody>
      </p:sp>
      <p:sp>
        <p:nvSpPr>
          <p:cNvPr id="60424" name="AutoShape 8"/>
          <p:cNvSpPr>
            <a:spLocks noChangeArrowheads="1"/>
          </p:cNvSpPr>
          <p:nvPr/>
        </p:nvSpPr>
        <p:spPr bwMode="gray">
          <a:xfrm>
            <a:off x="6086475" y="2352675"/>
            <a:ext cx="2297113" cy="3886200"/>
          </a:xfrm>
          <a:prstGeom prst="roundRect">
            <a:avLst>
              <a:gd name="adj" fmla="val 3949"/>
            </a:avLst>
          </a:prstGeom>
          <a:solidFill>
            <a:srgbClr val="FFFFFF"/>
          </a:solidFill>
          <a:ln w="28575">
            <a:solidFill>
              <a:schemeClr val="hlink"/>
            </a:solidFill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vi-VN"/>
          </a:p>
        </p:txBody>
      </p:sp>
      <p:sp>
        <p:nvSpPr>
          <p:cNvPr id="60425" name="AutoShape 9"/>
          <p:cNvSpPr>
            <a:spLocks noChangeArrowheads="1"/>
          </p:cNvSpPr>
          <p:nvPr/>
        </p:nvSpPr>
        <p:spPr bwMode="gray">
          <a:xfrm>
            <a:off x="6288088" y="2155825"/>
            <a:ext cx="1928812" cy="400050"/>
          </a:xfrm>
          <a:prstGeom prst="roundRect">
            <a:avLst>
              <a:gd name="adj" fmla="val 33333"/>
            </a:avLst>
          </a:prstGeom>
          <a:solidFill>
            <a:schemeClr val="hlink"/>
          </a:solidFill>
          <a:ln w="28575">
            <a:solidFill>
              <a:srgbClr val="FFFFFF"/>
            </a:solidFill>
            <a:round/>
            <a:headEnd/>
            <a:tailEnd/>
          </a:ln>
          <a:effectLst>
            <a:outerShdw dist="25400" dir="5400000" algn="ctr" rotWithShape="0">
              <a:schemeClr val="bg2">
                <a:alpha val="50000"/>
              </a:schemeClr>
            </a:outerShdw>
          </a:effectLst>
        </p:spPr>
        <p:txBody>
          <a:bodyPr wrap="none" anchor="ctr"/>
          <a:lstStyle/>
          <a:p>
            <a:endParaRPr lang="vi-VN"/>
          </a:p>
        </p:txBody>
      </p:sp>
      <p:sp>
        <p:nvSpPr>
          <p:cNvPr id="60426" name="Rectangle 10"/>
          <p:cNvSpPr>
            <a:spLocks noChangeArrowheads="1"/>
          </p:cNvSpPr>
          <p:nvPr/>
        </p:nvSpPr>
        <p:spPr bwMode="gray">
          <a:xfrm>
            <a:off x="1184275" y="2189163"/>
            <a:ext cx="1447800" cy="3365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28398" dir="3806097" algn="ctr" rotWithShape="0">
                    <a:schemeClr val="bg2">
                      <a:alpha val="50000"/>
                    </a:schemeClr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/>
            <a:r>
              <a:rPr lang="en-US" sz="1600" b="1" smtClean="0">
                <a:solidFill>
                  <a:srgbClr val="000000"/>
                </a:solidFill>
              </a:rPr>
              <a:t>Thêm chữ </a:t>
            </a:r>
            <a:endParaRPr lang="en-US" sz="1600" b="1">
              <a:solidFill>
                <a:srgbClr val="000000"/>
              </a:solidFill>
            </a:endParaRPr>
          </a:p>
        </p:txBody>
      </p:sp>
      <p:sp>
        <p:nvSpPr>
          <p:cNvPr id="60427" name="Rectangle 11"/>
          <p:cNvSpPr>
            <a:spLocks noChangeArrowheads="1"/>
          </p:cNvSpPr>
          <p:nvPr/>
        </p:nvSpPr>
        <p:spPr bwMode="gray">
          <a:xfrm>
            <a:off x="3851275" y="2189163"/>
            <a:ext cx="1447800" cy="3365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28398" dir="3806097" algn="ctr" rotWithShape="0">
                    <a:schemeClr val="bg2">
                      <a:alpha val="50000"/>
                    </a:schemeClr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/>
            <a:r>
              <a:rPr lang="en-US" sz="1600" b="1" smtClean="0">
                <a:solidFill>
                  <a:srgbClr val="000000"/>
                </a:solidFill>
              </a:rPr>
              <a:t>Thêm chữ </a:t>
            </a:r>
            <a:endParaRPr lang="en-US" sz="1600" b="1">
              <a:solidFill>
                <a:srgbClr val="000000"/>
              </a:solidFill>
            </a:endParaRPr>
          </a:p>
        </p:txBody>
      </p:sp>
      <p:sp>
        <p:nvSpPr>
          <p:cNvPr id="60428" name="Rectangle 12"/>
          <p:cNvSpPr>
            <a:spLocks noChangeArrowheads="1"/>
          </p:cNvSpPr>
          <p:nvPr/>
        </p:nvSpPr>
        <p:spPr bwMode="auto">
          <a:xfrm>
            <a:off x="6559550" y="2189163"/>
            <a:ext cx="1447800" cy="3365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28398" dir="3806097" algn="ctr" rotWithShape="0">
                    <a:schemeClr val="bg2">
                      <a:alpha val="50000"/>
                    </a:schemeClr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/>
            <a:r>
              <a:rPr lang="en-US" sz="1600" b="1" smtClean="0">
                <a:solidFill>
                  <a:srgbClr val="FFFFFF"/>
                </a:solidFill>
              </a:rPr>
              <a:t>Thêm chữ </a:t>
            </a:r>
            <a:endParaRPr lang="en-US" sz="1600" b="1">
              <a:solidFill>
                <a:srgbClr val="FFFFFF"/>
              </a:solidFill>
            </a:endParaRPr>
          </a:p>
        </p:txBody>
      </p:sp>
      <p:sp>
        <p:nvSpPr>
          <p:cNvPr id="60429" name="AutoShape 13"/>
          <p:cNvSpPr>
            <a:spLocks noChangeArrowheads="1"/>
          </p:cNvSpPr>
          <p:nvPr/>
        </p:nvSpPr>
        <p:spPr bwMode="invGray">
          <a:xfrm>
            <a:off x="879475" y="2809875"/>
            <a:ext cx="2057400" cy="1536700"/>
          </a:xfrm>
          <a:prstGeom prst="roundRect">
            <a:avLst>
              <a:gd name="adj" fmla="val 3949"/>
            </a:avLst>
          </a:prstGeom>
          <a:solidFill>
            <a:schemeClr val="accent1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accent1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vi-VN"/>
          </a:p>
        </p:txBody>
      </p:sp>
      <p:sp>
        <p:nvSpPr>
          <p:cNvPr id="60430" name="AutoShape 14"/>
          <p:cNvSpPr>
            <a:spLocks noChangeArrowheads="1"/>
          </p:cNvSpPr>
          <p:nvPr/>
        </p:nvSpPr>
        <p:spPr bwMode="gray">
          <a:xfrm>
            <a:off x="879475" y="4486275"/>
            <a:ext cx="2057400" cy="1558925"/>
          </a:xfrm>
          <a:prstGeom prst="roundRect">
            <a:avLst>
              <a:gd name="adj" fmla="val 3949"/>
            </a:avLst>
          </a:prstGeom>
          <a:solidFill>
            <a:schemeClr val="accent1">
              <a:alpha val="50000"/>
            </a:schemeClr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accent1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vi-VN"/>
          </a:p>
        </p:txBody>
      </p:sp>
      <p:sp>
        <p:nvSpPr>
          <p:cNvPr id="60431" name="AutoShape 15"/>
          <p:cNvSpPr>
            <a:spLocks noChangeArrowheads="1"/>
          </p:cNvSpPr>
          <p:nvPr/>
        </p:nvSpPr>
        <p:spPr bwMode="invGray">
          <a:xfrm>
            <a:off x="3546475" y="2809875"/>
            <a:ext cx="2057400" cy="1536700"/>
          </a:xfrm>
          <a:prstGeom prst="roundRect">
            <a:avLst>
              <a:gd name="adj" fmla="val 3949"/>
            </a:avLst>
          </a:prstGeom>
          <a:solidFill>
            <a:schemeClr val="accent2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rgbClr val="969696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vi-VN"/>
          </a:p>
        </p:txBody>
      </p:sp>
      <p:sp>
        <p:nvSpPr>
          <p:cNvPr id="60432" name="AutoShape 16"/>
          <p:cNvSpPr>
            <a:spLocks noChangeArrowheads="1"/>
          </p:cNvSpPr>
          <p:nvPr/>
        </p:nvSpPr>
        <p:spPr bwMode="gray">
          <a:xfrm>
            <a:off x="3546475" y="4486275"/>
            <a:ext cx="2057400" cy="1558925"/>
          </a:xfrm>
          <a:prstGeom prst="roundRect">
            <a:avLst>
              <a:gd name="adj" fmla="val 3949"/>
            </a:avLst>
          </a:prstGeom>
          <a:solidFill>
            <a:schemeClr val="accent2">
              <a:alpha val="50000"/>
            </a:schemeClr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rgbClr val="969696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vi-VN"/>
          </a:p>
        </p:txBody>
      </p:sp>
      <p:sp>
        <p:nvSpPr>
          <p:cNvPr id="60433" name="Rectangle 17"/>
          <p:cNvSpPr>
            <a:spLocks noChangeArrowheads="1"/>
          </p:cNvSpPr>
          <p:nvPr/>
        </p:nvSpPr>
        <p:spPr bwMode="gray">
          <a:xfrm>
            <a:off x="3625850" y="2962275"/>
            <a:ext cx="1905000" cy="28623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lnSpc>
                <a:spcPct val="90000"/>
              </a:lnSpc>
              <a:spcBef>
                <a:spcPct val="50000"/>
              </a:spcBef>
              <a:buFontTx/>
              <a:buChar char="•"/>
            </a:pPr>
            <a:r>
              <a:rPr lang="en-US" sz="1400" b="1" smtClean="0">
                <a:solidFill>
                  <a:srgbClr val="FFFFFF"/>
                </a:solidFill>
              </a:rPr>
              <a:t>Thêm văn bản </a:t>
            </a:r>
            <a:endParaRPr lang="en-US" sz="1400" b="1">
              <a:solidFill>
                <a:srgbClr val="FFFFFF"/>
              </a:solidFill>
            </a:endParaRPr>
          </a:p>
        </p:txBody>
      </p:sp>
      <p:pic>
        <p:nvPicPr>
          <p:cNvPr id="60434" name="Picture 18" descr="3D_13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gray">
          <a:xfrm>
            <a:off x="4214813" y="4551363"/>
            <a:ext cx="593725" cy="6858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60435" name="Rectangle 19"/>
          <p:cNvSpPr>
            <a:spLocks noChangeArrowheads="1"/>
          </p:cNvSpPr>
          <p:nvPr/>
        </p:nvSpPr>
        <p:spPr bwMode="gray">
          <a:xfrm>
            <a:off x="3625850" y="5324475"/>
            <a:ext cx="1897063" cy="86793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lnSpc>
                <a:spcPct val="120000"/>
              </a:lnSpc>
              <a:buClr>
                <a:srgbClr val="969696"/>
              </a:buClr>
              <a:buSzPct val="60000"/>
              <a:buFont typeface="Arial" panose="020B0604020202020204" pitchFamily="34" charset="0"/>
              <a:buNone/>
            </a:pPr>
            <a:r>
              <a:rPr lang="en-US" sz="1400" b="1" smtClean="0"/>
              <a:t>Thêm nội dung bằng văn bản của bạn tại đây.</a:t>
            </a:r>
            <a:endParaRPr lang="en-US" sz="1400" b="1"/>
          </a:p>
        </p:txBody>
      </p:sp>
      <p:sp>
        <p:nvSpPr>
          <p:cNvPr id="60436" name="Text Box 9"/>
          <p:cNvSpPr txBox="1">
            <a:spLocks noChangeArrowheads="1"/>
          </p:cNvSpPr>
          <p:nvPr/>
        </p:nvSpPr>
        <p:spPr bwMode="gray">
          <a:xfrm>
            <a:off x="6235700" y="2765425"/>
            <a:ext cx="2057400" cy="73866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/>
            <a:r>
              <a:rPr lang="en-US" sz="1400" b="1" smtClean="0"/>
              <a:t>Thêm nội dung bằng văn bản của bạn tại đây.</a:t>
            </a:r>
            <a:endParaRPr lang="en-US" sz="1400" b="1"/>
          </a:p>
        </p:txBody>
      </p:sp>
      <p:graphicFrame>
        <p:nvGraphicFramePr>
          <p:cNvPr id="60437" name="Object 21"/>
          <p:cNvGraphicFramePr>
            <a:graphicFrameLocks noGrp="1" noChangeAspect="1"/>
          </p:cNvGraphicFramePr>
          <p:nvPr>
            <p:ph idx="1"/>
          </p:nvPr>
        </p:nvGraphicFramePr>
        <p:xfrm>
          <a:off x="5908675" y="3894138"/>
          <a:ext cx="2752725" cy="2052637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60441" name="Chart" r:id="rId4" imgW="2752547" imgH="2057603" progId="MSGraph.Chart.8">
                  <p:embed followColorScheme="full"/>
                </p:oleObj>
              </mc:Choice>
              <mc:Fallback>
                <p:oleObj name="Chart" r:id="rId4" imgW="2752547" imgH="2057603" progId="MSGraph.Chart.8">
                  <p:embed followColorScheme="full"/>
                  <p:pic>
                    <p:nvPicPr>
                      <p:cNvPr id="0" name="Object 21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5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gray">
                      <a:xfrm>
                        <a:off x="5908675" y="3894138"/>
                        <a:ext cx="2752725" cy="2052637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53882" dir="2700000" algn="ctr" rotWithShape="0">
                                <a:srgbClr val="969696">
                                  <a:alpha val="50000"/>
                                </a:srgbClr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60438" name="Rectangle 22"/>
          <p:cNvSpPr>
            <a:spLocks noChangeArrowheads="1"/>
          </p:cNvSpPr>
          <p:nvPr/>
        </p:nvSpPr>
        <p:spPr bwMode="gray">
          <a:xfrm>
            <a:off x="901700" y="2962275"/>
            <a:ext cx="1905000" cy="28623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lnSpc>
                <a:spcPct val="90000"/>
              </a:lnSpc>
              <a:spcBef>
                <a:spcPct val="50000"/>
              </a:spcBef>
              <a:buFontTx/>
              <a:buChar char="•"/>
            </a:pPr>
            <a:r>
              <a:rPr lang="en-US" sz="1400" b="1" smtClean="0">
                <a:solidFill>
                  <a:srgbClr val="FFFFFF"/>
                </a:solidFill>
              </a:rPr>
              <a:t>Thêm văn bản </a:t>
            </a:r>
            <a:endParaRPr lang="en-US" sz="1400" b="1">
              <a:solidFill>
                <a:srgbClr val="FFFFFF"/>
              </a:solidFill>
            </a:endParaRPr>
          </a:p>
        </p:txBody>
      </p:sp>
      <p:sp>
        <p:nvSpPr>
          <p:cNvPr id="60439" name="Rectangle 23"/>
          <p:cNvSpPr>
            <a:spLocks noChangeArrowheads="1"/>
          </p:cNvSpPr>
          <p:nvPr/>
        </p:nvSpPr>
        <p:spPr bwMode="gray">
          <a:xfrm>
            <a:off x="977900" y="4678363"/>
            <a:ext cx="1905000" cy="28623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lnSpc>
                <a:spcPct val="90000"/>
              </a:lnSpc>
              <a:spcBef>
                <a:spcPct val="50000"/>
              </a:spcBef>
              <a:buFontTx/>
              <a:buChar char="•"/>
            </a:pPr>
            <a:r>
              <a:rPr lang="en-US" sz="1400" b="1" smtClean="0"/>
              <a:t>Thêm văn bản </a:t>
            </a:r>
            <a:endParaRPr lang="en-US" sz="1400" b="1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61442" name="Group 2"/>
          <p:cNvGrpSpPr>
            <a:grpSpLocks/>
          </p:cNvGrpSpPr>
          <p:nvPr/>
        </p:nvGrpSpPr>
        <p:grpSpPr bwMode="auto">
          <a:xfrm>
            <a:off x="796925" y="3352800"/>
            <a:ext cx="2438400" cy="2743200"/>
            <a:chOff x="502" y="2044"/>
            <a:chExt cx="1536" cy="1728"/>
          </a:xfrm>
        </p:grpSpPr>
        <p:sp>
          <p:nvSpPr>
            <p:cNvPr id="61443" name="AutoShape 3"/>
            <p:cNvSpPr>
              <a:spLocks noChangeArrowheads="1"/>
            </p:cNvSpPr>
            <p:nvPr/>
          </p:nvSpPr>
          <p:spPr bwMode="gray">
            <a:xfrm>
              <a:off x="502" y="2157"/>
              <a:ext cx="1536" cy="271"/>
            </a:xfrm>
            <a:prstGeom prst="homePlate">
              <a:avLst>
                <a:gd name="adj" fmla="val 55341"/>
              </a:avLst>
            </a:prstGeom>
            <a:solidFill>
              <a:schemeClr val="folHlink"/>
            </a:solidFill>
            <a:ln w="9525">
              <a:solidFill>
                <a:srgbClr val="5F5F5F"/>
              </a:solidFill>
              <a:miter lim="800000"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vi-VN"/>
            </a:p>
          </p:txBody>
        </p:sp>
        <p:sp>
          <p:nvSpPr>
            <p:cNvPr id="61444" name="Line 4"/>
            <p:cNvSpPr>
              <a:spLocks noChangeShapeType="1"/>
            </p:cNvSpPr>
            <p:nvPr/>
          </p:nvSpPr>
          <p:spPr bwMode="gray">
            <a:xfrm>
              <a:off x="502" y="2044"/>
              <a:ext cx="0" cy="1728"/>
            </a:xfrm>
            <a:prstGeom prst="line">
              <a:avLst/>
            </a:prstGeom>
            <a:noFill/>
            <a:ln w="19050">
              <a:solidFill>
                <a:srgbClr val="5F5F5F"/>
              </a:solidFill>
              <a:round/>
              <a:headEnd type="diamond" w="med" len="med"/>
              <a:tailEnd type="diamond" w="med" len="med"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vi-VN"/>
            </a:p>
          </p:txBody>
        </p:sp>
        <p:sp>
          <p:nvSpPr>
            <p:cNvPr id="61445" name="Line 5"/>
            <p:cNvSpPr>
              <a:spLocks noChangeShapeType="1"/>
            </p:cNvSpPr>
            <p:nvPr/>
          </p:nvSpPr>
          <p:spPr bwMode="gray">
            <a:xfrm>
              <a:off x="1696" y="2290"/>
              <a:ext cx="336" cy="0"/>
            </a:xfrm>
            <a:prstGeom prst="line">
              <a:avLst/>
            </a:prstGeom>
            <a:noFill/>
            <a:ln w="9525">
              <a:solidFill>
                <a:srgbClr val="5F5F5F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vi-VN"/>
            </a:p>
          </p:txBody>
        </p:sp>
      </p:grpSp>
      <p:grpSp>
        <p:nvGrpSpPr>
          <p:cNvPr id="61446" name="Group 6"/>
          <p:cNvGrpSpPr>
            <a:grpSpLocks/>
          </p:cNvGrpSpPr>
          <p:nvPr/>
        </p:nvGrpSpPr>
        <p:grpSpPr bwMode="auto">
          <a:xfrm>
            <a:off x="3463925" y="2667000"/>
            <a:ext cx="2441575" cy="2743200"/>
            <a:chOff x="2182" y="1668"/>
            <a:chExt cx="1538" cy="1728"/>
          </a:xfrm>
        </p:grpSpPr>
        <p:grpSp>
          <p:nvGrpSpPr>
            <p:cNvPr id="61447" name="Group 7"/>
            <p:cNvGrpSpPr>
              <a:grpSpLocks/>
            </p:cNvGrpSpPr>
            <p:nvPr/>
          </p:nvGrpSpPr>
          <p:grpSpPr bwMode="auto">
            <a:xfrm>
              <a:off x="2182" y="1668"/>
              <a:ext cx="1538" cy="1728"/>
              <a:chOff x="2182" y="1668"/>
              <a:chExt cx="1538" cy="1728"/>
            </a:xfrm>
          </p:grpSpPr>
          <p:sp>
            <p:nvSpPr>
              <p:cNvPr id="61448" name="AutoShape 8"/>
              <p:cNvSpPr>
                <a:spLocks noChangeArrowheads="1"/>
              </p:cNvSpPr>
              <p:nvPr/>
            </p:nvSpPr>
            <p:spPr bwMode="gray">
              <a:xfrm>
                <a:off x="2184" y="1781"/>
                <a:ext cx="1536" cy="271"/>
              </a:xfrm>
              <a:prstGeom prst="homePlate">
                <a:avLst>
                  <a:gd name="adj" fmla="val 55341"/>
                </a:avLst>
              </a:prstGeom>
              <a:solidFill>
                <a:schemeClr val="hlink"/>
              </a:solidFill>
              <a:ln w="9525">
                <a:solidFill>
                  <a:srgbClr val="5F5F5F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vi-VN"/>
              </a:p>
            </p:txBody>
          </p:sp>
          <p:sp>
            <p:nvSpPr>
              <p:cNvPr id="61449" name="Line 9"/>
              <p:cNvSpPr>
                <a:spLocks noChangeShapeType="1"/>
              </p:cNvSpPr>
              <p:nvPr/>
            </p:nvSpPr>
            <p:spPr bwMode="gray">
              <a:xfrm>
                <a:off x="2182" y="1668"/>
                <a:ext cx="0" cy="1728"/>
              </a:xfrm>
              <a:prstGeom prst="line">
                <a:avLst/>
              </a:prstGeom>
              <a:noFill/>
              <a:ln w="19050">
                <a:solidFill>
                  <a:srgbClr val="5F5F5F"/>
                </a:solidFill>
                <a:round/>
                <a:headEnd type="diamond" w="med" len="med"/>
                <a:tailEnd type="diamond" w="med" len="med"/>
              </a:ln>
              <a:effectLst/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vi-VN"/>
              </a:p>
            </p:txBody>
          </p:sp>
        </p:grpSp>
        <p:sp>
          <p:nvSpPr>
            <p:cNvPr id="61450" name="Line 10"/>
            <p:cNvSpPr>
              <a:spLocks noChangeShapeType="1"/>
            </p:cNvSpPr>
            <p:nvPr/>
          </p:nvSpPr>
          <p:spPr bwMode="gray">
            <a:xfrm>
              <a:off x="3379" y="1914"/>
              <a:ext cx="336" cy="0"/>
            </a:xfrm>
            <a:prstGeom prst="line">
              <a:avLst/>
            </a:prstGeom>
            <a:noFill/>
            <a:ln w="9525">
              <a:solidFill>
                <a:srgbClr val="5F5F5F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vi-VN"/>
            </a:p>
          </p:txBody>
        </p:sp>
      </p:grpSp>
      <p:grpSp>
        <p:nvGrpSpPr>
          <p:cNvPr id="61451" name="Group 11"/>
          <p:cNvGrpSpPr>
            <a:grpSpLocks/>
          </p:cNvGrpSpPr>
          <p:nvPr/>
        </p:nvGrpSpPr>
        <p:grpSpPr bwMode="auto">
          <a:xfrm>
            <a:off x="6054725" y="2057400"/>
            <a:ext cx="2441575" cy="2743200"/>
            <a:chOff x="3814" y="1284"/>
            <a:chExt cx="1538" cy="1728"/>
          </a:xfrm>
        </p:grpSpPr>
        <p:grpSp>
          <p:nvGrpSpPr>
            <p:cNvPr id="61452" name="Group 12"/>
            <p:cNvGrpSpPr>
              <a:grpSpLocks/>
            </p:cNvGrpSpPr>
            <p:nvPr/>
          </p:nvGrpSpPr>
          <p:grpSpPr bwMode="auto">
            <a:xfrm>
              <a:off x="3814" y="1284"/>
              <a:ext cx="1538" cy="1728"/>
              <a:chOff x="3814" y="1284"/>
              <a:chExt cx="1538" cy="1728"/>
            </a:xfrm>
          </p:grpSpPr>
          <p:sp>
            <p:nvSpPr>
              <p:cNvPr id="61453" name="AutoShape 13"/>
              <p:cNvSpPr>
                <a:spLocks noChangeArrowheads="1"/>
              </p:cNvSpPr>
              <p:nvPr/>
            </p:nvSpPr>
            <p:spPr bwMode="gray">
              <a:xfrm>
                <a:off x="3816" y="1397"/>
                <a:ext cx="1536" cy="271"/>
              </a:xfrm>
              <a:prstGeom prst="homePlate">
                <a:avLst>
                  <a:gd name="adj" fmla="val 55341"/>
                </a:avLst>
              </a:prstGeom>
              <a:solidFill>
                <a:schemeClr val="accent2"/>
              </a:solidFill>
              <a:ln w="9525">
                <a:solidFill>
                  <a:srgbClr val="5F5F5F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vi-VN"/>
              </a:p>
            </p:txBody>
          </p:sp>
          <p:sp>
            <p:nvSpPr>
              <p:cNvPr id="61454" name="Line 14"/>
              <p:cNvSpPr>
                <a:spLocks noChangeShapeType="1"/>
              </p:cNvSpPr>
              <p:nvPr/>
            </p:nvSpPr>
            <p:spPr bwMode="gray">
              <a:xfrm>
                <a:off x="3814" y="1284"/>
                <a:ext cx="0" cy="1728"/>
              </a:xfrm>
              <a:prstGeom prst="line">
                <a:avLst/>
              </a:prstGeom>
              <a:noFill/>
              <a:ln w="19050">
                <a:solidFill>
                  <a:srgbClr val="5F5F5F"/>
                </a:solidFill>
                <a:round/>
                <a:headEnd type="diamond" w="med" len="med"/>
                <a:tailEnd type="diamond" w="med" len="med"/>
              </a:ln>
              <a:effectLst/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vi-VN"/>
              </a:p>
            </p:txBody>
          </p:sp>
        </p:grpSp>
        <p:sp>
          <p:nvSpPr>
            <p:cNvPr id="61455" name="Line 15"/>
            <p:cNvSpPr>
              <a:spLocks noChangeShapeType="1"/>
            </p:cNvSpPr>
            <p:nvPr/>
          </p:nvSpPr>
          <p:spPr bwMode="gray">
            <a:xfrm>
              <a:off x="5013" y="1533"/>
              <a:ext cx="336" cy="0"/>
            </a:xfrm>
            <a:prstGeom prst="line">
              <a:avLst/>
            </a:prstGeom>
            <a:noFill/>
            <a:ln w="9525">
              <a:solidFill>
                <a:srgbClr val="5F5F5F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vi-VN"/>
            </a:p>
          </p:txBody>
        </p:sp>
      </p:grpSp>
      <p:sp>
        <p:nvSpPr>
          <p:cNvPr id="61456" name="Rectangle 16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Thêm văn bản </a:t>
            </a:r>
            <a:endParaRPr lang="en-US" smtClean="0"/>
          </a:p>
        </p:txBody>
      </p:sp>
      <p:sp>
        <p:nvSpPr>
          <p:cNvPr id="61457" name="Text Box 9"/>
          <p:cNvSpPr txBox="1">
            <a:spLocks noChangeArrowheads="1"/>
          </p:cNvSpPr>
          <p:nvPr/>
        </p:nvSpPr>
        <p:spPr bwMode="black">
          <a:xfrm>
            <a:off x="711200" y="1847850"/>
            <a:ext cx="5334000" cy="36933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r>
              <a:rPr lang="en-US" smtClean="0"/>
              <a:t>Thêm nội dung bằng văn bản của bạn tại đây.</a:t>
            </a:r>
            <a:endParaRPr lang="en-US"/>
          </a:p>
        </p:txBody>
      </p:sp>
      <p:sp>
        <p:nvSpPr>
          <p:cNvPr id="61458" name="WordArt 18"/>
          <p:cNvSpPr>
            <a:spLocks noChangeArrowheads="1" noChangeShapeType="1" noTextEdit="1"/>
          </p:cNvSpPr>
          <p:nvPr/>
        </p:nvSpPr>
        <p:spPr bwMode="gray">
          <a:xfrm>
            <a:off x="1430338" y="3619500"/>
            <a:ext cx="938212" cy="263525"/>
          </a:xfrm>
          <a:prstGeom prst="rect">
            <a:avLst/>
          </a:prstGeom>
          <a:extLst>
            <a:ext uri="{AF507438-7753-43E0-B8FC-AC1667EBCBE1}">
              <a14:hiddenEffects xmlns:a14="http://schemas.microsoft.com/office/drawing/2010/main">
                <a:effectLst/>
              </a14:hiddenEffects>
            </a:ext>
          </a:extLst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vi-VN" sz="3600" kern="10" smtClean="0">
                <a:ln w="19050">
                  <a:solidFill>
                    <a:srgbClr val="FFFFFF"/>
                  </a:solidFill>
                  <a:round/>
                  <a:headEnd/>
                  <a:tailEnd/>
                </a:ln>
                <a:solidFill>
                  <a:schemeClr val="folHlink"/>
                </a:solidFill>
              </a:rPr>
              <a:t>Bắt đầu</a:t>
            </a:r>
            <a:endParaRPr lang="vi-VN" sz="3600" kern="10">
              <a:ln w="19050">
                <a:solidFill>
                  <a:srgbClr val="FFFFFF"/>
                </a:solidFill>
                <a:round/>
                <a:headEnd/>
                <a:tailEnd/>
              </a:ln>
              <a:solidFill>
                <a:schemeClr val="folHlink"/>
              </a:solidFill>
            </a:endParaRPr>
          </a:p>
        </p:txBody>
      </p:sp>
      <p:sp>
        <p:nvSpPr>
          <p:cNvPr id="61459" name="Rectangle 19"/>
          <p:cNvSpPr>
            <a:spLocks noChangeArrowheads="1"/>
          </p:cNvSpPr>
          <p:nvPr/>
        </p:nvSpPr>
        <p:spPr bwMode="gray">
          <a:xfrm>
            <a:off x="863600" y="4038600"/>
            <a:ext cx="2032000" cy="3667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7605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17961" dir="2700000" algn="ctr" rotWithShape="0">
                    <a:srgbClr val="080808">
                      <a:alpha val="50000"/>
                    </a:srgbClr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/>
            <a:r>
              <a:rPr lang="en-US" b="1"/>
              <a:t>2000~2003</a:t>
            </a:r>
          </a:p>
        </p:txBody>
      </p:sp>
      <p:sp>
        <p:nvSpPr>
          <p:cNvPr id="61460" name="Rectangle 20"/>
          <p:cNvSpPr>
            <a:spLocks noChangeArrowheads="1"/>
          </p:cNvSpPr>
          <p:nvPr/>
        </p:nvSpPr>
        <p:spPr bwMode="black">
          <a:xfrm>
            <a:off x="939800" y="4419600"/>
            <a:ext cx="1250663" cy="38779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>
              <a:lnSpc>
                <a:spcPct val="120000"/>
              </a:lnSpc>
              <a:buFontTx/>
              <a:buChar char="•"/>
            </a:pPr>
            <a:r>
              <a:rPr lang="en-US" sz="1600" smtClean="0"/>
              <a:t>Thêm chữ </a:t>
            </a:r>
            <a:endParaRPr lang="en-US" sz="1600"/>
          </a:p>
        </p:txBody>
      </p:sp>
      <p:sp>
        <p:nvSpPr>
          <p:cNvPr id="61461" name="WordArt 21"/>
          <p:cNvSpPr>
            <a:spLocks noChangeArrowheads="1" noChangeShapeType="1" noTextEdit="1"/>
          </p:cNvSpPr>
          <p:nvPr/>
        </p:nvSpPr>
        <p:spPr bwMode="gray">
          <a:xfrm>
            <a:off x="4064000" y="2933700"/>
            <a:ext cx="1143000" cy="263525"/>
          </a:xfrm>
          <a:prstGeom prst="rect">
            <a:avLst/>
          </a:prstGeom>
          <a:extLst>
            <a:ext uri="{AF507438-7753-43E0-B8FC-AC1667EBCBE1}">
              <a14:hiddenEffects xmlns:a14="http://schemas.microsoft.com/office/drawing/2010/main">
                <a:effectLst/>
              </a14:hiddenEffects>
            </a:ext>
          </a:extLst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vi-VN" sz="3600" kern="10" smtClean="0">
                <a:ln w="19050">
                  <a:solidFill>
                    <a:srgbClr val="FFFFFF"/>
                  </a:solidFill>
                  <a:round/>
                  <a:headEnd/>
                  <a:tailEnd/>
                </a:ln>
                <a:solidFill>
                  <a:schemeClr val="hlink"/>
                </a:solidFill>
              </a:rPr>
              <a:t>Tăng trưởng</a:t>
            </a:r>
            <a:endParaRPr lang="vi-VN" sz="3600" kern="10">
              <a:ln w="19050">
                <a:solidFill>
                  <a:srgbClr val="FFFFFF"/>
                </a:solidFill>
                <a:round/>
                <a:headEnd/>
                <a:tailEnd/>
              </a:ln>
              <a:solidFill>
                <a:schemeClr val="hlink"/>
              </a:solidFill>
            </a:endParaRPr>
          </a:p>
        </p:txBody>
      </p:sp>
      <p:sp>
        <p:nvSpPr>
          <p:cNvPr id="61462" name="Rectangle 22"/>
          <p:cNvSpPr>
            <a:spLocks noChangeArrowheads="1"/>
          </p:cNvSpPr>
          <p:nvPr/>
        </p:nvSpPr>
        <p:spPr bwMode="gray">
          <a:xfrm>
            <a:off x="3530600" y="3352800"/>
            <a:ext cx="2032000" cy="3667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7605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17961" dir="2700000" algn="ctr" rotWithShape="0">
                    <a:srgbClr val="080808">
                      <a:alpha val="50000"/>
                    </a:srgbClr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/>
            <a:r>
              <a:rPr lang="en-US" b="1"/>
              <a:t>2004~2007</a:t>
            </a:r>
          </a:p>
        </p:txBody>
      </p:sp>
      <p:sp>
        <p:nvSpPr>
          <p:cNvPr id="61463" name="Rectangle 23"/>
          <p:cNvSpPr>
            <a:spLocks noChangeArrowheads="1"/>
          </p:cNvSpPr>
          <p:nvPr/>
        </p:nvSpPr>
        <p:spPr bwMode="black">
          <a:xfrm>
            <a:off x="3606800" y="3733800"/>
            <a:ext cx="1250663" cy="38779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>
              <a:lnSpc>
                <a:spcPct val="120000"/>
              </a:lnSpc>
              <a:buFontTx/>
              <a:buChar char="•"/>
            </a:pPr>
            <a:r>
              <a:rPr lang="en-US" sz="1600" smtClean="0"/>
              <a:t>Thêm chữ </a:t>
            </a:r>
            <a:endParaRPr lang="en-US" sz="1600"/>
          </a:p>
        </p:txBody>
      </p:sp>
      <p:sp>
        <p:nvSpPr>
          <p:cNvPr id="61464" name="WordArt 24"/>
          <p:cNvSpPr>
            <a:spLocks noChangeArrowheads="1" noChangeShapeType="1" noTextEdit="1"/>
          </p:cNvSpPr>
          <p:nvPr/>
        </p:nvSpPr>
        <p:spPr bwMode="gray">
          <a:xfrm>
            <a:off x="6688138" y="2300288"/>
            <a:ext cx="938212" cy="306387"/>
          </a:xfrm>
          <a:prstGeom prst="rect">
            <a:avLst/>
          </a:prstGeom>
          <a:extLst>
            <a:ext uri="{AF507438-7753-43E0-B8FC-AC1667EBCBE1}">
              <a14:hiddenEffects xmlns:a14="http://schemas.microsoft.com/office/drawing/2010/main">
                <a:effectLst/>
              </a14:hiddenEffects>
            </a:ext>
          </a:extLst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vi-VN" sz="3600" kern="10" smtClean="0">
                <a:ln w="19050">
                  <a:solidFill>
                    <a:srgbClr val="FFFFFF"/>
                  </a:solidFill>
                  <a:round/>
                  <a:headEnd/>
                  <a:tailEnd/>
                </a:ln>
                <a:solidFill>
                  <a:schemeClr val="accent2"/>
                </a:solidFill>
              </a:rPr>
              <a:t>Thêm chữ</a:t>
            </a:r>
            <a:endParaRPr lang="vi-VN" sz="3600" kern="10">
              <a:ln w="19050">
                <a:solidFill>
                  <a:srgbClr val="FFFFFF"/>
                </a:solidFill>
                <a:round/>
                <a:headEnd/>
                <a:tailEnd/>
              </a:ln>
              <a:solidFill>
                <a:schemeClr val="accent2"/>
              </a:solidFill>
            </a:endParaRPr>
          </a:p>
        </p:txBody>
      </p:sp>
      <p:sp>
        <p:nvSpPr>
          <p:cNvPr id="61465" name="Rectangle 25"/>
          <p:cNvSpPr>
            <a:spLocks noChangeArrowheads="1"/>
          </p:cNvSpPr>
          <p:nvPr/>
        </p:nvSpPr>
        <p:spPr bwMode="gray">
          <a:xfrm>
            <a:off x="6121400" y="2743200"/>
            <a:ext cx="2032000" cy="3667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7605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17961" dir="2700000" algn="ctr" rotWithShape="0">
                    <a:srgbClr val="080808">
                      <a:alpha val="50000"/>
                    </a:srgbClr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/>
            <a:r>
              <a:rPr lang="en-US" b="1"/>
              <a:t>2008~2011</a:t>
            </a:r>
          </a:p>
        </p:txBody>
      </p:sp>
      <p:sp>
        <p:nvSpPr>
          <p:cNvPr id="61466" name="Rectangle 26"/>
          <p:cNvSpPr>
            <a:spLocks noChangeArrowheads="1"/>
          </p:cNvSpPr>
          <p:nvPr/>
        </p:nvSpPr>
        <p:spPr bwMode="black">
          <a:xfrm>
            <a:off x="6197600" y="3124200"/>
            <a:ext cx="1250663" cy="38779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>
              <a:lnSpc>
                <a:spcPct val="120000"/>
              </a:lnSpc>
              <a:buFontTx/>
              <a:buChar char="•"/>
            </a:pPr>
            <a:r>
              <a:rPr lang="en-US" sz="1600" smtClean="0"/>
              <a:t>Thêm chữ </a:t>
            </a:r>
            <a:endParaRPr lang="en-US" sz="1600"/>
          </a:p>
        </p:txBody>
      </p:sp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2466" name="AutoShape 2"/>
          <p:cNvSpPr>
            <a:spLocks noChangeArrowheads="1"/>
          </p:cNvSpPr>
          <p:nvPr/>
        </p:nvSpPr>
        <p:spPr bwMode="gray">
          <a:xfrm>
            <a:off x="1519238" y="5827713"/>
            <a:ext cx="6565900" cy="909637"/>
          </a:xfrm>
          <a:prstGeom prst="roundRect">
            <a:avLst>
              <a:gd name="adj" fmla="val 16667"/>
            </a:avLst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D3A911">
                    <a:alpha val="50000"/>
                  </a:srgbClr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vi-VN"/>
          </a:p>
        </p:txBody>
      </p:sp>
      <p:sp>
        <p:nvSpPr>
          <p:cNvPr id="62467" name="Rectangle 3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Thêm văn bản </a:t>
            </a:r>
            <a:endParaRPr lang="en-US" smtClean="0"/>
          </a:p>
        </p:txBody>
      </p:sp>
      <p:sp>
        <p:nvSpPr>
          <p:cNvPr id="62468" name="Text Box 9"/>
          <p:cNvSpPr txBox="1">
            <a:spLocks noChangeArrowheads="1"/>
          </p:cNvSpPr>
          <p:nvPr/>
        </p:nvSpPr>
        <p:spPr bwMode="black">
          <a:xfrm>
            <a:off x="1595438" y="1524000"/>
            <a:ext cx="6324600" cy="36933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r>
              <a:rPr lang="en-US" smtClean="0"/>
              <a:t>Thêm nội dung bằng văn bản của bạn tại đây.</a:t>
            </a:r>
            <a:endParaRPr lang="en-US"/>
          </a:p>
        </p:txBody>
      </p:sp>
      <p:sp>
        <p:nvSpPr>
          <p:cNvPr id="62469" name="AutoShape 5"/>
          <p:cNvSpPr>
            <a:spLocks noChangeAspect="1" noChangeArrowheads="1"/>
          </p:cNvSpPr>
          <p:nvPr/>
        </p:nvSpPr>
        <p:spPr bwMode="gray">
          <a:xfrm>
            <a:off x="565150" y="2967038"/>
            <a:ext cx="2573338" cy="3008312"/>
          </a:xfrm>
          <a:prstGeom prst="roundRect">
            <a:avLst>
              <a:gd name="adj" fmla="val 7606"/>
            </a:avLst>
          </a:prstGeom>
          <a:solidFill>
            <a:srgbClr val="FFFFFF"/>
          </a:solidFill>
          <a:ln w="19050">
            <a:solidFill>
              <a:schemeClr val="folHlink"/>
            </a:solidFill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vi-VN"/>
          </a:p>
        </p:txBody>
      </p:sp>
      <p:sp>
        <p:nvSpPr>
          <p:cNvPr id="62470" name="Oval 6" descr="edu02"/>
          <p:cNvSpPr>
            <a:spLocks noChangeArrowheads="1"/>
          </p:cNvSpPr>
          <p:nvPr/>
        </p:nvSpPr>
        <p:spPr bwMode="gray">
          <a:xfrm>
            <a:off x="717550" y="3279775"/>
            <a:ext cx="685800" cy="685800"/>
          </a:xfrm>
          <a:prstGeom prst="ellipse">
            <a:avLst/>
          </a:prstGeom>
          <a:blipFill dpi="0" rotWithShape="1">
            <a:blip r:embed="rId2"/>
            <a:srcRect/>
            <a:stretch>
              <a:fillRect/>
            </a:stretch>
          </a:blipFill>
          <a:ln w="19050">
            <a:solidFill>
              <a:schemeClr val="folHlink"/>
            </a:solidFill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vi-VN"/>
          </a:p>
        </p:txBody>
      </p:sp>
      <p:sp>
        <p:nvSpPr>
          <p:cNvPr id="62471" name="Oval 7" descr="edu05"/>
          <p:cNvSpPr>
            <a:spLocks noChangeArrowheads="1"/>
          </p:cNvSpPr>
          <p:nvPr/>
        </p:nvSpPr>
        <p:spPr bwMode="gray">
          <a:xfrm>
            <a:off x="717550" y="4110038"/>
            <a:ext cx="685800" cy="685800"/>
          </a:xfrm>
          <a:prstGeom prst="ellipse">
            <a:avLst/>
          </a:prstGeom>
          <a:blipFill dpi="0" rotWithShape="1">
            <a:blip r:embed="rId3"/>
            <a:srcRect/>
            <a:stretch>
              <a:fillRect/>
            </a:stretch>
          </a:blipFill>
          <a:ln w="19050">
            <a:solidFill>
              <a:schemeClr val="folHlink"/>
            </a:solidFill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vi-VN"/>
          </a:p>
        </p:txBody>
      </p:sp>
      <p:sp>
        <p:nvSpPr>
          <p:cNvPr id="62472" name="Oval 8" descr="edu01"/>
          <p:cNvSpPr>
            <a:spLocks noChangeArrowheads="1"/>
          </p:cNvSpPr>
          <p:nvPr/>
        </p:nvSpPr>
        <p:spPr bwMode="gray">
          <a:xfrm>
            <a:off x="717550" y="4948238"/>
            <a:ext cx="685800" cy="685800"/>
          </a:xfrm>
          <a:prstGeom prst="ellipse">
            <a:avLst/>
          </a:prstGeom>
          <a:blipFill dpi="0" rotWithShape="1">
            <a:blip r:embed="rId4"/>
            <a:srcRect/>
            <a:stretch>
              <a:fillRect/>
            </a:stretch>
          </a:blipFill>
          <a:ln w="19050">
            <a:solidFill>
              <a:schemeClr val="folHlink"/>
            </a:solidFill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vi-VN"/>
          </a:p>
        </p:txBody>
      </p:sp>
      <p:sp>
        <p:nvSpPr>
          <p:cNvPr id="62473" name="AutoShape 9"/>
          <p:cNvSpPr>
            <a:spLocks noChangeAspect="1" noChangeArrowheads="1"/>
          </p:cNvSpPr>
          <p:nvPr/>
        </p:nvSpPr>
        <p:spPr bwMode="gray">
          <a:xfrm>
            <a:off x="3295650" y="2967038"/>
            <a:ext cx="2573338" cy="3008312"/>
          </a:xfrm>
          <a:prstGeom prst="roundRect">
            <a:avLst>
              <a:gd name="adj" fmla="val 7606"/>
            </a:avLst>
          </a:prstGeom>
          <a:solidFill>
            <a:srgbClr val="FFFFFF"/>
          </a:solidFill>
          <a:ln w="19050">
            <a:solidFill>
              <a:schemeClr val="accent1"/>
            </a:solidFill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vi-VN"/>
          </a:p>
        </p:txBody>
      </p:sp>
      <p:sp>
        <p:nvSpPr>
          <p:cNvPr id="62474" name="Oval 10" descr="edu01"/>
          <p:cNvSpPr>
            <a:spLocks noChangeArrowheads="1"/>
          </p:cNvSpPr>
          <p:nvPr/>
        </p:nvSpPr>
        <p:spPr bwMode="gray">
          <a:xfrm>
            <a:off x="3448050" y="3279775"/>
            <a:ext cx="685800" cy="685800"/>
          </a:xfrm>
          <a:prstGeom prst="ellipse">
            <a:avLst/>
          </a:prstGeom>
          <a:blipFill dpi="0" rotWithShape="1">
            <a:blip r:embed="rId4"/>
            <a:srcRect/>
            <a:stretch>
              <a:fillRect/>
            </a:stretch>
          </a:blipFill>
          <a:ln w="19050">
            <a:solidFill>
              <a:schemeClr val="accent1"/>
            </a:solidFill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vi-VN"/>
          </a:p>
        </p:txBody>
      </p:sp>
      <p:sp>
        <p:nvSpPr>
          <p:cNvPr id="62475" name="Oval 11" descr="edu05"/>
          <p:cNvSpPr>
            <a:spLocks noChangeArrowheads="1"/>
          </p:cNvSpPr>
          <p:nvPr/>
        </p:nvSpPr>
        <p:spPr bwMode="gray">
          <a:xfrm>
            <a:off x="3448050" y="4110038"/>
            <a:ext cx="685800" cy="685800"/>
          </a:xfrm>
          <a:prstGeom prst="ellipse">
            <a:avLst/>
          </a:prstGeom>
          <a:blipFill dpi="0" rotWithShape="1">
            <a:blip r:embed="rId3"/>
            <a:srcRect/>
            <a:stretch>
              <a:fillRect/>
            </a:stretch>
          </a:blipFill>
          <a:ln w="19050">
            <a:solidFill>
              <a:schemeClr val="accent1"/>
            </a:solidFill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vi-VN"/>
          </a:p>
        </p:txBody>
      </p:sp>
      <p:sp>
        <p:nvSpPr>
          <p:cNvPr id="62476" name="Oval 12" descr="edu02"/>
          <p:cNvSpPr>
            <a:spLocks noChangeArrowheads="1"/>
          </p:cNvSpPr>
          <p:nvPr/>
        </p:nvSpPr>
        <p:spPr bwMode="gray">
          <a:xfrm>
            <a:off x="3448050" y="4948238"/>
            <a:ext cx="685800" cy="685800"/>
          </a:xfrm>
          <a:prstGeom prst="ellipse">
            <a:avLst/>
          </a:prstGeom>
          <a:blipFill dpi="0" rotWithShape="1">
            <a:blip r:embed="rId2"/>
            <a:srcRect/>
            <a:stretch>
              <a:fillRect/>
            </a:stretch>
          </a:blipFill>
          <a:ln w="19050">
            <a:solidFill>
              <a:schemeClr val="accent1"/>
            </a:solidFill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vi-VN"/>
          </a:p>
        </p:txBody>
      </p:sp>
      <p:sp>
        <p:nvSpPr>
          <p:cNvPr id="62477" name="AutoShape 13"/>
          <p:cNvSpPr>
            <a:spLocks noChangeAspect="1" noChangeArrowheads="1"/>
          </p:cNvSpPr>
          <p:nvPr/>
        </p:nvSpPr>
        <p:spPr bwMode="gray">
          <a:xfrm>
            <a:off x="6053138" y="2967038"/>
            <a:ext cx="2573337" cy="3008312"/>
          </a:xfrm>
          <a:prstGeom prst="roundRect">
            <a:avLst>
              <a:gd name="adj" fmla="val 7606"/>
            </a:avLst>
          </a:prstGeom>
          <a:solidFill>
            <a:srgbClr val="FFFFFF"/>
          </a:solidFill>
          <a:ln w="19050">
            <a:solidFill>
              <a:schemeClr val="hlink"/>
            </a:solidFill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vi-VN"/>
          </a:p>
        </p:txBody>
      </p:sp>
      <p:sp>
        <p:nvSpPr>
          <p:cNvPr id="62478" name="Oval 14" descr="edu05"/>
          <p:cNvSpPr>
            <a:spLocks noChangeArrowheads="1"/>
          </p:cNvSpPr>
          <p:nvPr/>
        </p:nvSpPr>
        <p:spPr bwMode="gray">
          <a:xfrm>
            <a:off x="6205538" y="3279775"/>
            <a:ext cx="685800" cy="685800"/>
          </a:xfrm>
          <a:prstGeom prst="ellipse">
            <a:avLst/>
          </a:prstGeom>
          <a:blipFill dpi="0" rotWithShape="1">
            <a:blip r:embed="rId3"/>
            <a:srcRect/>
            <a:stretch>
              <a:fillRect/>
            </a:stretch>
          </a:blipFill>
          <a:ln w="19050">
            <a:solidFill>
              <a:schemeClr val="hlink"/>
            </a:solidFill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vi-VN"/>
          </a:p>
        </p:txBody>
      </p:sp>
      <p:sp>
        <p:nvSpPr>
          <p:cNvPr id="62479" name="Oval 15" descr="edu04"/>
          <p:cNvSpPr>
            <a:spLocks noChangeArrowheads="1"/>
          </p:cNvSpPr>
          <p:nvPr/>
        </p:nvSpPr>
        <p:spPr bwMode="gray">
          <a:xfrm>
            <a:off x="6205538" y="4110038"/>
            <a:ext cx="685800" cy="685800"/>
          </a:xfrm>
          <a:prstGeom prst="ellipse">
            <a:avLst/>
          </a:prstGeom>
          <a:blipFill dpi="0" rotWithShape="1">
            <a:blip r:embed="rId5"/>
            <a:srcRect/>
            <a:stretch>
              <a:fillRect/>
            </a:stretch>
          </a:blipFill>
          <a:ln w="19050">
            <a:solidFill>
              <a:schemeClr val="hlink"/>
            </a:solidFill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vi-VN"/>
          </a:p>
        </p:txBody>
      </p:sp>
      <p:sp>
        <p:nvSpPr>
          <p:cNvPr id="62480" name="Oval 16" descr="edu02"/>
          <p:cNvSpPr>
            <a:spLocks noChangeArrowheads="1"/>
          </p:cNvSpPr>
          <p:nvPr/>
        </p:nvSpPr>
        <p:spPr bwMode="gray">
          <a:xfrm>
            <a:off x="6205538" y="4948238"/>
            <a:ext cx="685800" cy="685800"/>
          </a:xfrm>
          <a:prstGeom prst="ellipse">
            <a:avLst/>
          </a:prstGeom>
          <a:blipFill dpi="0" rotWithShape="1">
            <a:blip r:embed="rId2"/>
            <a:srcRect/>
            <a:stretch>
              <a:fillRect/>
            </a:stretch>
          </a:blipFill>
          <a:ln w="19050">
            <a:solidFill>
              <a:schemeClr val="hlink"/>
            </a:solidFill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vi-VN"/>
          </a:p>
        </p:txBody>
      </p:sp>
      <p:grpSp>
        <p:nvGrpSpPr>
          <p:cNvPr id="62481" name="Group 17"/>
          <p:cNvGrpSpPr>
            <a:grpSpLocks/>
          </p:cNvGrpSpPr>
          <p:nvPr/>
        </p:nvGrpSpPr>
        <p:grpSpPr bwMode="auto">
          <a:xfrm>
            <a:off x="971550" y="2646363"/>
            <a:ext cx="201613" cy="201612"/>
            <a:chOff x="672" y="1526"/>
            <a:chExt cx="162" cy="162"/>
          </a:xfrm>
        </p:grpSpPr>
        <p:sp>
          <p:nvSpPr>
            <p:cNvPr id="62482" name="Oval 18"/>
            <p:cNvSpPr>
              <a:spLocks noChangeArrowheads="1"/>
            </p:cNvSpPr>
            <p:nvPr/>
          </p:nvSpPr>
          <p:spPr bwMode="gray">
            <a:xfrm>
              <a:off x="672" y="1526"/>
              <a:ext cx="162" cy="162"/>
            </a:xfrm>
            <a:prstGeom prst="ellipse">
              <a:avLst/>
            </a:prstGeom>
            <a:gradFill rotWithShape="1">
              <a:gsLst>
                <a:gs pos="0">
                  <a:srgbClr val="FFFFFF">
                    <a:gamma/>
                    <a:shade val="54118"/>
                    <a:invGamma/>
                  </a:srgbClr>
                </a:gs>
                <a:gs pos="50000">
                  <a:srgbClr val="FFFFFF"/>
                </a:gs>
                <a:gs pos="100000">
                  <a:srgbClr val="FFFFFF">
                    <a:gamma/>
                    <a:shade val="54118"/>
                    <a:invGamma/>
                  </a:srgbClr>
                </a:gs>
              </a:gsLst>
              <a:lin ang="18900000" scaled="1"/>
            </a:gradFill>
            <a:ln w="9525">
              <a:solidFill>
                <a:srgbClr val="DDDDDD"/>
              </a:solidFill>
              <a:round/>
              <a:headEnd/>
              <a:tailEnd/>
            </a:ln>
            <a:effectLst>
              <a:outerShdw dist="35921" dir="2700000" algn="ctr" rotWithShape="0">
                <a:schemeClr val="bg2">
                  <a:alpha val="50000"/>
                </a:schemeClr>
              </a:outerShdw>
            </a:effectLst>
          </p:spPr>
          <p:txBody>
            <a:bodyPr wrap="none" anchor="ctr"/>
            <a:lstStyle/>
            <a:p>
              <a:endParaRPr lang="vi-VN"/>
            </a:p>
          </p:txBody>
        </p:sp>
        <p:grpSp>
          <p:nvGrpSpPr>
            <p:cNvPr id="62483" name="Group 19"/>
            <p:cNvGrpSpPr>
              <a:grpSpLocks/>
            </p:cNvGrpSpPr>
            <p:nvPr/>
          </p:nvGrpSpPr>
          <p:grpSpPr bwMode="auto">
            <a:xfrm rot="-2288454">
              <a:off x="686" y="1537"/>
              <a:ext cx="135" cy="139"/>
              <a:chOff x="887" y="2040"/>
              <a:chExt cx="433" cy="422"/>
            </a:xfrm>
          </p:grpSpPr>
          <p:pic>
            <p:nvPicPr>
              <p:cNvPr id="62484" name="Picture 20" descr="circuler_1"/>
              <p:cNvPicPr>
                <a:picLocks noChangeAspect="1" noChangeArrowheads="1"/>
              </p:cNvPicPr>
              <p:nvPr/>
            </p:nvPicPr>
            <p:blipFill>
              <a:blip r:embed="rId6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gray">
              <a:xfrm>
                <a:off x="887" y="2040"/>
                <a:ext cx="430" cy="420"/>
              </a:xfrm>
              <a:prstGeom prst="rect">
                <a:avLst/>
              </a:prstGeom>
              <a:noFill/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  <p:sp>
            <p:nvSpPr>
              <p:cNvPr id="62485" name="Oval 21"/>
              <p:cNvSpPr>
                <a:spLocks noChangeArrowheads="1"/>
              </p:cNvSpPr>
              <p:nvPr/>
            </p:nvSpPr>
            <p:spPr bwMode="gray">
              <a:xfrm>
                <a:off x="887" y="2040"/>
                <a:ext cx="433" cy="422"/>
              </a:xfrm>
              <a:prstGeom prst="ellipse">
                <a:avLst/>
              </a:prstGeom>
              <a:gradFill rotWithShape="1">
                <a:gsLst>
                  <a:gs pos="0">
                    <a:schemeClr val="folHlink">
                      <a:gamma/>
                      <a:shade val="34902"/>
                      <a:invGamma/>
                      <a:alpha val="89999"/>
                    </a:schemeClr>
                  </a:gs>
                  <a:gs pos="50000">
                    <a:schemeClr val="folHlink">
                      <a:alpha val="75000"/>
                    </a:schemeClr>
                  </a:gs>
                  <a:gs pos="100000">
                    <a:schemeClr val="folHlink">
                      <a:gamma/>
                      <a:shade val="34902"/>
                      <a:invGamma/>
                      <a:alpha val="89999"/>
                    </a:schemeClr>
                  </a:gs>
                </a:gsLst>
                <a:lin ang="18900000" scaled="1"/>
              </a:gra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algn="ctr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vi-VN"/>
              </a:p>
            </p:txBody>
          </p:sp>
          <p:pic>
            <p:nvPicPr>
              <p:cNvPr id="62486" name="Picture 22" descr="Picture2"/>
              <p:cNvPicPr>
                <a:picLocks noChangeAspect="1" noChangeArrowheads="1"/>
              </p:cNvPicPr>
              <p:nvPr/>
            </p:nvPicPr>
            <p:blipFill>
              <a:blip r:embed="rId7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gray">
              <a:xfrm>
                <a:off x="930" y="2044"/>
                <a:ext cx="345" cy="149"/>
              </a:xfrm>
              <a:prstGeom prst="rect">
                <a:avLst/>
              </a:prstGeom>
              <a:noFill/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</p:grpSp>
      </p:grpSp>
      <p:grpSp>
        <p:nvGrpSpPr>
          <p:cNvPr id="62487" name="Group 23"/>
          <p:cNvGrpSpPr>
            <a:grpSpLocks/>
          </p:cNvGrpSpPr>
          <p:nvPr/>
        </p:nvGrpSpPr>
        <p:grpSpPr bwMode="auto">
          <a:xfrm>
            <a:off x="3627438" y="2646363"/>
            <a:ext cx="201612" cy="201612"/>
            <a:chOff x="672" y="1526"/>
            <a:chExt cx="162" cy="162"/>
          </a:xfrm>
        </p:grpSpPr>
        <p:sp>
          <p:nvSpPr>
            <p:cNvPr id="62488" name="Oval 24"/>
            <p:cNvSpPr>
              <a:spLocks noChangeArrowheads="1"/>
            </p:cNvSpPr>
            <p:nvPr/>
          </p:nvSpPr>
          <p:spPr bwMode="gray">
            <a:xfrm>
              <a:off x="672" y="1526"/>
              <a:ext cx="162" cy="162"/>
            </a:xfrm>
            <a:prstGeom prst="ellipse">
              <a:avLst/>
            </a:prstGeom>
            <a:gradFill rotWithShape="1">
              <a:gsLst>
                <a:gs pos="0">
                  <a:srgbClr val="FFFFFF">
                    <a:gamma/>
                    <a:shade val="54118"/>
                    <a:invGamma/>
                  </a:srgbClr>
                </a:gs>
                <a:gs pos="50000">
                  <a:srgbClr val="FFFFFF"/>
                </a:gs>
                <a:gs pos="100000">
                  <a:srgbClr val="FFFFFF">
                    <a:gamma/>
                    <a:shade val="54118"/>
                    <a:invGamma/>
                  </a:srgbClr>
                </a:gs>
              </a:gsLst>
              <a:lin ang="18900000" scaled="1"/>
            </a:gradFill>
            <a:ln w="9525">
              <a:solidFill>
                <a:srgbClr val="DDDDDD"/>
              </a:solidFill>
              <a:round/>
              <a:headEnd/>
              <a:tailEnd/>
            </a:ln>
            <a:effectLst>
              <a:outerShdw dist="35921" dir="2700000" algn="ctr" rotWithShape="0">
                <a:schemeClr val="bg2">
                  <a:alpha val="50000"/>
                </a:schemeClr>
              </a:outerShdw>
            </a:effectLst>
          </p:spPr>
          <p:txBody>
            <a:bodyPr wrap="none" anchor="ctr"/>
            <a:lstStyle/>
            <a:p>
              <a:endParaRPr lang="vi-VN"/>
            </a:p>
          </p:txBody>
        </p:sp>
        <p:grpSp>
          <p:nvGrpSpPr>
            <p:cNvPr id="62489" name="Group 25"/>
            <p:cNvGrpSpPr>
              <a:grpSpLocks/>
            </p:cNvGrpSpPr>
            <p:nvPr/>
          </p:nvGrpSpPr>
          <p:grpSpPr bwMode="auto">
            <a:xfrm rot="-2288454">
              <a:off x="686" y="1537"/>
              <a:ext cx="135" cy="139"/>
              <a:chOff x="887" y="2040"/>
              <a:chExt cx="433" cy="422"/>
            </a:xfrm>
          </p:grpSpPr>
          <p:pic>
            <p:nvPicPr>
              <p:cNvPr id="62490" name="Picture 26" descr="circuler_1"/>
              <p:cNvPicPr>
                <a:picLocks noChangeAspect="1" noChangeArrowheads="1"/>
              </p:cNvPicPr>
              <p:nvPr/>
            </p:nvPicPr>
            <p:blipFill>
              <a:blip r:embed="rId6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gray">
              <a:xfrm>
                <a:off x="887" y="2040"/>
                <a:ext cx="430" cy="420"/>
              </a:xfrm>
              <a:prstGeom prst="rect">
                <a:avLst/>
              </a:prstGeom>
              <a:noFill/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  <p:sp>
            <p:nvSpPr>
              <p:cNvPr id="62491" name="Oval 27"/>
              <p:cNvSpPr>
                <a:spLocks noChangeArrowheads="1"/>
              </p:cNvSpPr>
              <p:nvPr/>
            </p:nvSpPr>
            <p:spPr bwMode="gray">
              <a:xfrm>
                <a:off x="887" y="2040"/>
                <a:ext cx="433" cy="422"/>
              </a:xfrm>
              <a:prstGeom prst="ellipse">
                <a:avLst/>
              </a:prstGeom>
              <a:gradFill rotWithShape="1">
                <a:gsLst>
                  <a:gs pos="0">
                    <a:schemeClr val="accent1">
                      <a:gamma/>
                      <a:shade val="34902"/>
                      <a:invGamma/>
                      <a:alpha val="89999"/>
                    </a:schemeClr>
                  </a:gs>
                  <a:gs pos="50000">
                    <a:schemeClr val="accent1">
                      <a:alpha val="75000"/>
                    </a:schemeClr>
                  </a:gs>
                  <a:gs pos="100000">
                    <a:schemeClr val="accent1">
                      <a:gamma/>
                      <a:shade val="34902"/>
                      <a:invGamma/>
                      <a:alpha val="89999"/>
                    </a:schemeClr>
                  </a:gs>
                </a:gsLst>
                <a:lin ang="18900000" scaled="1"/>
              </a:gra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algn="ctr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vi-VN"/>
              </a:p>
            </p:txBody>
          </p:sp>
          <p:pic>
            <p:nvPicPr>
              <p:cNvPr id="62492" name="Picture 28" descr="Picture2"/>
              <p:cNvPicPr>
                <a:picLocks noChangeAspect="1" noChangeArrowheads="1"/>
              </p:cNvPicPr>
              <p:nvPr/>
            </p:nvPicPr>
            <p:blipFill>
              <a:blip r:embed="rId7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gray">
              <a:xfrm>
                <a:off x="930" y="2044"/>
                <a:ext cx="345" cy="149"/>
              </a:xfrm>
              <a:prstGeom prst="rect">
                <a:avLst/>
              </a:prstGeom>
              <a:noFill/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</p:grpSp>
      </p:grpSp>
      <p:grpSp>
        <p:nvGrpSpPr>
          <p:cNvPr id="62493" name="Group 29"/>
          <p:cNvGrpSpPr>
            <a:grpSpLocks/>
          </p:cNvGrpSpPr>
          <p:nvPr/>
        </p:nvGrpSpPr>
        <p:grpSpPr bwMode="auto">
          <a:xfrm>
            <a:off x="6403975" y="2646363"/>
            <a:ext cx="201613" cy="201612"/>
            <a:chOff x="672" y="1526"/>
            <a:chExt cx="162" cy="162"/>
          </a:xfrm>
        </p:grpSpPr>
        <p:sp>
          <p:nvSpPr>
            <p:cNvPr id="62494" name="Oval 30"/>
            <p:cNvSpPr>
              <a:spLocks noChangeArrowheads="1"/>
            </p:cNvSpPr>
            <p:nvPr/>
          </p:nvSpPr>
          <p:spPr bwMode="gray">
            <a:xfrm>
              <a:off x="672" y="1526"/>
              <a:ext cx="162" cy="162"/>
            </a:xfrm>
            <a:prstGeom prst="ellipse">
              <a:avLst/>
            </a:prstGeom>
            <a:gradFill rotWithShape="1">
              <a:gsLst>
                <a:gs pos="0">
                  <a:srgbClr val="FFFFFF">
                    <a:gamma/>
                    <a:shade val="54118"/>
                    <a:invGamma/>
                  </a:srgbClr>
                </a:gs>
                <a:gs pos="50000">
                  <a:srgbClr val="FFFFFF"/>
                </a:gs>
                <a:gs pos="100000">
                  <a:srgbClr val="FFFFFF">
                    <a:gamma/>
                    <a:shade val="54118"/>
                    <a:invGamma/>
                  </a:srgbClr>
                </a:gs>
              </a:gsLst>
              <a:lin ang="18900000" scaled="1"/>
            </a:gradFill>
            <a:ln w="9525">
              <a:solidFill>
                <a:srgbClr val="DDDDDD"/>
              </a:solidFill>
              <a:round/>
              <a:headEnd/>
              <a:tailEnd/>
            </a:ln>
            <a:effectLst>
              <a:outerShdw dist="35921" dir="2700000" algn="ctr" rotWithShape="0">
                <a:schemeClr val="bg2">
                  <a:alpha val="50000"/>
                </a:schemeClr>
              </a:outerShdw>
            </a:effectLst>
          </p:spPr>
          <p:txBody>
            <a:bodyPr wrap="none" anchor="ctr"/>
            <a:lstStyle/>
            <a:p>
              <a:endParaRPr lang="vi-VN"/>
            </a:p>
          </p:txBody>
        </p:sp>
        <p:grpSp>
          <p:nvGrpSpPr>
            <p:cNvPr id="62495" name="Group 31"/>
            <p:cNvGrpSpPr>
              <a:grpSpLocks/>
            </p:cNvGrpSpPr>
            <p:nvPr/>
          </p:nvGrpSpPr>
          <p:grpSpPr bwMode="auto">
            <a:xfrm rot="-2288454">
              <a:off x="686" y="1537"/>
              <a:ext cx="135" cy="139"/>
              <a:chOff x="887" y="2040"/>
              <a:chExt cx="433" cy="422"/>
            </a:xfrm>
          </p:grpSpPr>
          <p:pic>
            <p:nvPicPr>
              <p:cNvPr id="62496" name="Picture 32" descr="circuler_1"/>
              <p:cNvPicPr>
                <a:picLocks noChangeAspect="1" noChangeArrowheads="1"/>
              </p:cNvPicPr>
              <p:nvPr/>
            </p:nvPicPr>
            <p:blipFill>
              <a:blip r:embed="rId6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gray">
              <a:xfrm>
                <a:off x="887" y="2040"/>
                <a:ext cx="430" cy="420"/>
              </a:xfrm>
              <a:prstGeom prst="rect">
                <a:avLst/>
              </a:prstGeom>
              <a:noFill/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  <p:sp>
            <p:nvSpPr>
              <p:cNvPr id="62497" name="Oval 33"/>
              <p:cNvSpPr>
                <a:spLocks noChangeArrowheads="1"/>
              </p:cNvSpPr>
              <p:nvPr/>
            </p:nvSpPr>
            <p:spPr bwMode="gray">
              <a:xfrm>
                <a:off x="887" y="2040"/>
                <a:ext cx="433" cy="422"/>
              </a:xfrm>
              <a:prstGeom prst="ellipse">
                <a:avLst/>
              </a:prstGeom>
              <a:gradFill rotWithShape="1">
                <a:gsLst>
                  <a:gs pos="0">
                    <a:schemeClr val="hlink">
                      <a:gamma/>
                      <a:shade val="34902"/>
                      <a:invGamma/>
                      <a:alpha val="89999"/>
                    </a:schemeClr>
                  </a:gs>
                  <a:gs pos="50000">
                    <a:schemeClr val="hlink">
                      <a:alpha val="75000"/>
                    </a:schemeClr>
                  </a:gs>
                  <a:gs pos="100000">
                    <a:schemeClr val="hlink">
                      <a:gamma/>
                      <a:shade val="34902"/>
                      <a:invGamma/>
                      <a:alpha val="89999"/>
                    </a:schemeClr>
                  </a:gs>
                </a:gsLst>
                <a:lin ang="18900000" scaled="1"/>
              </a:gra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algn="ctr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vi-VN"/>
              </a:p>
            </p:txBody>
          </p:sp>
          <p:pic>
            <p:nvPicPr>
              <p:cNvPr id="62498" name="Picture 34" descr="Picture2"/>
              <p:cNvPicPr>
                <a:picLocks noChangeAspect="1" noChangeArrowheads="1"/>
              </p:cNvPicPr>
              <p:nvPr/>
            </p:nvPicPr>
            <p:blipFill>
              <a:blip r:embed="rId7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gray">
              <a:xfrm>
                <a:off x="930" y="2044"/>
                <a:ext cx="345" cy="149"/>
              </a:xfrm>
              <a:prstGeom prst="rect">
                <a:avLst/>
              </a:prstGeom>
              <a:noFill/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</p:grpSp>
      </p:grpSp>
      <p:sp>
        <p:nvSpPr>
          <p:cNvPr id="62499" name="Rectangle 35"/>
          <p:cNvSpPr>
            <a:spLocks noChangeArrowheads="1"/>
          </p:cNvSpPr>
          <p:nvPr/>
        </p:nvSpPr>
        <p:spPr bwMode="black">
          <a:xfrm>
            <a:off x="1135063" y="2557463"/>
            <a:ext cx="1905000" cy="3667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28398" dir="3806097" algn="ctr" rotWithShape="0">
                    <a:schemeClr val="bg2">
                      <a:alpha val="50000"/>
                    </a:schemeClr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r>
              <a:rPr lang="en-US" b="1" smtClean="0"/>
              <a:t>Thêm tiêu đề</a:t>
            </a:r>
            <a:endParaRPr lang="en-US" b="1"/>
          </a:p>
        </p:txBody>
      </p:sp>
      <p:sp>
        <p:nvSpPr>
          <p:cNvPr id="62500" name="Rectangle 36"/>
          <p:cNvSpPr>
            <a:spLocks noChangeArrowheads="1"/>
          </p:cNvSpPr>
          <p:nvPr/>
        </p:nvSpPr>
        <p:spPr bwMode="black">
          <a:xfrm>
            <a:off x="3781425" y="2557463"/>
            <a:ext cx="1905000" cy="3667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28398" dir="3806097" algn="ctr" rotWithShape="0">
                    <a:schemeClr val="bg2">
                      <a:alpha val="50000"/>
                    </a:schemeClr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r>
              <a:rPr lang="en-US" b="1" smtClean="0"/>
              <a:t>Thêm tiêu đề</a:t>
            </a:r>
            <a:endParaRPr lang="en-US" b="1"/>
          </a:p>
        </p:txBody>
      </p:sp>
      <p:sp>
        <p:nvSpPr>
          <p:cNvPr id="62501" name="Rectangle 37"/>
          <p:cNvSpPr>
            <a:spLocks noChangeArrowheads="1"/>
          </p:cNvSpPr>
          <p:nvPr/>
        </p:nvSpPr>
        <p:spPr bwMode="black">
          <a:xfrm>
            <a:off x="6567488" y="2557463"/>
            <a:ext cx="1905000" cy="3667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28398" dir="3806097" algn="ctr" rotWithShape="0">
                    <a:schemeClr val="bg2">
                      <a:alpha val="50000"/>
                    </a:schemeClr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r>
              <a:rPr lang="en-US" b="1" smtClean="0"/>
              <a:t>Thêm tiêu đề</a:t>
            </a:r>
            <a:endParaRPr lang="en-US" b="1"/>
          </a:p>
        </p:txBody>
      </p:sp>
      <p:sp>
        <p:nvSpPr>
          <p:cNvPr id="62502" name="Rectangle 38"/>
          <p:cNvSpPr>
            <a:spLocks noChangeArrowheads="1"/>
          </p:cNvSpPr>
          <p:nvPr/>
        </p:nvSpPr>
        <p:spPr bwMode="black">
          <a:xfrm>
            <a:off x="1412875" y="3348038"/>
            <a:ext cx="1676400" cy="30777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r>
              <a:rPr lang="en-US" sz="1400" smtClean="0"/>
              <a:t>Thêm văn bản </a:t>
            </a:r>
            <a:endParaRPr lang="en-US" sz="1400"/>
          </a:p>
        </p:txBody>
      </p:sp>
      <p:sp>
        <p:nvSpPr>
          <p:cNvPr id="62503" name="Rectangle 39"/>
          <p:cNvSpPr>
            <a:spLocks noChangeArrowheads="1"/>
          </p:cNvSpPr>
          <p:nvPr/>
        </p:nvSpPr>
        <p:spPr bwMode="black">
          <a:xfrm>
            <a:off x="1412875" y="4195763"/>
            <a:ext cx="1676400" cy="30777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r>
              <a:rPr lang="en-US" sz="1400" smtClean="0"/>
              <a:t>Thêm văn bản </a:t>
            </a:r>
            <a:endParaRPr lang="en-US" sz="1400"/>
          </a:p>
        </p:txBody>
      </p:sp>
      <p:sp>
        <p:nvSpPr>
          <p:cNvPr id="62504" name="Rectangle 40"/>
          <p:cNvSpPr>
            <a:spLocks noChangeArrowheads="1"/>
          </p:cNvSpPr>
          <p:nvPr/>
        </p:nvSpPr>
        <p:spPr bwMode="black">
          <a:xfrm>
            <a:off x="1412875" y="5045075"/>
            <a:ext cx="1676400" cy="30777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r>
              <a:rPr lang="en-US" sz="1400" smtClean="0"/>
              <a:t>Thêm văn bản </a:t>
            </a:r>
            <a:endParaRPr lang="en-US" sz="1400"/>
          </a:p>
        </p:txBody>
      </p:sp>
      <p:sp>
        <p:nvSpPr>
          <p:cNvPr id="62505" name="Rectangle 41"/>
          <p:cNvSpPr>
            <a:spLocks noChangeArrowheads="1"/>
          </p:cNvSpPr>
          <p:nvPr/>
        </p:nvSpPr>
        <p:spPr bwMode="black">
          <a:xfrm>
            <a:off x="4143375" y="3348038"/>
            <a:ext cx="1676400" cy="30777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r>
              <a:rPr lang="en-US" sz="1400" smtClean="0"/>
              <a:t>Thêm văn bản </a:t>
            </a:r>
            <a:endParaRPr lang="en-US" sz="1400"/>
          </a:p>
        </p:txBody>
      </p:sp>
      <p:sp>
        <p:nvSpPr>
          <p:cNvPr id="62506" name="Rectangle 42"/>
          <p:cNvSpPr>
            <a:spLocks noChangeArrowheads="1"/>
          </p:cNvSpPr>
          <p:nvPr/>
        </p:nvSpPr>
        <p:spPr bwMode="black">
          <a:xfrm>
            <a:off x="4143375" y="4195763"/>
            <a:ext cx="1676400" cy="30777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r>
              <a:rPr lang="en-US" sz="1400" smtClean="0"/>
              <a:t>Thêm văn bản </a:t>
            </a:r>
            <a:endParaRPr lang="en-US" sz="1400"/>
          </a:p>
        </p:txBody>
      </p:sp>
      <p:sp>
        <p:nvSpPr>
          <p:cNvPr id="62507" name="Rectangle 43"/>
          <p:cNvSpPr>
            <a:spLocks noChangeArrowheads="1"/>
          </p:cNvSpPr>
          <p:nvPr/>
        </p:nvSpPr>
        <p:spPr bwMode="black">
          <a:xfrm>
            <a:off x="4143375" y="5045075"/>
            <a:ext cx="1676400" cy="30777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r>
              <a:rPr lang="en-US" sz="1400" smtClean="0"/>
              <a:t>Thêm văn bản </a:t>
            </a:r>
            <a:endParaRPr lang="en-US" sz="1400"/>
          </a:p>
        </p:txBody>
      </p:sp>
      <p:sp>
        <p:nvSpPr>
          <p:cNvPr id="62508" name="Rectangle 44"/>
          <p:cNvSpPr>
            <a:spLocks noChangeArrowheads="1"/>
          </p:cNvSpPr>
          <p:nvPr/>
        </p:nvSpPr>
        <p:spPr bwMode="black">
          <a:xfrm>
            <a:off x="6881813" y="3348038"/>
            <a:ext cx="1676400" cy="30777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r>
              <a:rPr lang="en-US" sz="1400" smtClean="0"/>
              <a:t>Thêm văn bản </a:t>
            </a:r>
            <a:endParaRPr lang="en-US" sz="1400"/>
          </a:p>
        </p:txBody>
      </p:sp>
      <p:sp>
        <p:nvSpPr>
          <p:cNvPr id="62509" name="Rectangle 45"/>
          <p:cNvSpPr>
            <a:spLocks noChangeArrowheads="1"/>
          </p:cNvSpPr>
          <p:nvPr/>
        </p:nvSpPr>
        <p:spPr bwMode="black">
          <a:xfrm>
            <a:off x="6881813" y="4195763"/>
            <a:ext cx="1676400" cy="30777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r>
              <a:rPr lang="en-US" sz="1400" smtClean="0"/>
              <a:t>Thêm văn bản </a:t>
            </a:r>
            <a:endParaRPr lang="en-US" sz="1400"/>
          </a:p>
        </p:txBody>
      </p:sp>
      <p:sp>
        <p:nvSpPr>
          <p:cNvPr id="62510" name="Rectangle 46"/>
          <p:cNvSpPr>
            <a:spLocks noChangeArrowheads="1"/>
          </p:cNvSpPr>
          <p:nvPr/>
        </p:nvSpPr>
        <p:spPr bwMode="black">
          <a:xfrm>
            <a:off x="6881813" y="5045075"/>
            <a:ext cx="1676400" cy="30777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r>
              <a:rPr lang="en-US" sz="1400" smtClean="0"/>
              <a:t>Thêm văn bản </a:t>
            </a:r>
            <a:endParaRPr lang="en-US" sz="140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3490" name="AutoShape 2"/>
          <p:cNvSpPr>
            <a:spLocks noChangeArrowheads="1"/>
          </p:cNvSpPr>
          <p:nvPr/>
        </p:nvSpPr>
        <p:spPr bwMode="gray">
          <a:xfrm rot="10800000">
            <a:off x="3048000" y="2566988"/>
            <a:ext cx="2894013" cy="2906712"/>
          </a:xfrm>
          <a:custGeom>
            <a:avLst/>
            <a:gdLst>
              <a:gd name="G0" fmla="+- 6451 0 0"/>
              <a:gd name="G1" fmla="+- -9088286 0 0"/>
              <a:gd name="G2" fmla="+- 0 0 -9088286"/>
              <a:gd name="T0" fmla="*/ 0 256 1"/>
              <a:gd name="T1" fmla="*/ 180 256 1"/>
              <a:gd name="G3" fmla="+- -9088286 T0 T1"/>
              <a:gd name="T2" fmla="*/ 0 256 1"/>
              <a:gd name="T3" fmla="*/ 90 256 1"/>
              <a:gd name="G4" fmla="+- -9088286 T2 T3"/>
              <a:gd name="G5" fmla="*/ G4 2 1"/>
              <a:gd name="T4" fmla="*/ 90 256 1"/>
              <a:gd name="T5" fmla="*/ 0 256 1"/>
              <a:gd name="G6" fmla="+- -9088286 T4 T5"/>
              <a:gd name="G7" fmla="*/ G6 2 1"/>
              <a:gd name="G8" fmla="abs -9088286"/>
              <a:gd name="T6" fmla="*/ 0 256 1"/>
              <a:gd name="T7" fmla="*/ 90 256 1"/>
              <a:gd name="G9" fmla="+- G8 T6 T7"/>
              <a:gd name="G10" fmla="?: G9 G7 G5"/>
              <a:gd name="T8" fmla="*/ 0 256 1"/>
              <a:gd name="T9" fmla="*/ 360 256 1"/>
              <a:gd name="G11" fmla="+- G10 T8 T9"/>
              <a:gd name="G12" fmla="?: G10 G11 G10"/>
              <a:gd name="T10" fmla="*/ 0 256 1"/>
              <a:gd name="T11" fmla="*/ 360 256 1"/>
              <a:gd name="G13" fmla="+- G12 T10 T11"/>
              <a:gd name="G14" fmla="?: G12 G13 G12"/>
              <a:gd name="G15" fmla="+- 0 0 G14"/>
              <a:gd name="G16" fmla="+- 10800 0 0"/>
              <a:gd name="G17" fmla="+- 10800 0 6451"/>
              <a:gd name="G18" fmla="*/ 6451 1 2"/>
              <a:gd name="G19" fmla="+- G18 5400 0"/>
              <a:gd name="G20" fmla="cos G19 -9088286"/>
              <a:gd name="G21" fmla="sin G19 -9088286"/>
              <a:gd name="G22" fmla="+- G20 10800 0"/>
              <a:gd name="G23" fmla="+- G21 10800 0"/>
              <a:gd name="G24" fmla="+- 10800 0 G20"/>
              <a:gd name="G25" fmla="+- 6451 10800 0"/>
              <a:gd name="G26" fmla="?: G9 G17 G25"/>
              <a:gd name="G27" fmla="?: G9 0 21600"/>
              <a:gd name="G28" fmla="cos 10800 -9088286"/>
              <a:gd name="G29" fmla="sin 10800 -9088286"/>
              <a:gd name="G30" fmla="sin 6451 -9088286"/>
              <a:gd name="G31" fmla="+- G28 10800 0"/>
              <a:gd name="G32" fmla="+- G29 10800 0"/>
              <a:gd name="G33" fmla="+- G30 10800 0"/>
              <a:gd name="G34" fmla="?: G4 0 G31"/>
              <a:gd name="G35" fmla="?: -9088286 G34 0"/>
              <a:gd name="G36" fmla="?: G6 G35 G31"/>
              <a:gd name="G37" fmla="+- 21600 0 G36"/>
              <a:gd name="G38" fmla="?: G4 0 G33"/>
              <a:gd name="G39" fmla="?: -9088286 G38 G32"/>
              <a:gd name="G40" fmla="?: G6 G39 0"/>
              <a:gd name="G41" fmla="?: G4 G32 21600"/>
              <a:gd name="G42" fmla="?: G6 G41 G33"/>
              <a:gd name="T12" fmla="*/ 10800 w 21600"/>
              <a:gd name="T13" fmla="*/ 0 h 21600"/>
              <a:gd name="T14" fmla="*/ 4321 w 21600"/>
              <a:gd name="T15" fmla="*/ 5104 h 21600"/>
              <a:gd name="T16" fmla="*/ 10800 w 21600"/>
              <a:gd name="T17" fmla="*/ 4349 h 21600"/>
              <a:gd name="T18" fmla="*/ 17279 w 21600"/>
              <a:gd name="T19" fmla="*/ 5104 h 21600"/>
              <a:gd name="T20" fmla="*/ G36 w 21600"/>
              <a:gd name="T21" fmla="*/ G40 h 21600"/>
              <a:gd name="T22" fmla="*/ G37 w 21600"/>
              <a:gd name="T23" fmla="*/ G42 h 21600"/>
            </a:gdLst>
            <a:ahLst/>
            <a:cxnLst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</a:cxnLst>
            <a:rect l="T20" t="T21" r="T22" b="T23"/>
            <a:pathLst>
              <a:path w="21600" h="21600">
                <a:moveTo>
                  <a:pt x="5955" y="6540"/>
                </a:moveTo>
                <a:cubicBezTo>
                  <a:pt x="7180" y="5147"/>
                  <a:pt x="8945" y="4348"/>
                  <a:pt x="10800" y="4349"/>
                </a:cubicBezTo>
                <a:cubicBezTo>
                  <a:pt x="12654" y="4349"/>
                  <a:pt x="14419" y="5147"/>
                  <a:pt x="15644" y="6540"/>
                </a:cubicBezTo>
                <a:lnTo>
                  <a:pt x="18910" y="3668"/>
                </a:lnTo>
                <a:cubicBezTo>
                  <a:pt x="16860" y="1336"/>
                  <a:pt x="13905" y="-1"/>
                  <a:pt x="10799" y="0"/>
                </a:cubicBezTo>
                <a:cubicBezTo>
                  <a:pt x="7694" y="0"/>
                  <a:pt x="4739" y="1336"/>
                  <a:pt x="2689" y="3668"/>
                </a:cubicBezTo>
                <a:close/>
              </a:path>
            </a:pathLst>
          </a:custGeom>
          <a:solidFill>
            <a:schemeClr val="hlink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vi-VN"/>
          </a:p>
        </p:txBody>
      </p:sp>
      <p:sp>
        <p:nvSpPr>
          <p:cNvPr id="63491" name="AutoShape 3"/>
          <p:cNvSpPr>
            <a:spLocks noChangeArrowheads="1"/>
          </p:cNvSpPr>
          <p:nvPr/>
        </p:nvSpPr>
        <p:spPr bwMode="gray">
          <a:xfrm>
            <a:off x="3046413" y="2441575"/>
            <a:ext cx="2894012" cy="2906713"/>
          </a:xfrm>
          <a:custGeom>
            <a:avLst/>
            <a:gdLst>
              <a:gd name="G0" fmla="+- 6303 0 0"/>
              <a:gd name="G1" fmla="+- -9041220 0 0"/>
              <a:gd name="G2" fmla="+- 0 0 -9041220"/>
              <a:gd name="T0" fmla="*/ 0 256 1"/>
              <a:gd name="T1" fmla="*/ 180 256 1"/>
              <a:gd name="G3" fmla="+- -9041220 T0 T1"/>
              <a:gd name="T2" fmla="*/ 0 256 1"/>
              <a:gd name="T3" fmla="*/ 90 256 1"/>
              <a:gd name="G4" fmla="+- -9041220 T2 T3"/>
              <a:gd name="G5" fmla="*/ G4 2 1"/>
              <a:gd name="T4" fmla="*/ 90 256 1"/>
              <a:gd name="T5" fmla="*/ 0 256 1"/>
              <a:gd name="G6" fmla="+- -9041220 T4 T5"/>
              <a:gd name="G7" fmla="*/ G6 2 1"/>
              <a:gd name="G8" fmla="abs -9041220"/>
              <a:gd name="T6" fmla="*/ 0 256 1"/>
              <a:gd name="T7" fmla="*/ 90 256 1"/>
              <a:gd name="G9" fmla="+- G8 T6 T7"/>
              <a:gd name="G10" fmla="?: G9 G7 G5"/>
              <a:gd name="T8" fmla="*/ 0 256 1"/>
              <a:gd name="T9" fmla="*/ 360 256 1"/>
              <a:gd name="G11" fmla="+- G10 T8 T9"/>
              <a:gd name="G12" fmla="?: G10 G11 G10"/>
              <a:gd name="T10" fmla="*/ 0 256 1"/>
              <a:gd name="T11" fmla="*/ 360 256 1"/>
              <a:gd name="G13" fmla="+- G12 T10 T11"/>
              <a:gd name="G14" fmla="?: G12 G13 G12"/>
              <a:gd name="G15" fmla="+- 0 0 G14"/>
              <a:gd name="G16" fmla="+- 10800 0 0"/>
              <a:gd name="G17" fmla="+- 10800 0 6303"/>
              <a:gd name="G18" fmla="*/ 6303 1 2"/>
              <a:gd name="G19" fmla="+- G18 5400 0"/>
              <a:gd name="G20" fmla="cos G19 -9041220"/>
              <a:gd name="G21" fmla="sin G19 -9041220"/>
              <a:gd name="G22" fmla="+- G20 10800 0"/>
              <a:gd name="G23" fmla="+- G21 10800 0"/>
              <a:gd name="G24" fmla="+- 10800 0 G20"/>
              <a:gd name="G25" fmla="+- 6303 10800 0"/>
              <a:gd name="G26" fmla="?: G9 G17 G25"/>
              <a:gd name="G27" fmla="?: G9 0 21600"/>
              <a:gd name="G28" fmla="cos 10800 -9041220"/>
              <a:gd name="G29" fmla="sin 10800 -9041220"/>
              <a:gd name="G30" fmla="sin 6303 -9041220"/>
              <a:gd name="G31" fmla="+- G28 10800 0"/>
              <a:gd name="G32" fmla="+- G29 10800 0"/>
              <a:gd name="G33" fmla="+- G30 10800 0"/>
              <a:gd name="G34" fmla="?: G4 0 G31"/>
              <a:gd name="G35" fmla="?: -9041220 G34 0"/>
              <a:gd name="G36" fmla="?: G6 G35 G31"/>
              <a:gd name="G37" fmla="+- 21600 0 G36"/>
              <a:gd name="G38" fmla="?: G4 0 G33"/>
              <a:gd name="G39" fmla="?: -9041220 G38 G32"/>
              <a:gd name="G40" fmla="?: G6 G39 0"/>
              <a:gd name="G41" fmla="?: G4 G32 21600"/>
              <a:gd name="G42" fmla="?: G6 G41 G33"/>
              <a:gd name="T12" fmla="*/ 10800 w 21600"/>
              <a:gd name="T13" fmla="*/ 0 h 21600"/>
              <a:gd name="T14" fmla="*/ 4448 w 21600"/>
              <a:gd name="T15" fmla="*/ 5072 h 21600"/>
              <a:gd name="T16" fmla="*/ 10800 w 21600"/>
              <a:gd name="T17" fmla="*/ 4497 h 21600"/>
              <a:gd name="T18" fmla="*/ 17152 w 21600"/>
              <a:gd name="T19" fmla="*/ 5072 h 21600"/>
              <a:gd name="T20" fmla="*/ G36 w 21600"/>
              <a:gd name="T21" fmla="*/ G40 h 21600"/>
              <a:gd name="T22" fmla="*/ G37 w 21600"/>
              <a:gd name="T23" fmla="*/ G42 h 21600"/>
            </a:gdLst>
            <a:ahLst/>
            <a:cxnLst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</a:cxnLst>
            <a:rect l="T20" t="T21" r="T22" b="T23"/>
            <a:pathLst>
              <a:path w="21600" h="21600">
                <a:moveTo>
                  <a:pt x="6119" y="6579"/>
                </a:moveTo>
                <a:cubicBezTo>
                  <a:pt x="7314" y="5253"/>
                  <a:pt x="9015" y="4496"/>
                  <a:pt x="10800" y="4497"/>
                </a:cubicBezTo>
                <a:cubicBezTo>
                  <a:pt x="12584" y="4497"/>
                  <a:pt x="14285" y="5253"/>
                  <a:pt x="15480" y="6579"/>
                </a:cubicBezTo>
                <a:lnTo>
                  <a:pt x="18820" y="3567"/>
                </a:lnTo>
                <a:cubicBezTo>
                  <a:pt x="16772" y="1296"/>
                  <a:pt x="13858" y="-1"/>
                  <a:pt x="10799" y="0"/>
                </a:cubicBezTo>
                <a:cubicBezTo>
                  <a:pt x="7741" y="0"/>
                  <a:pt x="4827" y="1296"/>
                  <a:pt x="2779" y="3567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vi-VN"/>
          </a:p>
        </p:txBody>
      </p:sp>
      <p:sp>
        <p:nvSpPr>
          <p:cNvPr id="63492" name="AutoShape 4"/>
          <p:cNvSpPr>
            <a:spLocks noChangeArrowheads="1"/>
          </p:cNvSpPr>
          <p:nvPr/>
        </p:nvSpPr>
        <p:spPr bwMode="invGray">
          <a:xfrm rot="5400000" flipH="1">
            <a:off x="3109913" y="2513013"/>
            <a:ext cx="2894012" cy="2906712"/>
          </a:xfrm>
          <a:custGeom>
            <a:avLst/>
            <a:gdLst>
              <a:gd name="G0" fmla="+- 6303 0 0"/>
              <a:gd name="G1" fmla="+- -9041220 0 0"/>
              <a:gd name="G2" fmla="+- 0 0 -9041220"/>
              <a:gd name="T0" fmla="*/ 0 256 1"/>
              <a:gd name="T1" fmla="*/ 180 256 1"/>
              <a:gd name="G3" fmla="+- -9041220 T0 T1"/>
              <a:gd name="T2" fmla="*/ 0 256 1"/>
              <a:gd name="T3" fmla="*/ 90 256 1"/>
              <a:gd name="G4" fmla="+- -9041220 T2 T3"/>
              <a:gd name="G5" fmla="*/ G4 2 1"/>
              <a:gd name="T4" fmla="*/ 90 256 1"/>
              <a:gd name="T5" fmla="*/ 0 256 1"/>
              <a:gd name="G6" fmla="+- -9041220 T4 T5"/>
              <a:gd name="G7" fmla="*/ G6 2 1"/>
              <a:gd name="G8" fmla="abs -9041220"/>
              <a:gd name="T6" fmla="*/ 0 256 1"/>
              <a:gd name="T7" fmla="*/ 90 256 1"/>
              <a:gd name="G9" fmla="+- G8 T6 T7"/>
              <a:gd name="G10" fmla="?: G9 G7 G5"/>
              <a:gd name="T8" fmla="*/ 0 256 1"/>
              <a:gd name="T9" fmla="*/ 360 256 1"/>
              <a:gd name="G11" fmla="+- G10 T8 T9"/>
              <a:gd name="G12" fmla="?: G10 G11 G10"/>
              <a:gd name="T10" fmla="*/ 0 256 1"/>
              <a:gd name="T11" fmla="*/ 360 256 1"/>
              <a:gd name="G13" fmla="+- G12 T10 T11"/>
              <a:gd name="G14" fmla="?: G12 G13 G12"/>
              <a:gd name="G15" fmla="+- 0 0 G14"/>
              <a:gd name="G16" fmla="+- 10800 0 0"/>
              <a:gd name="G17" fmla="+- 10800 0 6303"/>
              <a:gd name="G18" fmla="*/ 6303 1 2"/>
              <a:gd name="G19" fmla="+- G18 5400 0"/>
              <a:gd name="G20" fmla="cos G19 -9041220"/>
              <a:gd name="G21" fmla="sin G19 -9041220"/>
              <a:gd name="G22" fmla="+- G20 10800 0"/>
              <a:gd name="G23" fmla="+- G21 10800 0"/>
              <a:gd name="G24" fmla="+- 10800 0 G20"/>
              <a:gd name="G25" fmla="+- 6303 10800 0"/>
              <a:gd name="G26" fmla="?: G9 G17 G25"/>
              <a:gd name="G27" fmla="?: G9 0 21600"/>
              <a:gd name="G28" fmla="cos 10800 -9041220"/>
              <a:gd name="G29" fmla="sin 10800 -9041220"/>
              <a:gd name="G30" fmla="sin 6303 -9041220"/>
              <a:gd name="G31" fmla="+- G28 10800 0"/>
              <a:gd name="G32" fmla="+- G29 10800 0"/>
              <a:gd name="G33" fmla="+- G30 10800 0"/>
              <a:gd name="G34" fmla="?: G4 0 G31"/>
              <a:gd name="G35" fmla="?: -9041220 G34 0"/>
              <a:gd name="G36" fmla="?: G6 G35 G31"/>
              <a:gd name="G37" fmla="+- 21600 0 G36"/>
              <a:gd name="G38" fmla="?: G4 0 G33"/>
              <a:gd name="G39" fmla="?: -9041220 G38 G32"/>
              <a:gd name="G40" fmla="?: G6 G39 0"/>
              <a:gd name="G41" fmla="?: G4 G32 21600"/>
              <a:gd name="G42" fmla="?: G6 G41 G33"/>
              <a:gd name="T12" fmla="*/ 10800 w 21600"/>
              <a:gd name="T13" fmla="*/ 0 h 21600"/>
              <a:gd name="T14" fmla="*/ 4448 w 21600"/>
              <a:gd name="T15" fmla="*/ 5072 h 21600"/>
              <a:gd name="T16" fmla="*/ 10800 w 21600"/>
              <a:gd name="T17" fmla="*/ 4497 h 21600"/>
              <a:gd name="T18" fmla="*/ 17152 w 21600"/>
              <a:gd name="T19" fmla="*/ 5072 h 21600"/>
              <a:gd name="T20" fmla="*/ G36 w 21600"/>
              <a:gd name="T21" fmla="*/ G40 h 21600"/>
              <a:gd name="T22" fmla="*/ G37 w 21600"/>
              <a:gd name="T23" fmla="*/ G42 h 21600"/>
            </a:gdLst>
            <a:ahLst/>
            <a:cxnLst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</a:cxnLst>
            <a:rect l="T20" t="T21" r="T22" b="T23"/>
            <a:pathLst>
              <a:path w="21600" h="21600">
                <a:moveTo>
                  <a:pt x="6119" y="6579"/>
                </a:moveTo>
                <a:cubicBezTo>
                  <a:pt x="7314" y="5253"/>
                  <a:pt x="9015" y="4496"/>
                  <a:pt x="10800" y="4497"/>
                </a:cubicBezTo>
                <a:cubicBezTo>
                  <a:pt x="12584" y="4497"/>
                  <a:pt x="14285" y="5253"/>
                  <a:pt x="15480" y="6579"/>
                </a:cubicBezTo>
                <a:lnTo>
                  <a:pt x="18820" y="3567"/>
                </a:lnTo>
                <a:cubicBezTo>
                  <a:pt x="16772" y="1296"/>
                  <a:pt x="13858" y="-1"/>
                  <a:pt x="10799" y="0"/>
                </a:cubicBezTo>
                <a:cubicBezTo>
                  <a:pt x="7741" y="0"/>
                  <a:pt x="4827" y="1296"/>
                  <a:pt x="2779" y="3567"/>
                </a:cubicBezTo>
                <a:close/>
              </a:path>
            </a:pathLst>
          </a:custGeom>
          <a:solidFill>
            <a:schemeClr val="accent2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vi-VN"/>
          </a:p>
        </p:txBody>
      </p:sp>
      <p:sp>
        <p:nvSpPr>
          <p:cNvPr id="63493" name="AutoShape 5"/>
          <p:cNvSpPr>
            <a:spLocks noChangeArrowheads="1"/>
          </p:cNvSpPr>
          <p:nvPr/>
        </p:nvSpPr>
        <p:spPr bwMode="invGray">
          <a:xfrm rot="16200000">
            <a:off x="2986088" y="2503488"/>
            <a:ext cx="2894012" cy="2906712"/>
          </a:xfrm>
          <a:custGeom>
            <a:avLst/>
            <a:gdLst>
              <a:gd name="G0" fmla="+- 6303 0 0"/>
              <a:gd name="G1" fmla="+- -9041220 0 0"/>
              <a:gd name="G2" fmla="+- 0 0 -9041220"/>
              <a:gd name="T0" fmla="*/ 0 256 1"/>
              <a:gd name="T1" fmla="*/ 180 256 1"/>
              <a:gd name="G3" fmla="+- -9041220 T0 T1"/>
              <a:gd name="T2" fmla="*/ 0 256 1"/>
              <a:gd name="T3" fmla="*/ 90 256 1"/>
              <a:gd name="G4" fmla="+- -9041220 T2 T3"/>
              <a:gd name="G5" fmla="*/ G4 2 1"/>
              <a:gd name="T4" fmla="*/ 90 256 1"/>
              <a:gd name="T5" fmla="*/ 0 256 1"/>
              <a:gd name="G6" fmla="+- -9041220 T4 T5"/>
              <a:gd name="G7" fmla="*/ G6 2 1"/>
              <a:gd name="G8" fmla="abs -9041220"/>
              <a:gd name="T6" fmla="*/ 0 256 1"/>
              <a:gd name="T7" fmla="*/ 90 256 1"/>
              <a:gd name="G9" fmla="+- G8 T6 T7"/>
              <a:gd name="G10" fmla="?: G9 G7 G5"/>
              <a:gd name="T8" fmla="*/ 0 256 1"/>
              <a:gd name="T9" fmla="*/ 360 256 1"/>
              <a:gd name="G11" fmla="+- G10 T8 T9"/>
              <a:gd name="G12" fmla="?: G10 G11 G10"/>
              <a:gd name="T10" fmla="*/ 0 256 1"/>
              <a:gd name="T11" fmla="*/ 360 256 1"/>
              <a:gd name="G13" fmla="+- G12 T10 T11"/>
              <a:gd name="G14" fmla="?: G12 G13 G12"/>
              <a:gd name="G15" fmla="+- 0 0 G14"/>
              <a:gd name="G16" fmla="+- 10800 0 0"/>
              <a:gd name="G17" fmla="+- 10800 0 6303"/>
              <a:gd name="G18" fmla="*/ 6303 1 2"/>
              <a:gd name="G19" fmla="+- G18 5400 0"/>
              <a:gd name="G20" fmla="cos G19 -9041220"/>
              <a:gd name="G21" fmla="sin G19 -9041220"/>
              <a:gd name="G22" fmla="+- G20 10800 0"/>
              <a:gd name="G23" fmla="+- G21 10800 0"/>
              <a:gd name="G24" fmla="+- 10800 0 G20"/>
              <a:gd name="G25" fmla="+- 6303 10800 0"/>
              <a:gd name="G26" fmla="?: G9 G17 G25"/>
              <a:gd name="G27" fmla="?: G9 0 21600"/>
              <a:gd name="G28" fmla="cos 10800 -9041220"/>
              <a:gd name="G29" fmla="sin 10800 -9041220"/>
              <a:gd name="G30" fmla="sin 6303 -9041220"/>
              <a:gd name="G31" fmla="+- G28 10800 0"/>
              <a:gd name="G32" fmla="+- G29 10800 0"/>
              <a:gd name="G33" fmla="+- G30 10800 0"/>
              <a:gd name="G34" fmla="?: G4 0 G31"/>
              <a:gd name="G35" fmla="?: -9041220 G34 0"/>
              <a:gd name="G36" fmla="?: G6 G35 G31"/>
              <a:gd name="G37" fmla="+- 21600 0 G36"/>
              <a:gd name="G38" fmla="?: G4 0 G33"/>
              <a:gd name="G39" fmla="?: -9041220 G38 G32"/>
              <a:gd name="G40" fmla="?: G6 G39 0"/>
              <a:gd name="G41" fmla="?: G4 G32 21600"/>
              <a:gd name="G42" fmla="?: G6 G41 G33"/>
              <a:gd name="T12" fmla="*/ 10800 w 21600"/>
              <a:gd name="T13" fmla="*/ 0 h 21600"/>
              <a:gd name="T14" fmla="*/ 4448 w 21600"/>
              <a:gd name="T15" fmla="*/ 5072 h 21600"/>
              <a:gd name="T16" fmla="*/ 10800 w 21600"/>
              <a:gd name="T17" fmla="*/ 4497 h 21600"/>
              <a:gd name="T18" fmla="*/ 17152 w 21600"/>
              <a:gd name="T19" fmla="*/ 5072 h 21600"/>
              <a:gd name="T20" fmla="*/ G36 w 21600"/>
              <a:gd name="T21" fmla="*/ G40 h 21600"/>
              <a:gd name="T22" fmla="*/ G37 w 21600"/>
              <a:gd name="T23" fmla="*/ G42 h 21600"/>
            </a:gdLst>
            <a:ahLst/>
            <a:cxnLst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</a:cxnLst>
            <a:rect l="T20" t="T21" r="T22" b="T23"/>
            <a:pathLst>
              <a:path w="21600" h="21600">
                <a:moveTo>
                  <a:pt x="6119" y="6579"/>
                </a:moveTo>
                <a:cubicBezTo>
                  <a:pt x="7314" y="5253"/>
                  <a:pt x="9015" y="4496"/>
                  <a:pt x="10800" y="4497"/>
                </a:cubicBezTo>
                <a:cubicBezTo>
                  <a:pt x="12584" y="4497"/>
                  <a:pt x="14285" y="5253"/>
                  <a:pt x="15480" y="6579"/>
                </a:cubicBezTo>
                <a:lnTo>
                  <a:pt x="18820" y="3567"/>
                </a:lnTo>
                <a:cubicBezTo>
                  <a:pt x="16772" y="1296"/>
                  <a:pt x="13858" y="-1"/>
                  <a:pt x="10799" y="0"/>
                </a:cubicBezTo>
                <a:cubicBezTo>
                  <a:pt x="7741" y="0"/>
                  <a:pt x="4827" y="1296"/>
                  <a:pt x="2779" y="3567"/>
                </a:cubicBezTo>
                <a:close/>
              </a:path>
            </a:pathLst>
          </a:custGeom>
          <a:solidFill>
            <a:schemeClr val="folHlink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vi-VN"/>
          </a:p>
        </p:txBody>
      </p:sp>
      <p:sp>
        <p:nvSpPr>
          <p:cNvPr id="63494" name="Rectangle 6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Thêm văn bản </a:t>
            </a:r>
            <a:endParaRPr lang="en-US" smtClean="0"/>
          </a:p>
        </p:txBody>
      </p:sp>
      <p:grpSp>
        <p:nvGrpSpPr>
          <p:cNvPr id="63495" name="Group 7"/>
          <p:cNvGrpSpPr>
            <a:grpSpLocks/>
          </p:cNvGrpSpPr>
          <p:nvPr/>
        </p:nvGrpSpPr>
        <p:grpSpPr bwMode="auto">
          <a:xfrm>
            <a:off x="2809875" y="3190875"/>
            <a:ext cx="3359150" cy="1514475"/>
            <a:chOff x="1762" y="2022"/>
            <a:chExt cx="2116" cy="954"/>
          </a:xfrm>
        </p:grpSpPr>
        <p:sp>
          <p:nvSpPr>
            <p:cNvPr id="63496" name="Rectangle 8"/>
            <p:cNvSpPr>
              <a:spLocks noChangeArrowheads="1"/>
            </p:cNvSpPr>
            <p:nvPr/>
          </p:nvSpPr>
          <p:spPr bwMode="white">
            <a:xfrm rot="2700000">
              <a:off x="2799" y="1455"/>
              <a:ext cx="48" cy="2111"/>
            </a:xfrm>
            <a:prstGeom prst="rect">
              <a:avLst/>
            </a:prstGeom>
            <a:solidFill>
              <a:srgbClr val="FFFFFF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76200" algn="ctr">
                  <a:solidFill>
                    <a:srgbClr val="969696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vi-VN"/>
            </a:p>
          </p:txBody>
        </p:sp>
        <p:sp>
          <p:nvSpPr>
            <p:cNvPr id="63497" name="Rectangle 9"/>
            <p:cNvSpPr>
              <a:spLocks noChangeArrowheads="1"/>
            </p:cNvSpPr>
            <p:nvPr/>
          </p:nvSpPr>
          <p:spPr bwMode="white">
            <a:xfrm rot="18900000" flipH="1">
              <a:off x="2794" y="1431"/>
              <a:ext cx="48" cy="2111"/>
            </a:xfrm>
            <a:prstGeom prst="rect">
              <a:avLst/>
            </a:prstGeom>
            <a:solidFill>
              <a:srgbClr val="FFFFFF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76200" algn="ctr">
                  <a:solidFill>
                    <a:srgbClr val="969696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vi-VN"/>
            </a:p>
          </p:txBody>
        </p:sp>
        <p:sp>
          <p:nvSpPr>
            <p:cNvPr id="63498" name="Oval 10"/>
            <p:cNvSpPr>
              <a:spLocks noChangeArrowheads="1"/>
            </p:cNvSpPr>
            <p:nvPr/>
          </p:nvSpPr>
          <p:spPr bwMode="gray">
            <a:xfrm>
              <a:off x="2343" y="2022"/>
              <a:ext cx="954" cy="954"/>
            </a:xfrm>
            <a:prstGeom prst="ellipse">
              <a:avLst/>
            </a:prstGeom>
            <a:gradFill rotWithShape="1">
              <a:gsLst>
                <a:gs pos="0">
                  <a:srgbClr val="DDDDDD">
                    <a:gamma/>
                    <a:tint val="0"/>
                    <a:invGamma/>
                  </a:srgbClr>
                </a:gs>
                <a:gs pos="100000">
                  <a:srgbClr val="DDDDDD"/>
                </a:gs>
              </a:gsLst>
              <a:path path="shape">
                <a:fillToRect l="50000" t="50000" r="50000" b="50000"/>
              </a:path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76200">
                  <a:solidFill>
                    <a:srgbClr val="969696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vi-VN"/>
            </a:p>
          </p:txBody>
        </p:sp>
      </p:grpSp>
      <p:sp>
        <p:nvSpPr>
          <p:cNvPr id="63499" name="Text Box 11"/>
          <p:cNvSpPr txBox="1">
            <a:spLocks noChangeArrowheads="1"/>
          </p:cNvSpPr>
          <p:nvPr/>
        </p:nvSpPr>
        <p:spPr bwMode="gray">
          <a:xfrm>
            <a:off x="3798888" y="3508375"/>
            <a:ext cx="1457325" cy="64633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gradFill rotWithShape="1">
                  <a:gsLst>
                    <a:gs pos="0">
                      <a:schemeClr val="accent2"/>
                    </a:gs>
                    <a:gs pos="100000">
                      <a:schemeClr val="accent2">
                        <a:gamma/>
                        <a:tint val="73725"/>
                        <a:invGamma/>
                      </a:schemeClr>
                    </a:gs>
                  </a:gsLst>
                  <a:lin ang="5400000" scaled="1"/>
                </a:gra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US" b="1" smtClean="0">
                <a:solidFill>
                  <a:srgbClr val="080808"/>
                </a:solidFill>
              </a:rPr>
              <a:t>Thêm văn bản </a:t>
            </a:r>
            <a:endParaRPr lang="en-US" b="1">
              <a:solidFill>
                <a:srgbClr val="080808"/>
              </a:solidFill>
            </a:endParaRPr>
          </a:p>
        </p:txBody>
      </p:sp>
      <p:sp>
        <p:nvSpPr>
          <p:cNvPr id="63500" name="Oval 12"/>
          <p:cNvSpPr>
            <a:spLocks noChangeArrowheads="1"/>
          </p:cNvSpPr>
          <p:nvPr/>
        </p:nvSpPr>
        <p:spPr bwMode="gray">
          <a:xfrm>
            <a:off x="2360613" y="1843088"/>
            <a:ext cx="1111250" cy="1111250"/>
          </a:xfrm>
          <a:prstGeom prst="ellipse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gradFill rotWithShape="1">
                  <a:gsLst>
                    <a:gs pos="0">
                      <a:schemeClr val="accent1"/>
                    </a:gs>
                    <a:gs pos="100000">
                      <a:schemeClr val="accent1">
                        <a:gamma/>
                        <a:shade val="85882"/>
                        <a:invGamma/>
                      </a:schemeClr>
                    </a:gs>
                  </a:gsLst>
                  <a:path path="shape">
                    <a:fillToRect l="50000" t="50000" r="50000" b="50000"/>
                  </a:path>
                </a:gradFill>
              </a14:hiddenFill>
            </a:ext>
            <a:ext uri="{91240B29-F687-4F45-9708-019B960494DF}">
              <a14:hiddenLine xmlns:a14="http://schemas.microsoft.com/office/drawing/2010/main" w="57150">
                <a:solidFill>
                  <a:srgbClr val="FFFFFF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vi-VN"/>
          </a:p>
        </p:txBody>
      </p:sp>
      <p:sp>
        <p:nvSpPr>
          <p:cNvPr id="63501" name="Rectangle 13"/>
          <p:cNvSpPr>
            <a:spLocks noChangeArrowheads="1"/>
          </p:cNvSpPr>
          <p:nvPr/>
        </p:nvSpPr>
        <p:spPr bwMode="black">
          <a:xfrm>
            <a:off x="2408238" y="2109788"/>
            <a:ext cx="1066800" cy="5810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28398" dir="3806097" algn="ctr" rotWithShape="0">
                    <a:schemeClr val="bg2">
                      <a:alpha val="50000"/>
                    </a:schemeClr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/>
            <a:r>
              <a:rPr lang="en-US" sz="1600" b="1" smtClean="0"/>
              <a:t>Thêm chữ </a:t>
            </a:r>
            <a:endParaRPr lang="en-US" sz="1600" b="1"/>
          </a:p>
        </p:txBody>
      </p:sp>
      <p:sp>
        <p:nvSpPr>
          <p:cNvPr id="63502" name="Oval 14"/>
          <p:cNvSpPr>
            <a:spLocks noChangeArrowheads="1"/>
          </p:cNvSpPr>
          <p:nvPr/>
        </p:nvSpPr>
        <p:spPr bwMode="gray">
          <a:xfrm>
            <a:off x="5494338" y="1862138"/>
            <a:ext cx="1111250" cy="1111250"/>
          </a:xfrm>
          <a:prstGeom prst="ellipse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gradFill rotWithShape="1">
                  <a:gsLst>
                    <a:gs pos="0">
                      <a:schemeClr val="accent2"/>
                    </a:gs>
                    <a:gs pos="100000">
                      <a:schemeClr val="accent2">
                        <a:gamma/>
                        <a:shade val="85882"/>
                        <a:invGamma/>
                      </a:schemeClr>
                    </a:gs>
                  </a:gsLst>
                  <a:path path="shape">
                    <a:fillToRect l="50000" t="50000" r="50000" b="50000"/>
                  </a:path>
                </a:gradFill>
              </a14:hiddenFill>
            </a:ext>
            <a:ext uri="{91240B29-F687-4F45-9708-019B960494DF}">
              <a14:hiddenLine xmlns:a14="http://schemas.microsoft.com/office/drawing/2010/main" w="57150">
                <a:solidFill>
                  <a:srgbClr val="FFFFFF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vi-VN"/>
          </a:p>
        </p:txBody>
      </p:sp>
      <p:sp>
        <p:nvSpPr>
          <p:cNvPr id="63503" name="Rectangle 15"/>
          <p:cNvSpPr>
            <a:spLocks noChangeArrowheads="1"/>
          </p:cNvSpPr>
          <p:nvPr/>
        </p:nvSpPr>
        <p:spPr bwMode="black">
          <a:xfrm>
            <a:off x="5532438" y="2128838"/>
            <a:ext cx="1066800" cy="5810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28398" dir="3806097" algn="ctr" rotWithShape="0">
                    <a:schemeClr val="bg2">
                      <a:alpha val="50000"/>
                    </a:schemeClr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/>
            <a:r>
              <a:rPr lang="en-US" sz="1600" b="1" smtClean="0"/>
              <a:t>Thêm chữ </a:t>
            </a:r>
            <a:endParaRPr lang="en-US" sz="1600" b="1"/>
          </a:p>
        </p:txBody>
      </p:sp>
      <p:sp>
        <p:nvSpPr>
          <p:cNvPr id="63504" name="Oval 16"/>
          <p:cNvSpPr>
            <a:spLocks noChangeArrowheads="1"/>
          </p:cNvSpPr>
          <p:nvPr/>
        </p:nvSpPr>
        <p:spPr bwMode="gray">
          <a:xfrm>
            <a:off x="2370138" y="4957763"/>
            <a:ext cx="1111250" cy="1111250"/>
          </a:xfrm>
          <a:prstGeom prst="ellipse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gradFill rotWithShape="1">
                  <a:gsLst>
                    <a:gs pos="0">
                      <a:schemeClr val="folHlink"/>
                    </a:gs>
                    <a:gs pos="100000">
                      <a:schemeClr val="folHlink">
                        <a:gamma/>
                        <a:shade val="85882"/>
                        <a:invGamma/>
                      </a:schemeClr>
                    </a:gs>
                  </a:gsLst>
                  <a:path path="shape">
                    <a:fillToRect l="50000" t="50000" r="50000" b="50000"/>
                  </a:path>
                </a:gradFill>
              </a14:hiddenFill>
            </a:ext>
            <a:ext uri="{91240B29-F687-4F45-9708-019B960494DF}">
              <a14:hiddenLine xmlns:a14="http://schemas.microsoft.com/office/drawing/2010/main" w="57150">
                <a:solidFill>
                  <a:srgbClr val="FFFFFF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vi-VN"/>
          </a:p>
        </p:txBody>
      </p:sp>
      <p:sp>
        <p:nvSpPr>
          <p:cNvPr id="63505" name="Rectangle 17"/>
          <p:cNvSpPr>
            <a:spLocks noChangeArrowheads="1"/>
          </p:cNvSpPr>
          <p:nvPr/>
        </p:nvSpPr>
        <p:spPr bwMode="black">
          <a:xfrm>
            <a:off x="2370138" y="5243513"/>
            <a:ext cx="1066800" cy="5810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28398" dir="3806097" algn="ctr" rotWithShape="0">
                    <a:schemeClr val="bg2">
                      <a:alpha val="50000"/>
                    </a:schemeClr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/>
            <a:r>
              <a:rPr lang="en-US" sz="1600" b="1" smtClean="0"/>
              <a:t>Thêm chữ </a:t>
            </a:r>
            <a:endParaRPr lang="en-US" sz="1600" b="1"/>
          </a:p>
        </p:txBody>
      </p:sp>
      <p:sp>
        <p:nvSpPr>
          <p:cNvPr id="63506" name="Oval 18"/>
          <p:cNvSpPr>
            <a:spLocks noChangeArrowheads="1"/>
          </p:cNvSpPr>
          <p:nvPr/>
        </p:nvSpPr>
        <p:spPr bwMode="gray">
          <a:xfrm>
            <a:off x="5494338" y="4967288"/>
            <a:ext cx="1111250" cy="1111250"/>
          </a:xfrm>
          <a:prstGeom prst="ellipse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gradFill rotWithShape="1">
                  <a:gsLst>
                    <a:gs pos="0">
                      <a:schemeClr val="hlink"/>
                    </a:gs>
                    <a:gs pos="100000">
                      <a:schemeClr val="hlink">
                        <a:gamma/>
                        <a:shade val="85882"/>
                        <a:invGamma/>
                      </a:schemeClr>
                    </a:gs>
                  </a:gsLst>
                  <a:path path="shape">
                    <a:fillToRect l="50000" t="50000" r="50000" b="50000"/>
                  </a:path>
                </a:gradFill>
              </a14:hiddenFill>
            </a:ext>
            <a:ext uri="{91240B29-F687-4F45-9708-019B960494DF}">
              <a14:hiddenLine xmlns:a14="http://schemas.microsoft.com/office/drawing/2010/main" w="57150">
                <a:solidFill>
                  <a:srgbClr val="FFFFFF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vi-VN"/>
          </a:p>
        </p:txBody>
      </p:sp>
      <p:sp>
        <p:nvSpPr>
          <p:cNvPr id="63507" name="Rectangle 19"/>
          <p:cNvSpPr>
            <a:spLocks noChangeArrowheads="1"/>
          </p:cNvSpPr>
          <p:nvPr/>
        </p:nvSpPr>
        <p:spPr bwMode="black">
          <a:xfrm>
            <a:off x="5522913" y="5253038"/>
            <a:ext cx="1066800" cy="5810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28398" dir="3806097" algn="ctr" rotWithShape="0">
                    <a:schemeClr val="bg2">
                      <a:alpha val="50000"/>
                    </a:schemeClr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/>
            <a:r>
              <a:rPr lang="en-US" sz="1600" b="1" smtClean="0"/>
              <a:t>Thêm chữ </a:t>
            </a:r>
            <a:endParaRPr lang="en-US" sz="1600" b="1"/>
          </a:p>
        </p:txBody>
      </p:sp>
      <p:sp>
        <p:nvSpPr>
          <p:cNvPr id="63508" name="WordArt 20"/>
          <p:cNvSpPr>
            <a:spLocks noChangeArrowheads="1" noChangeShapeType="1" noTextEdit="1"/>
          </p:cNvSpPr>
          <p:nvPr/>
        </p:nvSpPr>
        <p:spPr bwMode="gray">
          <a:xfrm>
            <a:off x="3595688" y="2724150"/>
            <a:ext cx="1814512" cy="1616075"/>
          </a:xfrm>
          <a:prstGeom prst="rect">
            <a:avLst/>
          </a:prstGeom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/>
              </a14:hiddenEffects>
            </a:ext>
          </a:extLst>
        </p:spPr>
        <p:txBody>
          <a:bodyPr spcFirstLastPara="1" wrap="none" fromWordArt="1">
            <a:prstTxWarp prst="textArchUp">
              <a:avLst>
                <a:gd name="adj" fmla="val 12745190"/>
              </a:avLst>
            </a:prstTxWarp>
          </a:bodyPr>
          <a:lstStyle/>
          <a:p>
            <a:pPr algn="ctr"/>
            <a:r>
              <a:rPr lang="vi-VN" b="1" kern="10" smtClean="0">
                <a:solidFill>
                  <a:srgbClr val="FFFFFF"/>
                </a:solidFill>
                <a:cs typeface="Arial" panose="020B0604020202020204" pitchFamily="34" charset="0"/>
              </a:rPr>
              <a:t>Thêm chữ</a:t>
            </a:r>
            <a:endParaRPr lang="vi-VN" b="1" kern="10">
              <a:solidFill>
                <a:srgbClr val="FFFFFF"/>
              </a:solidFill>
              <a:cs typeface="Arial" panose="020B0604020202020204" pitchFamily="34" charset="0"/>
            </a:endParaRPr>
          </a:p>
        </p:txBody>
      </p:sp>
      <p:sp>
        <p:nvSpPr>
          <p:cNvPr id="63509" name="WordArt 21"/>
          <p:cNvSpPr>
            <a:spLocks noChangeArrowheads="1" noChangeShapeType="1" noTextEdit="1"/>
          </p:cNvSpPr>
          <p:nvPr/>
        </p:nvSpPr>
        <p:spPr bwMode="gray">
          <a:xfrm rot="5277609">
            <a:off x="4071145" y="3244056"/>
            <a:ext cx="1814512" cy="1495425"/>
          </a:xfrm>
          <a:prstGeom prst="rect">
            <a:avLst/>
          </a:prstGeom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/>
              </a14:hiddenEffects>
            </a:ext>
          </a:extLst>
        </p:spPr>
        <p:txBody>
          <a:bodyPr spcFirstLastPara="1" wrap="none" fromWordArt="1">
            <a:prstTxWarp prst="textArchUp">
              <a:avLst>
                <a:gd name="adj" fmla="val 12626540"/>
              </a:avLst>
            </a:prstTxWarp>
          </a:bodyPr>
          <a:lstStyle/>
          <a:p>
            <a:pPr algn="ctr"/>
            <a:r>
              <a:rPr lang="vi-VN" b="1" kern="10" smtClean="0">
                <a:solidFill>
                  <a:srgbClr val="FFFFFF"/>
                </a:solidFill>
                <a:cs typeface="Arial" panose="020B0604020202020204" pitchFamily="34" charset="0"/>
              </a:rPr>
              <a:t>Thêm chữ</a:t>
            </a:r>
            <a:endParaRPr lang="vi-VN" b="1" kern="10">
              <a:solidFill>
                <a:srgbClr val="FFFFFF"/>
              </a:solidFill>
              <a:cs typeface="Arial" panose="020B0604020202020204" pitchFamily="34" charset="0"/>
            </a:endParaRPr>
          </a:p>
        </p:txBody>
      </p:sp>
      <p:sp>
        <p:nvSpPr>
          <p:cNvPr id="63510" name="WordArt 22"/>
          <p:cNvSpPr>
            <a:spLocks noChangeArrowheads="1" noChangeShapeType="1" noTextEdit="1"/>
          </p:cNvSpPr>
          <p:nvPr/>
        </p:nvSpPr>
        <p:spPr bwMode="gray">
          <a:xfrm>
            <a:off x="3568700" y="3689350"/>
            <a:ext cx="1814513" cy="1536700"/>
          </a:xfrm>
          <a:prstGeom prst="rect">
            <a:avLst/>
          </a:prstGeom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/>
              </a14:hiddenEffects>
            </a:ext>
          </a:extLst>
        </p:spPr>
        <p:txBody>
          <a:bodyPr spcFirstLastPara="1" wrap="none" fromWordArt="1">
            <a:prstTxWarp prst="textArchDown">
              <a:avLst>
                <a:gd name="adj" fmla="val 2128780"/>
              </a:avLst>
            </a:prstTxWarp>
          </a:bodyPr>
          <a:lstStyle/>
          <a:p>
            <a:pPr algn="ctr"/>
            <a:r>
              <a:rPr lang="vi-VN" b="1" kern="10" smtClean="0">
                <a:solidFill>
                  <a:srgbClr val="FFFFFF"/>
                </a:solidFill>
                <a:cs typeface="Arial" panose="020B0604020202020204" pitchFamily="34" charset="0"/>
              </a:rPr>
              <a:t>Thêm chữ</a:t>
            </a:r>
            <a:endParaRPr lang="vi-VN" b="1" kern="10">
              <a:solidFill>
                <a:srgbClr val="FFFFFF"/>
              </a:solidFill>
              <a:cs typeface="Arial" panose="020B0604020202020204" pitchFamily="34" charset="0"/>
            </a:endParaRPr>
          </a:p>
        </p:txBody>
      </p:sp>
      <p:sp>
        <p:nvSpPr>
          <p:cNvPr id="63511" name="WordArt 23"/>
          <p:cNvSpPr>
            <a:spLocks noChangeArrowheads="1" noChangeShapeType="1" noTextEdit="1"/>
          </p:cNvSpPr>
          <p:nvPr/>
        </p:nvSpPr>
        <p:spPr bwMode="gray">
          <a:xfrm rot="16200000">
            <a:off x="3155157" y="3101181"/>
            <a:ext cx="1814512" cy="1616075"/>
          </a:xfrm>
          <a:prstGeom prst="rect">
            <a:avLst/>
          </a:prstGeom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/>
              </a14:hiddenEffects>
            </a:ext>
          </a:extLst>
        </p:spPr>
        <p:txBody>
          <a:bodyPr spcFirstLastPara="1" wrap="none" fromWordArt="1">
            <a:prstTxWarp prst="textArchUp">
              <a:avLst>
                <a:gd name="adj" fmla="val 12745190"/>
              </a:avLst>
            </a:prstTxWarp>
          </a:bodyPr>
          <a:lstStyle/>
          <a:p>
            <a:pPr algn="ctr"/>
            <a:r>
              <a:rPr lang="vi-VN" b="1" kern="10" smtClean="0">
                <a:solidFill>
                  <a:srgbClr val="FFFFFF"/>
                </a:solidFill>
                <a:cs typeface="Arial" panose="020B0604020202020204" pitchFamily="34" charset="0"/>
              </a:rPr>
              <a:t>Thêm chữ</a:t>
            </a:r>
            <a:endParaRPr lang="vi-VN" b="1" kern="10">
              <a:solidFill>
                <a:srgbClr val="FFFFFF"/>
              </a:solidFill>
              <a:cs typeface="Arial" panose="020B0604020202020204" pitchFamily="34" charset="0"/>
            </a:endParaRPr>
          </a:p>
        </p:txBody>
      </p:sp>
      <p:sp>
        <p:nvSpPr>
          <p:cNvPr id="63512" name="Freeform 24"/>
          <p:cNvSpPr>
            <a:spLocks/>
          </p:cNvSpPr>
          <p:nvPr/>
        </p:nvSpPr>
        <p:spPr bwMode="invGray">
          <a:xfrm rot="-15702034" flipH="1" flipV="1">
            <a:off x="1747838" y="3616325"/>
            <a:ext cx="1644650" cy="695325"/>
          </a:xfrm>
          <a:custGeom>
            <a:avLst/>
            <a:gdLst>
              <a:gd name="T0" fmla="*/ 0 w 982"/>
              <a:gd name="T1" fmla="*/ 774 h 774"/>
              <a:gd name="T2" fmla="*/ 2 w 982"/>
              <a:gd name="T3" fmla="*/ 770 h 774"/>
              <a:gd name="T4" fmla="*/ 8 w 982"/>
              <a:gd name="T5" fmla="*/ 754 h 774"/>
              <a:gd name="T6" fmla="*/ 16 w 982"/>
              <a:gd name="T7" fmla="*/ 730 h 774"/>
              <a:gd name="T8" fmla="*/ 32 w 982"/>
              <a:gd name="T9" fmla="*/ 698 h 774"/>
              <a:gd name="T10" fmla="*/ 50 w 982"/>
              <a:gd name="T11" fmla="*/ 660 h 774"/>
              <a:gd name="T12" fmla="*/ 76 w 982"/>
              <a:gd name="T13" fmla="*/ 618 h 774"/>
              <a:gd name="T14" fmla="*/ 106 w 982"/>
              <a:gd name="T15" fmla="*/ 574 h 774"/>
              <a:gd name="T16" fmla="*/ 142 w 982"/>
              <a:gd name="T17" fmla="*/ 528 h 774"/>
              <a:gd name="T18" fmla="*/ 186 w 982"/>
              <a:gd name="T19" fmla="*/ 482 h 774"/>
              <a:gd name="T20" fmla="*/ 236 w 982"/>
              <a:gd name="T21" fmla="*/ 438 h 774"/>
              <a:gd name="T22" fmla="*/ 294 w 982"/>
              <a:gd name="T23" fmla="*/ 398 h 774"/>
              <a:gd name="T24" fmla="*/ 360 w 982"/>
              <a:gd name="T25" fmla="*/ 360 h 774"/>
              <a:gd name="T26" fmla="*/ 426 w 982"/>
              <a:gd name="T27" fmla="*/ 332 h 774"/>
              <a:gd name="T28" fmla="*/ 488 w 982"/>
              <a:gd name="T29" fmla="*/ 314 h 774"/>
              <a:gd name="T30" fmla="*/ 544 w 982"/>
              <a:gd name="T31" fmla="*/ 304 h 774"/>
              <a:gd name="T32" fmla="*/ 594 w 982"/>
              <a:gd name="T33" fmla="*/ 300 h 774"/>
              <a:gd name="T34" fmla="*/ 638 w 982"/>
              <a:gd name="T35" fmla="*/ 300 h 774"/>
              <a:gd name="T36" fmla="*/ 678 w 982"/>
              <a:gd name="T37" fmla="*/ 304 h 774"/>
              <a:gd name="T38" fmla="*/ 710 w 982"/>
              <a:gd name="T39" fmla="*/ 312 h 774"/>
              <a:gd name="T40" fmla="*/ 736 w 982"/>
              <a:gd name="T41" fmla="*/ 320 h 774"/>
              <a:gd name="T42" fmla="*/ 754 w 982"/>
              <a:gd name="T43" fmla="*/ 326 h 774"/>
              <a:gd name="T44" fmla="*/ 766 w 982"/>
              <a:gd name="T45" fmla="*/ 332 h 774"/>
              <a:gd name="T46" fmla="*/ 770 w 982"/>
              <a:gd name="T47" fmla="*/ 334 h 774"/>
              <a:gd name="T48" fmla="*/ 680 w 982"/>
              <a:gd name="T49" fmla="*/ 476 h 774"/>
              <a:gd name="T50" fmla="*/ 982 w 982"/>
              <a:gd name="T51" fmla="*/ 370 h 774"/>
              <a:gd name="T52" fmla="*/ 912 w 982"/>
              <a:gd name="T53" fmla="*/ 0 h 774"/>
              <a:gd name="T54" fmla="*/ 854 w 982"/>
              <a:gd name="T55" fmla="*/ 150 h 774"/>
              <a:gd name="T56" fmla="*/ 850 w 982"/>
              <a:gd name="T57" fmla="*/ 148 h 774"/>
              <a:gd name="T58" fmla="*/ 838 w 982"/>
              <a:gd name="T59" fmla="*/ 142 h 774"/>
              <a:gd name="T60" fmla="*/ 822 w 982"/>
              <a:gd name="T61" fmla="*/ 134 h 774"/>
              <a:gd name="T62" fmla="*/ 798 w 982"/>
              <a:gd name="T63" fmla="*/ 126 h 774"/>
              <a:gd name="T64" fmla="*/ 768 w 982"/>
              <a:gd name="T65" fmla="*/ 120 h 774"/>
              <a:gd name="T66" fmla="*/ 732 w 982"/>
              <a:gd name="T67" fmla="*/ 114 h 774"/>
              <a:gd name="T68" fmla="*/ 692 w 982"/>
              <a:gd name="T69" fmla="*/ 110 h 774"/>
              <a:gd name="T70" fmla="*/ 646 w 982"/>
              <a:gd name="T71" fmla="*/ 110 h 774"/>
              <a:gd name="T72" fmla="*/ 596 w 982"/>
              <a:gd name="T73" fmla="*/ 116 h 774"/>
              <a:gd name="T74" fmla="*/ 540 w 982"/>
              <a:gd name="T75" fmla="*/ 126 h 774"/>
              <a:gd name="T76" fmla="*/ 482 w 982"/>
              <a:gd name="T77" fmla="*/ 146 h 774"/>
              <a:gd name="T78" fmla="*/ 422 w 982"/>
              <a:gd name="T79" fmla="*/ 172 h 774"/>
              <a:gd name="T80" fmla="*/ 356 w 982"/>
              <a:gd name="T81" fmla="*/ 210 h 774"/>
              <a:gd name="T82" fmla="*/ 290 w 982"/>
              <a:gd name="T83" fmla="*/ 258 h 774"/>
              <a:gd name="T84" fmla="*/ 230 w 982"/>
              <a:gd name="T85" fmla="*/ 310 h 774"/>
              <a:gd name="T86" fmla="*/ 178 w 982"/>
              <a:gd name="T87" fmla="*/ 364 h 774"/>
              <a:gd name="T88" fmla="*/ 136 w 982"/>
              <a:gd name="T89" fmla="*/ 422 h 774"/>
              <a:gd name="T90" fmla="*/ 100 w 982"/>
              <a:gd name="T91" fmla="*/ 480 h 774"/>
              <a:gd name="T92" fmla="*/ 72 w 982"/>
              <a:gd name="T93" fmla="*/ 536 h 774"/>
              <a:gd name="T94" fmla="*/ 48 w 982"/>
              <a:gd name="T95" fmla="*/ 590 h 774"/>
              <a:gd name="T96" fmla="*/ 30 w 982"/>
              <a:gd name="T97" fmla="*/ 640 h 774"/>
              <a:gd name="T98" fmla="*/ 18 w 982"/>
              <a:gd name="T99" fmla="*/ 684 h 774"/>
              <a:gd name="T100" fmla="*/ 8 w 982"/>
              <a:gd name="T101" fmla="*/ 722 h 774"/>
              <a:gd name="T102" fmla="*/ 4 w 982"/>
              <a:gd name="T103" fmla="*/ 750 h 774"/>
              <a:gd name="T104" fmla="*/ 0 w 982"/>
              <a:gd name="T105" fmla="*/ 768 h 774"/>
              <a:gd name="T106" fmla="*/ 0 w 982"/>
              <a:gd name="T107" fmla="*/ 774 h 77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</a:cxnLst>
            <a:rect l="0" t="0" r="r" b="b"/>
            <a:pathLst>
              <a:path w="982" h="774">
                <a:moveTo>
                  <a:pt x="0" y="774"/>
                </a:moveTo>
                <a:lnTo>
                  <a:pt x="2" y="770"/>
                </a:lnTo>
                <a:lnTo>
                  <a:pt x="8" y="754"/>
                </a:lnTo>
                <a:lnTo>
                  <a:pt x="16" y="730"/>
                </a:lnTo>
                <a:lnTo>
                  <a:pt x="32" y="698"/>
                </a:lnTo>
                <a:lnTo>
                  <a:pt x="50" y="660"/>
                </a:lnTo>
                <a:lnTo>
                  <a:pt x="76" y="618"/>
                </a:lnTo>
                <a:lnTo>
                  <a:pt x="106" y="574"/>
                </a:lnTo>
                <a:lnTo>
                  <a:pt x="142" y="528"/>
                </a:lnTo>
                <a:lnTo>
                  <a:pt x="186" y="482"/>
                </a:lnTo>
                <a:lnTo>
                  <a:pt x="236" y="438"/>
                </a:lnTo>
                <a:lnTo>
                  <a:pt x="294" y="398"/>
                </a:lnTo>
                <a:lnTo>
                  <a:pt x="360" y="360"/>
                </a:lnTo>
                <a:lnTo>
                  <a:pt x="426" y="332"/>
                </a:lnTo>
                <a:lnTo>
                  <a:pt x="488" y="314"/>
                </a:lnTo>
                <a:lnTo>
                  <a:pt x="544" y="304"/>
                </a:lnTo>
                <a:lnTo>
                  <a:pt x="594" y="300"/>
                </a:lnTo>
                <a:lnTo>
                  <a:pt x="638" y="300"/>
                </a:lnTo>
                <a:lnTo>
                  <a:pt x="678" y="304"/>
                </a:lnTo>
                <a:lnTo>
                  <a:pt x="710" y="312"/>
                </a:lnTo>
                <a:lnTo>
                  <a:pt x="736" y="320"/>
                </a:lnTo>
                <a:lnTo>
                  <a:pt x="754" y="326"/>
                </a:lnTo>
                <a:lnTo>
                  <a:pt x="766" y="332"/>
                </a:lnTo>
                <a:lnTo>
                  <a:pt x="770" y="334"/>
                </a:lnTo>
                <a:lnTo>
                  <a:pt x="680" y="476"/>
                </a:lnTo>
                <a:lnTo>
                  <a:pt x="982" y="370"/>
                </a:lnTo>
                <a:lnTo>
                  <a:pt x="912" y="0"/>
                </a:lnTo>
                <a:lnTo>
                  <a:pt x="854" y="150"/>
                </a:lnTo>
                <a:lnTo>
                  <a:pt x="850" y="148"/>
                </a:lnTo>
                <a:lnTo>
                  <a:pt x="838" y="142"/>
                </a:lnTo>
                <a:lnTo>
                  <a:pt x="822" y="134"/>
                </a:lnTo>
                <a:lnTo>
                  <a:pt x="798" y="126"/>
                </a:lnTo>
                <a:lnTo>
                  <a:pt x="768" y="120"/>
                </a:lnTo>
                <a:lnTo>
                  <a:pt x="732" y="114"/>
                </a:lnTo>
                <a:lnTo>
                  <a:pt x="692" y="110"/>
                </a:lnTo>
                <a:lnTo>
                  <a:pt x="646" y="110"/>
                </a:lnTo>
                <a:lnTo>
                  <a:pt x="596" y="116"/>
                </a:lnTo>
                <a:lnTo>
                  <a:pt x="540" y="126"/>
                </a:lnTo>
                <a:lnTo>
                  <a:pt x="482" y="146"/>
                </a:lnTo>
                <a:lnTo>
                  <a:pt x="422" y="172"/>
                </a:lnTo>
                <a:lnTo>
                  <a:pt x="356" y="210"/>
                </a:lnTo>
                <a:lnTo>
                  <a:pt x="290" y="258"/>
                </a:lnTo>
                <a:lnTo>
                  <a:pt x="230" y="310"/>
                </a:lnTo>
                <a:lnTo>
                  <a:pt x="178" y="364"/>
                </a:lnTo>
                <a:lnTo>
                  <a:pt x="136" y="422"/>
                </a:lnTo>
                <a:lnTo>
                  <a:pt x="100" y="480"/>
                </a:lnTo>
                <a:lnTo>
                  <a:pt x="72" y="536"/>
                </a:lnTo>
                <a:lnTo>
                  <a:pt x="48" y="590"/>
                </a:lnTo>
                <a:lnTo>
                  <a:pt x="30" y="640"/>
                </a:lnTo>
                <a:lnTo>
                  <a:pt x="18" y="684"/>
                </a:lnTo>
                <a:lnTo>
                  <a:pt x="8" y="722"/>
                </a:lnTo>
                <a:lnTo>
                  <a:pt x="4" y="750"/>
                </a:lnTo>
                <a:lnTo>
                  <a:pt x="0" y="768"/>
                </a:lnTo>
                <a:lnTo>
                  <a:pt x="0" y="774"/>
                </a:lnTo>
              </a:path>
            </a:pathLst>
          </a:custGeom>
          <a:gradFill rotWithShape="1">
            <a:gsLst>
              <a:gs pos="0">
                <a:schemeClr val="folHlink">
                  <a:gamma/>
                  <a:tint val="90980"/>
                  <a:invGamma/>
                  <a:alpha val="32001"/>
                </a:schemeClr>
              </a:gs>
              <a:gs pos="100000">
                <a:schemeClr val="folHlink"/>
              </a:gs>
            </a:gsLst>
            <a:lin ang="0" scaled="1"/>
          </a:gradFill>
          <a:ln>
            <a:noFill/>
          </a:ln>
          <a:extLs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prstDash val="solid"/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vi-VN"/>
          </a:p>
        </p:txBody>
      </p:sp>
      <p:sp>
        <p:nvSpPr>
          <p:cNvPr id="63513" name="Freeform 25"/>
          <p:cNvSpPr>
            <a:spLocks/>
          </p:cNvSpPr>
          <p:nvPr/>
        </p:nvSpPr>
        <p:spPr bwMode="gray">
          <a:xfrm rot="-31996194" flipH="1" flipV="1">
            <a:off x="3681413" y="1733550"/>
            <a:ext cx="1644650" cy="695325"/>
          </a:xfrm>
          <a:custGeom>
            <a:avLst/>
            <a:gdLst>
              <a:gd name="T0" fmla="*/ 0 w 982"/>
              <a:gd name="T1" fmla="*/ 774 h 774"/>
              <a:gd name="T2" fmla="*/ 2 w 982"/>
              <a:gd name="T3" fmla="*/ 770 h 774"/>
              <a:gd name="T4" fmla="*/ 8 w 982"/>
              <a:gd name="T5" fmla="*/ 754 h 774"/>
              <a:gd name="T6" fmla="*/ 16 w 982"/>
              <a:gd name="T7" fmla="*/ 730 h 774"/>
              <a:gd name="T8" fmla="*/ 32 w 982"/>
              <a:gd name="T9" fmla="*/ 698 h 774"/>
              <a:gd name="T10" fmla="*/ 50 w 982"/>
              <a:gd name="T11" fmla="*/ 660 h 774"/>
              <a:gd name="T12" fmla="*/ 76 w 982"/>
              <a:gd name="T13" fmla="*/ 618 h 774"/>
              <a:gd name="T14" fmla="*/ 106 w 982"/>
              <a:gd name="T15" fmla="*/ 574 h 774"/>
              <a:gd name="T16" fmla="*/ 142 w 982"/>
              <a:gd name="T17" fmla="*/ 528 h 774"/>
              <a:gd name="T18" fmla="*/ 186 w 982"/>
              <a:gd name="T19" fmla="*/ 482 h 774"/>
              <a:gd name="T20" fmla="*/ 236 w 982"/>
              <a:gd name="T21" fmla="*/ 438 h 774"/>
              <a:gd name="T22" fmla="*/ 294 w 982"/>
              <a:gd name="T23" fmla="*/ 398 h 774"/>
              <a:gd name="T24" fmla="*/ 360 w 982"/>
              <a:gd name="T25" fmla="*/ 360 h 774"/>
              <a:gd name="T26" fmla="*/ 426 w 982"/>
              <a:gd name="T27" fmla="*/ 332 h 774"/>
              <a:gd name="T28" fmla="*/ 488 w 982"/>
              <a:gd name="T29" fmla="*/ 314 h 774"/>
              <a:gd name="T30" fmla="*/ 544 w 982"/>
              <a:gd name="T31" fmla="*/ 304 h 774"/>
              <a:gd name="T32" fmla="*/ 594 w 982"/>
              <a:gd name="T33" fmla="*/ 300 h 774"/>
              <a:gd name="T34" fmla="*/ 638 w 982"/>
              <a:gd name="T35" fmla="*/ 300 h 774"/>
              <a:gd name="T36" fmla="*/ 678 w 982"/>
              <a:gd name="T37" fmla="*/ 304 h 774"/>
              <a:gd name="T38" fmla="*/ 710 w 982"/>
              <a:gd name="T39" fmla="*/ 312 h 774"/>
              <a:gd name="T40" fmla="*/ 736 w 982"/>
              <a:gd name="T41" fmla="*/ 320 h 774"/>
              <a:gd name="T42" fmla="*/ 754 w 982"/>
              <a:gd name="T43" fmla="*/ 326 h 774"/>
              <a:gd name="T44" fmla="*/ 766 w 982"/>
              <a:gd name="T45" fmla="*/ 332 h 774"/>
              <a:gd name="T46" fmla="*/ 770 w 982"/>
              <a:gd name="T47" fmla="*/ 334 h 774"/>
              <a:gd name="T48" fmla="*/ 680 w 982"/>
              <a:gd name="T49" fmla="*/ 476 h 774"/>
              <a:gd name="T50" fmla="*/ 982 w 982"/>
              <a:gd name="T51" fmla="*/ 370 h 774"/>
              <a:gd name="T52" fmla="*/ 912 w 982"/>
              <a:gd name="T53" fmla="*/ 0 h 774"/>
              <a:gd name="T54" fmla="*/ 854 w 982"/>
              <a:gd name="T55" fmla="*/ 150 h 774"/>
              <a:gd name="T56" fmla="*/ 850 w 982"/>
              <a:gd name="T57" fmla="*/ 148 h 774"/>
              <a:gd name="T58" fmla="*/ 838 w 982"/>
              <a:gd name="T59" fmla="*/ 142 h 774"/>
              <a:gd name="T60" fmla="*/ 822 w 982"/>
              <a:gd name="T61" fmla="*/ 134 h 774"/>
              <a:gd name="T62" fmla="*/ 798 w 982"/>
              <a:gd name="T63" fmla="*/ 126 h 774"/>
              <a:gd name="T64" fmla="*/ 768 w 982"/>
              <a:gd name="T65" fmla="*/ 120 h 774"/>
              <a:gd name="T66" fmla="*/ 732 w 982"/>
              <a:gd name="T67" fmla="*/ 114 h 774"/>
              <a:gd name="T68" fmla="*/ 692 w 982"/>
              <a:gd name="T69" fmla="*/ 110 h 774"/>
              <a:gd name="T70" fmla="*/ 646 w 982"/>
              <a:gd name="T71" fmla="*/ 110 h 774"/>
              <a:gd name="T72" fmla="*/ 596 w 982"/>
              <a:gd name="T73" fmla="*/ 116 h 774"/>
              <a:gd name="T74" fmla="*/ 540 w 982"/>
              <a:gd name="T75" fmla="*/ 126 h 774"/>
              <a:gd name="T76" fmla="*/ 482 w 982"/>
              <a:gd name="T77" fmla="*/ 146 h 774"/>
              <a:gd name="T78" fmla="*/ 422 w 982"/>
              <a:gd name="T79" fmla="*/ 172 h 774"/>
              <a:gd name="T80" fmla="*/ 356 w 982"/>
              <a:gd name="T81" fmla="*/ 210 h 774"/>
              <a:gd name="T82" fmla="*/ 290 w 982"/>
              <a:gd name="T83" fmla="*/ 258 h 774"/>
              <a:gd name="T84" fmla="*/ 230 w 982"/>
              <a:gd name="T85" fmla="*/ 310 h 774"/>
              <a:gd name="T86" fmla="*/ 178 w 982"/>
              <a:gd name="T87" fmla="*/ 364 h 774"/>
              <a:gd name="T88" fmla="*/ 136 w 982"/>
              <a:gd name="T89" fmla="*/ 422 h 774"/>
              <a:gd name="T90" fmla="*/ 100 w 982"/>
              <a:gd name="T91" fmla="*/ 480 h 774"/>
              <a:gd name="T92" fmla="*/ 72 w 982"/>
              <a:gd name="T93" fmla="*/ 536 h 774"/>
              <a:gd name="T94" fmla="*/ 48 w 982"/>
              <a:gd name="T95" fmla="*/ 590 h 774"/>
              <a:gd name="T96" fmla="*/ 30 w 982"/>
              <a:gd name="T97" fmla="*/ 640 h 774"/>
              <a:gd name="T98" fmla="*/ 18 w 982"/>
              <a:gd name="T99" fmla="*/ 684 h 774"/>
              <a:gd name="T100" fmla="*/ 8 w 982"/>
              <a:gd name="T101" fmla="*/ 722 h 774"/>
              <a:gd name="T102" fmla="*/ 4 w 982"/>
              <a:gd name="T103" fmla="*/ 750 h 774"/>
              <a:gd name="T104" fmla="*/ 0 w 982"/>
              <a:gd name="T105" fmla="*/ 768 h 774"/>
              <a:gd name="T106" fmla="*/ 0 w 982"/>
              <a:gd name="T107" fmla="*/ 774 h 77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</a:cxnLst>
            <a:rect l="0" t="0" r="r" b="b"/>
            <a:pathLst>
              <a:path w="982" h="774">
                <a:moveTo>
                  <a:pt x="0" y="774"/>
                </a:moveTo>
                <a:lnTo>
                  <a:pt x="2" y="770"/>
                </a:lnTo>
                <a:lnTo>
                  <a:pt x="8" y="754"/>
                </a:lnTo>
                <a:lnTo>
                  <a:pt x="16" y="730"/>
                </a:lnTo>
                <a:lnTo>
                  <a:pt x="32" y="698"/>
                </a:lnTo>
                <a:lnTo>
                  <a:pt x="50" y="660"/>
                </a:lnTo>
                <a:lnTo>
                  <a:pt x="76" y="618"/>
                </a:lnTo>
                <a:lnTo>
                  <a:pt x="106" y="574"/>
                </a:lnTo>
                <a:lnTo>
                  <a:pt x="142" y="528"/>
                </a:lnTo>
                <a:lnTo>
                  <a:pt x="186" y="482"/>
                </a:lnTo>
                <a:lnTo>
                  <a:pt x="236" y="438"/>
                </a:lnTo>
                <a:lnTo>
                  <a:pt x="294" y="398"/>
                </a:lnTo>
                <a:lnTo>
                  <a:pt x="360" y="360"/>
                </a:lnTo>
                <a:lnTo>
                  <a:pt x="426" y="332"/>
                </a:lnTo>
                <a:lnTo>
                  <a:pt x="488" y="314"/>
                </a:lnTo>
                <a:lnTo>
                  <a:pt x="544" y="304"/>
                </a:lnTo>
                <a:lnTo>
                  <a:pt x="594" y="300"/>
                </a:lnTo>
                <a:lnTo>
                  <a:pt x="638" y="300"/>
                </a:lnTo>
                <a:lnTo>
                  <a:pt x="678" y="304"/>
                </a:lnTo>
                <a:lnTo>
                  <a:pt x="710" y="312"/>
                </a:lnTo>
                <a:lnTo>
                  <a:pt x="736" y="320"/>
                </a:lnTo>
                <a:lnTo>
                  <a:pt x="754" y="326"/>
                </a:lnTo>
                <a:lnTo>
                  <a:pt x="766" y="332"/>
                </a:lnTo>
                <a:lnTo>
                  <a:pt x="770" y="334"/>
                </a:lnTo>
                <a:lnTo>
                  <a:pt x="680" y="476"/>
                </a:lnTo>
                <a:lnTo>
                  <a:pt x="982" y="370"/>
                </a:lnTo>
                <a:lnTo>
                  <a:pt x="912" y="0"/>
                </a:lnTo>
                <a:lnTo>
                  <a:pt x="854" y="150"/>
                </a:lnTo>
                <a:lnTo>
                  <a:pt x="850" y="148"/>
                </a:lnTo>
                <a:lnTo>
                  <a:pt x="838" y="142"/>
                </a:lnTo>
                <a:lnTo>
                  <a:pt x="822" y="134"/>
                </a:lnTo>
                <a:lnTo>
                  <a:pt x="798" y="126"/>
                </a:lnTo>
                <a:lnTo>
                  <a:pt x="768" y="120"/>
                </a:lnTo>
                <a:lnTo>
                  <a:pt x="732" y="114"/>
                </a:lnTo>
                <a:lnTo>
                  <a:pt x="692" y="110"/>
                </a:lnTo>
                <a:lnTo>
                  <a:pt x="646" y="110"/>
                </a:lnTo>
                <a:lnTo>
                  <a:pt x="596" y="116"/>
                </a:lnTo>
                <a:lnTo>
                  <a:pt x="540" y="126"/>
                </a:lnTo>
                <a:lnTo>
                  <a:pt x="482" y="146"/>
                </a:lnTo>
                <a:lnTo>
                  <a:pt x="422" y="172"/>
                </a:lnTo>
                <a:lnTo>
                  <a:pt x="356" y="210"/>
                </a:lnTo>
                <a:lnTo>
                  <a:pt x="290" y="258"/>
                </a:lnTo>
                <a:lnTo>
                  <a:pt x="230" y="310"/>
                </a:lnTo>
                <a:lnTo>
                  <a:pt x="178" y="364"/>
                </a:lnTo>
                <a:lnTo>
                  <a:pt x="136" y="422"/>
                </a:lnTo>
                <a:lnTo>
                  <a:pt x="100" y="480"/>
                </a:lnTo>
                <a:lnTo>
                  <a:pt x="72" y="536"/>
                </a:lnTo>
                <a:lnTo>
                  <a:pt x="48" y="590"/>
                </a:lnTo>
                <a:lnTo>
                  <a:pt x="30" y="640"/>
                </a:lnTo>
                <a:lnTo>
                  <a:pt x="18" y="684"/>
                </a:lnTo>
                <a:lnTo>
                  <a:pt x="8" y="722"/>
                </a:lnTo>
                <a:lnTo>
                  <a:pt x="4" y="750"/>
                </a:lnTo>
                <a:lnTo>
                  <a:pt x="0" y="768"/>
                </a:lnTo>
                <a:lnTo>
                  <a:pt x="0" y="774"/>
                </a:lnTo>
              </a:path>
            </a:pathLst>
          </a:custGeom>
          <a:gradFill rotWithShape="1">
            <a:gsLst>
              <a:gs pos="0">
                <a:schemeClr val="accent1">
                  <a:gamma/>
                  <a:tint val="90980"/>
                  <a:invGamma/>
                  <a:alpha val="32001"/>
                </a:schemeClr>
              </a:gs>
              <a:gs pos="100000">
                <a:schemeClr val="accent1"/>
              </a:gs>
            </a:gsLst>
            <a:lin ang="0" scaled="1"/>
          </a:gradFill>
          <a:ln>
            <a:noFill/>
          </a:ln>
          <a:extLs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prstDash val="solid"/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vi-VN"/>
          </a:p>
        </p:txBody>
      </p:sp>
      <p:sp>
        <p:nvSpPr>
          <p:cNvPr id="63514" name="Freeform 26"/>
          <p:cNvSpPr>
            <a:spLocks/>
          </p:cNvSpPr>
          <p:nvPr/>
        </p:nvSpPr>
        <p:spPr bwMode="invGray">
          <a:xfrm rot="-26518180" flipH="1" flipV="1">
            <a:off x="5614988" y="3602037"/>
            <a:ext cx="1644650" cy="695325"/>
          </a:xfrm>
          <a:custGeom>
            <a:avLst/>
            <a:gdLst>
              <a:gd name="T0" fmla="*/ 0 w 982"/>
              <a:gd name="T1" fmla="*/ 774 h 774"/>
              <a:gd name="T2" fmla="*/ 2 w 982"/>
              <a:gd name="T3" fmla="*/ 770 h 774"/>
              <a:gd name="T4" fmla="*/ 8 w 982"/>
              <a:gd name="T5" fmla="*/ 754 h 774"/>
              <a:gd name="T6" fmla="*/ 16 w 982"/>
              <a:gd name="T7" fmla="*/ 730 h 774"/>
              <a:gd name="T8" fmla="*/ 32 w 982"/>
              <a:gd name="T9" fmla="*/ 698 h 774"/>
              <a:gd name="T10" fmla="*/ 50 w 982"/>
              <a:gd name="T11" fmla="*/ 660 h 774"/>
              <a:gd name="T12" fmla="*/ 76 w 982"/>
              <a:gd name="T13" fmla="*/ 618 h 774"/>
              <a:gd name="T14" fmla="*/ 106 w 982"/>
              <a:gd name="T15" fmla="*/ 574 h 774"/>
              <a:gd name="T16" fmla="*/ 142 w 982"/>
              <a:gd name="T17" fmla="*/ 528 h 774"/>
              <a:gd name="T18" fmla="*/ 186 w 982"/>
              <a:gd name="T19" fmla="*/ 482 h 774"/>
              <a:gd name="T20" fmla="*/ 236 w 982"/>
              <a:gd name="T21" fmla="*/ 438 h 774"/>
              <a:gd name="T22" fmla="*/ 294 w 982"/>
              <a:gd name="T23" fmla="*/ 398 h 774"/>
              <a:gd name="T24" fmla="*/ 360 w 982"/>
              <a:gd name="T25" fmla="*/ 360 h 774"/>
              <a:gd name="T26" fmla="*/ 426 w 982"/>
              <a:gd name="T27" fmla="*/ 332 h 774"/>
              <a:gd name="T28" fmla="*/ 488 w 982"/>
              <a:gd name="T29" fmla="*/ 314 h 774"/>
              <a:gd name="T30" fmla="*/ 544 w 982"/>
              <a:gd name="T31" fmla="*/ 304 h 774"/>
              <a:gd name="T32" fmla="*/ 594 w 982"/>
              <a:gd name="T33" fmla="*/ 300 h 774"/>
              <a:gd name="T34" fmla="*/ 638 w 982"/>
              <a:gd name="T35" fmla="*/ 300 h 774"/>
              <a:gd name="T36" fmla="*/ 678 w 982"/>
              <a:gd name="T37" fmla="*/ 304 h 774"/>
              <a:gd name="T38" fmla="*/ 710 w 982"/>
              <a:gd name="T39" fmla="*/ 312 h 774"/>
              <a:gd name="T40" fmla="*/ 736 w 982"/>
              <a:gd name="T41" fmla="*/ 320 h 774"/>
              <a:gd name="T42" fmla="*/ 754 w 982"/>
              <a:gd name="T43" fmla="*/ 326 h 774"/>
              <a:gd name="T44" fmla="*/ 766 w 982"/>
              <a:gd name="T45" fmla="*/ 332 h 774"/>
              <a:gd name="T46" fmla="*/ 770 w 982"/>
              <a:gd name="T47" fmla="*/ 334 h 774"/>
              <a:gd name="T48" fmla="*/ 680 w 982"/>
              <a:gd name="T49" fmla="*/ 476 h 774"/>
              <a:gd name="T50" fmla="*/ 982 w 982"/>
              <a:gd name="T51" fmla="*/ 370 h 774"/>
              <a:gd name="T52" fmla="*/ 912 w 982"/>
              <a:gd name="T53" fmla="*/ 0 h 774"/>
              <a:gd name="T54" fmla="*/ 854 w 982"/>
              <a:gd name="T55" fmla="*/ 150 h 774"/>
              <a:gd name="T56" fmla="*/ 850 w 982"/>
              <a:gd name="T57" fmla="*/ 148 h 774"/>
              <a:gd name="T58" fmla="*/ 838 w 982"/>
              <a:gd name="T59" fmla="*/ 142 h 774"/>
              <a:gd name="T60" fmla="*/ 822 w 982"/>
              <a:gd name="T61" fmla="*/ 134 h 774"/>
              <a:gd name="T62" fmla="*/ 798 w 982"/>
              <a:gd name="T63" fmla="*/ 126 h 774"/>
              <a:gd name="T64" fmla="*/ 768 w 982"/>
              <a:gd name="T65" fmla="*/ 120 h 774"/>
              <a:gd name="T66" fmla="*/ 732 w 982"/>
              <a:gd name="T67" fmla="*/ 114 h 774"/>
              <a:gd name="T68" fmla="*/ 692 w 982"/>
              <a:gd name="T69" fmla="*/ 110 h 774"/>
              <a:gd name="T70" fmla="*/ 646 w 982"/>
              <a:gd name="T71" fmla="*/ 110 h 774"/>
              <a:gd name="T72" fmla="*/ 596 w 982"/>
              <a:gd name="T73" fmla="*/ 116 h 774"/>
              <a:gd name="T74" fmla="*/ 540 w 982"/>
              <a:gd name="T75" fmla="*/ 126 h 774"/>
              <a:gd name="T76" fmla="*/ 482 w 982"/>
              <a:gd name="T77" fmla="*/ 146 h 774"/>
              <a:gd name="T78" fmla="*/ 422 w 982"/>
              <a:gd name="T79" fmla="*/ 172 h 774"/>
              <a:gd name="T80" fmla="*/ 356 w 982"/>
              <a:gd name="T81" fmla="*/ 210 h 774"/>
              <a:gd name="T82" fmla="*/ 290 w 982"/>
              <a:gd name="T83" fmla="*/ 258 h 774"/>
              <a:gd name="T84" fmla="*/ 230 w 982"/>
              <a:gd name="T85" fmla="*/ 310 h 774"/>
              <a:gd name="T86" fmla="*/ 178 w 982"/>
              <a:gd name="T87" fmla="*/ 364 h 774"/>
              <a:gd name="T88" fmla="*/ 136 w 982"/>
              <a:gd name="T89" fmla="*/ 422 h 774"/>
              <a:gd name="T90" fmla="*/ 100 w 982"/>
              <a:gd name="T91" fmla="*/ 480 h 774"/>
              <a:gd name="T92" fmla="*/ 72 w 982"/>
              <a:gd name="T93" fmla="*/ 536 h 774"/>
              <a:gd name="T94" fmla="*/ 48 w 982"/>
              <a:gd name="T95" fmla="*/ 590 h 774"/>
              <a:gd name="T96" fmla="*/ 30 w 982"/>
              <a:gd name="T97" fmla="*/ 640 h 774"/>
              <a:gd name="T98" fmla="*/ 18 w 982"/>
              <a:gd name="T99" fmla="*/ 684 h 774"/>
              <a:gd name="T100" fmla="*/ 8 w 982"/>
              <a:gd name="T101" fmla="*/ 722 h 774"/>
              <a:gd name="T102" fmla="*/ 4 w 982"/>
              <a:gd name="T103" fmla="*/ 750 h 774"/>
              <a:gd name="T104" fmla="*/ 0 w 982"/>
              <a:gd name="T105" fmla="*/ 768 h 774"/>
              <a:gd name="T106" fmla="*/ 0 w 982"/>
              <a:gd name="T107" fmla="*/ 774 h 77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</a:cxnLst>
            <a:rect l="0" t="0" r="r" b="b"/>
            <a:pathLst>
              <a:path w="982" h="774">
                <a:moveTo>
                  <a:pt x="0" y="774"/>
                </a:moveTo>
                <a:lnTo>
                  <a:pt x="2" y="770"/>
                </a:lnTo>
                <a:lnTo>
                  <a:pt x="8" y="754"/>
                </a:lnTo>
                <a:lnTo>
                  <a:pt x="16" y="730"/>
                </a:lnTo>
                <a:lnTo>
                  <a:pt x="32" y="698"/>
                </a:lnTo>
                <a:lnTo>
                  <a:pt x="50" y="660"/>
                </a:lnTo>
                <a:lnTo>
                  <a:pt x="76" y="618"/>
                </a:lnTo>
                <a:lnTo>
                  <a:pt x="106" y="574"/>
                </a:lnTo>
                <a:lnTo>
                  <a:pt x="142" y="528"/>
                </a:lnTo>
                <a:lnTo>
                  <a:pt x="186" y="482"/>
                </a:lnTo>
                <a:lnTo>
                  <a:pt x="236" y="438"/>
                </a:lnTo>
                <a:lnTo>
                  <a:pt x="294" y="398"/>
                </a:lnTo>
                <a:lnTo>
                  <a:pt x="360" y="360"/>
                </a:lnTo>
                <a:lnTo>
                  <a:pt x="426" y="332"/>
                </a:lnTo>
                <a:lnTo>
                  <a:pt x="488" y="314"/>
                </a:lnTo>
                <a:lnTo>
                  <a:pt x="544" y="304"/>
                </a:lnTo>
                <a:lnTo>
                  <a:pt x="594" y="300"/>
                </a:lnTo>
                <a:lnTo>
                  <a:pt x="638" y="300"/>
                </a:lnTo>
                <a:lnTo>
                  <a:pt x="678" y="304"/>
                </a:lnTo>
                <a:lnTo>
                  <a:pt x="710" y="312"/>
                </a:lnTo>
                <a:lnTo>
                  <a:pt x="736" y="320"/>
                </a:lnTo>
                <a:lnTo>
                  <a:pt x="754" y="326"/>
                </a:lnTo>
                <a:lnTo>
                  <a:pt x="766" y="332"/>
                </a:lnTo>
                <a:lnTo>
                  <a:pt x="770" y="334"/>
                </a:lnTo>
                <a:lnTo>
                  <a:pt x="680" y="476"/>
                </a:lnTo>
                <a:lnTo>
                  <a:pt x="982" y="370"/>
                </a:lnTo>
                <a:lnTo>
                  <a:pt x="912" y="0"/>
                </a:lnTo>
                <a:lnTo>
                  <a:pt x="854" y="150"/>
                </a:lnTo>
                <a:lnTo>
                  <a:pt x="850" y="148"/>
                </a:lnTo>
                <a:lnTo>
                  <a:pt x="838" y="142"/>
                </a:lnTo>
                <a:lnTo>
                  <a:pt x="822" y="134"/>
                </a:lnTo>
                <a:lnTo>
                  <a:pt x="798" y="126"/>
                </a:lnTo>
                <a:lnTo>
                  <a:pt x="768" y="120"/>
                </a:lnTo>
                <a:lnTo>
                  <a:pt x="732" y="114"/>
                </a:lnTo>
                <a:lnTo>
                  <a:pt x="692" y="110"/>
                </a:lnTo>
                <a:lnTo>
                  <a:pt x="646" y="110"/>
                </a:lnTo>
                <a:lnTo>
                  <a:pt x="596" y="116"/>
                </a:lnTo>
                <a:lnTo>
                  <a:pt x="540" y="126"/>
                </a:lnTo>
                <a:lnTo>
                  <a:pt x="482" y="146"/>
                </a:lnTo>
                <a:lnTo>
                  <a:pt x="422" y="172"/>
                </a:lnTo>
                <a:lnTo>
                  <a:pt x="356" y="210"/>
                </a:lnTo>
                <a:lnTo>
                  <a:pt x="290" y="258"/>
                </a:lnTo>
                <a:lnTo>
                  <a:pt x="230" y="310"/>
                </a:lnTo>
                <a:lnTo>
                  <a:pt x="178" y="364"/>
                </a:lnTo>
                <a:lnTo>
                  <a:pt x="136" y="422"/>
                </a:lnTo>
                <a:lnTo>
                  <a:pt x="100" y="480"/>
                </a:lnTo>
                <a:lnTo>
                  <a:pt x="72" y="536"/>
                </a:lnTo>
                <a:lnTo>
                  <a:pt x="48" y="590"/>
                </a:lnTo>
                <a:lnTo>
                  <a:pt x="30" y="640"/>
                </a:lnTo>
                <a:lnTo>
                  <a:pt x="18" y="684"/>
                </a:lnTo>
                <a:lnTo>
                  <a:pt x="8" y="722"/>
                </a:lnTo>
                <a:lnTo>
                  <a:pt x="4" y="750"/>
                </a:lnTo>
                <a:lnTo>
                  <a:pt x="0" y="768"/>
                </a:lnTo>
                <a:lnTo>
                  <a:pt x="0" y="774"/>
                </a:lnTo>
              </a:path>
            </a:pathLst>
          </a:custGeom>
          <a:gradFill rotWithShape="1">
            <a:gsLst>
              <a:gs pos="0">
                <a:schemeClr val="accent2">
                  <a:gamma/>
                  <a:tint val="90980"/>
                  <a:invGamma/>
                  <a:alpha val="32001"/>
                </a:schemeClr>
              </a:gs>
              <a:gs pos="100000">
                <a:schemeClr val="accent2"/>
              </a:gs>
            </a:gsLst>
            <a:lin ang="0" scaled="1"/>
          </a:gradFill>
          <a:ln>
            <a:noFill/>
          </a:ln>
          <a:extLs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prstDash val="solid"/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vi-VN"/>
          </a:p>
        </p:txBody>
      </p:sp>
      <p:sp>
        <p:nvSpPr>
          <p:cNvPr id="63515" name="Freeform 27"/>
          <p:cNvSpPr>
            <a:spLocks/>
          </p:cNvSpPr>
          <p:nvPr/>
        </p:nvSpPr>
        <p:spPr bwMode="gray">
          <a:xfrm rot="-20846814" flipH="1" flipV="1">
            <a:off x="3608388" y="5441950"/>
            <a:ext cx="1644650" cy="695325"/>
          </a:xfrm>
          <a:custGeom>
            <a:avLst/>
            <a:gdLst>
              <a:gd name="T0" fmla="*/ 0 w 982"/>
              <a:gd name="T1" fmla="*/ 774 h 774"/>
              <a:gd name="T2" fmla="*/ 2 w 982"/>
              <a:gd name="T3" fmla="*/ 770 h 774"/>
              <a:gd name="T4" fmla="*/ 8 w 982"/>
              <a:gd name="T5" fmla="*/ 754 h 774"/>
              <a:gd name="T6" fmla="*/ 16 w 982"/>
              <a:gd name="T7" fmla="*/ 730 h 774"/>
              <a:gd name="T8" fmla="*/ 32 w 982"/>
              <a:gd name="T9" fmla="*/ 698 h 774"/>
              <a:gd name="T10" fmla="*/ 50 w 982"/>
              <a:gd name="T11" fmla="*/ 660 h 774"/>
              <a:gd name="T12" fmla="*/ 76 w 982"/>
              <a:gd name="T13" fmla="*/ 618 h 774"/>
              <a:gd name="T14" fmla="*/ 106 w 982"/>
              <a:gd name="T15" fmla="*/ 574 h 774"/>
              <a:gd name="T16" fmla="*/ 142 w 982"/>
              <a:gd name="T17" fmla="*/ 528 h 774"/>
              <a:gd name="T18" fmla="*/ 186 w 982"/>
              <a:gd name="T19" fmla="*/ 482 h 774"/>
              <a:gd name="T20" fmla="*/ 236 w 982"/>
              <a:gd name="T21" fmla="*/ 438 h 774"/>
              <a:gd name="T22" fmla="*/ 294 w 982"/>
              <a:gd name="T23" fmla="*/ 398 h 774"/>
              <a:gd name="T24" fmla="*/ 360 w 982"/>
              <a:gd name="T25" fmla="*/ 360 h 774"/>
              <a:gd name="T26" fmla="*/ 426 w 982"/>
              <a:gd name="T27" fmla="*/ 332 h 774"/>
              <a:gd name="T28" fmla="*/ 488 w 982"/>
              <a:gd name="T29" fmla="*/ 314 h 774"/>
              <a:gd name="T30" fmla="*/ 544 w 982"/>
              <a:gd name="T31" fmla="*/ 304 h 774"/>
              <a:gd name="T32" fmla="*/ 594 w 982"/>
              <a:gd name="T33" fmla="*/ 300 h 774"/>
              <a:gd name="T34" fmla="*/ 638 w 982"/>
              <a:gd name="T35" fmla="*/ 300 h 774"/>
              <a:gd name="T36" fmla="*/ 678 w 982"/>
              <a:gd name="T37" fmla="*/ 304 h 774"/>
              <a:gd name="T38" fmla="*/ 710 w 982"/>
              <a:gd name="T39" fmla="*/ 312 h 774"/>
              <a:gd name="T40" fmla="*/ 736 w 982"/>
              <a:gd name="T41" fmla="*/ 320 h 774"/>
              <a:gd name="T42" fmla="*/ 754 w 982"/>
              <a:gd name="T43" fmla="*/ 326 h 774"/>
              <a:gd name="T44" fmla="*/ 766 w 982"/>
              <a:gd name="T45" fmla="*/ 332 h 774"/>
              <a:gd name="T46" fmla="*/ 770 w 982"/>
              <a:gd name="T47" fmla="*/ 334 h 774"/>
              <a:gd name="T48" fmla="*/ 680 w 982"/>
              <a:gd name="T49" fmla="*/ 476 h 774"/>
              <a:gd name="T50" fmla="*/ 982 w 982"/>
              <a:gd name="T51" fmla="*/ 370 h 774"/>
              <a:gd name="T52" fmla="*/ 912 w 982"/>
              <a:gd name="T53" fmla="*/ 0 h 774"/>
              <a:gd name="T54" fmla="*/ 854 w 982"/>
              <a:gd name="T55" fmla="*/ 150 h 774"/>
              <a:gd name="T56" fmla="*/ 850 w 982"/>
              <a:gd name="T57" fmla="*/ 148 h 774"/>
              <a:gd name="T58" fmla="*/ 838 w 982"/>
              <a:gd name="T59" fmla="*/ 142 h 774"/>
              <a:gd name="T60" fmla="*/ 822 w 982"/>
              <a:gd name="T61" fmla="*/ 134 h 774"/>
              <a:gd name="T62" fmla="*/ 798 w 982"/>
              <a:gd name="T63" fmla="*/ 126 h 774"/>
              <a:gd name="T64" fmla="*/ 768 w 982"/>
              <a:gd name="T65" fmla="*/ 120 h 774"/>
              <a:gd name="T66" fmla="*/ 732 w 982"/>
              <a:gd name="T67" fmla="*/ 114 h 774"/>
              <a:gd name="T68" fmla="*/ 692 w 982"/>
              <a:gd name="T69" fmla="*/ 110 h 774"/>
              <a:gd name="T70" fmla="*/ 646 w 982"/>
              <a:gd name="T71" fmla="*/ 110 h 774"/>
              <a:gd name="T72" fmla="*/ 596 w 982"/>
              <a:gd name="T73" fmla="*/ 116 h 774"/>
              <a:gd name="T74" fmla="*/ 540 w 982"/>
              <a:gd name="T75" fmla="*/ 126 h 774"/>
              <a:gd name="T76" fmla="*/ 482 w 982"/>
              <a:gd name="T77" fmla="*/ 146 h 774"/>
              <a:gd name="T78" fmla="*/ 422 w 982"/>
              <a:gd name="T79" fmla="*/ 172 h 774"/>
              <a:gd name="T80" fmla="*/ 356 w 982"/>
              <a:gd name="T81" fmla="*/ 210 h 774"/>
              <a:gd name="T82" fmla="*/ 290 w 982"/>
              <a:gd name="T83" fmla="*/ 258 h 774"/>
              <a:gd name="T84" fmla="*/ 230 w 982"/>
              <a:gd name="T85" fmla="*/ 310 h 774"/>
              <a:gd name="T86" fmla="*/ 178 w 982"/>
              <a:gd name="T87" fmla="*/ 364 h 774"/>
              <a:gd name="T88" fmla="*/ 136 w 982"/>
              <a:gd name="T89" fmla="*/ 422 h 774"/>
              <a:gd name="T90" fmla="*/ 100 w 982"/>
              <a:gd name="T91" fmla="*/ 480 h 774"/>
              <a:gd name="T92" fmla="*/ 72 w 982"/>
              <a:gd name="T93" fmla="*/ 536 h 774"/>
              <a:gd name="T94" fmla="*/ 48 w 982"/>
              <a:gd name="T95" fmla="*/ 590 h 774"/>
              <a:gd name="T96" fmla="*/ 30 w 982"/>
              <a:gd name="T97" fmla="*/ 640 h 774"/>
              <a:gd name="T98" fmla="*/ 18 w 982"/>
              <a:gd name="T99" fmla="*/ 684 h 774"/>
              <a:gd name="T100" fmla="*/ 8 w 982"/>
              <a:gd name="T101" fmla="*/ 722 h 774"/>
              <a:gd name="T102" fmla="*/ 4 w 982"/>
              <a:gd name="T103" fmla="*/ 750 h 774"/>
              <a:gd name="T104" fmla="*/ 0 w 982"/>
              <a:gd name="T105" fmla="*/ 768 h 774"/>
              <a:gd name="T106" fmla="*/ 0 w 982"/>
              <a:gd name="T107" fmla="*/ 774 h 77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</a:cxnLst>
            <a:rect l="0" t="0" r="r" b="b"/>
            <a:pathLst>
              <a:path w="982" h="774">
                <a:moveTo>
                  <a:pt x="0" y="774"/>
                </a:moveTo>
                <a:lnTo>
                  <a:pt x="2" y="770"/>
                </a:lnTo>
                <a:lnTo>
                  <a:pt x="8" y="754"/>
                </a:lnTo>
                <a:lnTo>
                  <a:pt x="16" y="730"/>
                </a:lnTo>
                <a:lnTo>
                  <a:pt x="32" y="698"/>
                </a:lnTo>
                <a:lnTo>
                  <a:pt x="50" y="660"/>
                </a:lnTo>
                <a:lnTo>
                  <a:pt x="76" y="618"/>
                </a:lnTo>
                <a:lnTo>
                  <a:pt x="106" y="574"/>
                </a:lnTo>
                <a:lnTo>
                  <a:pt x="142" y="528"/>
                </a:lnTo>
                <a:lnTo>
                  <a:pt x="186" y="482"/>
                </a:lnTo>
                <a:lnTo>
                  <a:pt x="236" y="438"/>
                </a:lnTo>
                <a:lnTo>
                  <a:pt x="294" y="398"/>
                </a:lnTo>
                <a:lnTo>
                  <a:pt x="360" y="360"/>
                </a:lnTo>
                <a:lnTo>
                  <a:pt x="426" y="332"/>
                </a:lnTo>
                <a:lnTo>
                  <a:pt x="488" y="314"/>
                </a:lnTo>
                <a:lnTo>
                  <a:pt x="544" y="304"/>
                </a:lnTo>
                <a:lnTo>
                  <a:pt x="594" y="300"/>
                </a:lnTo>
                <a:lnTo>
                  <a:pt x="638" y="300"/>
                </a:lnTo>
                <a:lnTo>
                  <a:pt x="678" y="304"/>
                </a:lnTo>
                <a:lnTo>
                  <a:pt x="710" y="312"/>
                </a:lnTo>
                <a:lnTo>
                  <a:pt x="736" y="320"/>
                </a:lnTo>
                <a:lnTo>
                  <a:pt x="754" y="326"/>
                </a:lnTo>
                <a:lnTo>
                  <a:pt x="766" y="332"/>
                </a:lnTo>
                <a:lnTo>
                  <a:pt x="770" y="334"/>
                </a:lnTo>
                <a:lnTo>
                  <a:pt x="680" y="476"/>
                </a:lnTo>
                <a:lnTo>
                  <a:pt x="982" y="370"/>
                </a:lnTo>
                <a:lnTo>
                  <a:pt x="912" y="0"/>
                </a:lnTo>
                <a:lnTo>
                  <a:pt x="854" y="150"/>
                </a:lnTo>
                <a:lnTo>
                  <a:pt x="850" y="148"/>
                </a:lnTo>
                <a:lnTo>
                  <a:pt x="838" y="142"/>
                </a:lnTo>
                <a:lnTo>
                  <a:pt x="822" y="134"/>
                </a:lnTo>
                <a:lnTo>
                  <a:pt x="798" y="126"/>
                </a:lnTo>
                <a:lnTo>
                  <a:pt x="768" y="120"/>
                </a:lnTo>
                <a:lnTo>
                  <a:pt x="732" y="114"/>
                </a:lnTo>
                <a:lnTo>
                  <a:pt x="692" y="110"/>
                </a:lnTo>
                <a:lnTo>
                  <a:pt x="646" y="110"/>
                </a:lnTo>
                <a:lnTo>
                  <a:pt x="596" y="116"/>
                </a:lnTo>
                <a:lnTo>
                  <a:pt x="540" y="126"/>
                </a:lnTo>
                <a:lnTo>
                  <a:pt x="482" y="146"/>
                </a:lnTo>
                <a:lnTo>
                  <a:pt x="422" y="172"/>
                </a:lnTo>
                <a:lnTo>
                  <a:pt x="356" y="210"/>
                </a:lnTo>
                <a:lnTo>
                  <a:pt x="290" y="258"/>
                </a:lnTo>
                <a:lnTo>
                  <a:pt x="230" y="310"/>
                </a:lnTo>
                <a:lnTo>
                  <a:pt x="178" y="364"/>
                </a:lnTo>
                <a:lnTo>
                  <a:pt x="136" y="422"/>
                </a:lnTo>
                <a:lnTo>
                  <a:pt x="100" y="480"/>
                </a:lnTo>
                <a:lnTo>
                  <a:pt x="72" y="536"/>
                </a:lnTo>
                <a:lnTo>
                  <a:pt x="48" y="590"/>
                </a:lnTo>
                <a:lnTo>
                  <a:pt x="30" y="640"/>
                </a:lnTo>
                <a:lnTo>
                  <a:pt x="18" y="684"/>
                </a:lnTo>
                <a:lnTo>
                  <a:pt x="8" y="722"/>
                </a:lnTo>
                <a:lnTo>
                  <a:pt x="4" y="750"/>
                </a:lnTo>
                <a:lnTo>
                  <a:pt x="0" y="768"/>
                </a:lnTo>
                <a:lnTo>
                  <a:pt x="0" y="774"/>
                </a:lnTo>
              </a:path>
            </a:pathLst>
          </a:custGeom>
          <a:gradFill rotWithShape="1">
            <a:gsLst>
              <a:gs pos="0">
                <a:schemeClr val="hlink">
                  <a:gamma/>
                  <a:tint val="90980"/>
                  <a:invGamma/>
                  <a:alpha val="32001"/>
                </a:schemeClr>
              </a:gs>
              <a:gs pos="100000">
                <a:schemeClr val="hlink"/>
              </a:gs>
            </a:gsLst>
            <a:lin ang="0" scaled="1"/>
          </a:gradFill>
          <a:ln>
            <a:noFill/>
          </a:ln>
          <a:extLs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prstDash val="solid"/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vi-VN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4514" name="AutoShape 2"/>
          <p:cNvSpPr>
            <a:spLocks noChangeArrowheads="1"/>
          </p:cNvSpPr>
          <p:nvPr/>
        </p:nvSpPr>
        <p:spPr bwMode="gray">
          <a:xfrm flipH="1">
            <a:off x="5016500" y="1941513"/>
            <a:ext cx="3746500" cy="1905000"/>
          </a:xfrm>
          <a:prstGeom prst="homePlate">
            <a:avLst>
              <a:gd name="adj" fmla="val 51853"/>
            </a:avLst>
          </a:prstGeom>
          <a:gradFill rotWithShape="1">
            <a:gsLst>
              <a:gs pos="0">
                <a:schemeClr val="bg1">
                  <a:alpha val="0"/>
                </a:schemeClr>
              </a:gs>
              <a:gs pos="100000">
                <a:schemeClr val="hlink">
                  <a:alpha val="39999"/>
                </a:schemeClr>
              </a:gs>
            </a:gsLst>
            <a:lin ang="0" scaled="1"/>
          </a:gra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76200" dir="10800000" kx="-3284103" algn="br" rotWithShape="0">
                    <a:schemeClr val="bg2">
                      <a:alpha val="50000"/>
                    </a:schemeClr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vi-VN"/>
          </a:p>
        </p:txBody>
      </p:sp>
      <p:sp>
        <p:nvSpPr>
          <p:cNvPr id="64515" name="AutoShape 3"/>
          <p:cNvSpPr>
            <a:spLocks noChangeArrowheads="1"/>
          </p:cNvSpPr>
          <p:nvPr/>
        </p:nvSpPr>
        <p:spPr bwMode="gray">
          <a:xfrm>
            <a:off x="381000" y="1941513"/>
            <a:ext cx="3721100" cy="1905000"/>
          </a:xfrm>
          <a:prstGeom prst="homePlate">
            <a:avLst>
              <a:gd name="adj" fmla="val 56231"/>
            </a:avLst>
          </a:prstGeom>
          <a:gradFill rotWithShape="1">
            <a:gsLst>
              <a:gs pos="0">
                <a:schemeClr val="bg1">
                  <a:alpha val="0"/>
                </a:schemeClr>
              </a:gs>
              <a:gs pos="100000">
                <a:schemeClr val="accent2">
                  <a:alpha val="39999"/>
                </a:schemeClr>
              </a:gs>
            </a:gsLst>
            <a:lin ang="0" scaled="1"/>
          </a:gra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76200" dir="10800000" kx="-3284103" algn="br" rotWithShape="0">
                    <a:schemeClr val="bg2">
                      <a:alpha val="50000"/>
                    </a:schemeClr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vi-VN"/>
          </a:p>
        </p:txBody>
      </p:sp>
      <p:sp>
        <p:nvSpPr>
          <p:cNvPr id="64516" name="Rectangle 4"/>
          <p:cNvSpPr>
            <a:spLocks noGrp="1" noChangeArrowheads="1"/>
          </p:cNvSpPr>
          <p:nvPr>
            <p:ph type="title"/>
          </p:nvPr>
        </p:nvSpPr>
        <p:spPr>
          <a:xfrm>
            <a:off x="2133600" y="304800"/>
            <a:ext cx="6553200" cy="868363"/>
          </a:xfrm>
        </p:spPr>
        <p:txBody>
          <a:bodyPr/>
          <a:lstStyle/>
          <a:p>
            <a:r>
              <a:rPr lang="en-US" smtClean="0"/>
              <a:t>Thêm văn bản </a:t>
            </a:r>
            <a:endParaRPr lang="en-US" smtClean="0"/>
          </a:p>
        </p:txBody>
      </p:sp>
      <p:grpSp>
        <p:nvGrpSpPr>
          <p:cNvPr id="64517" name="Group 5"/>
          <p:cNvGrpSpPr>
            <a:grpSpLocks/>
          </p:cNvGrpSpPr>
          <p:nvPr/>
        </p:nvGrpSpPr>
        <p:grpSpPr bwMode="auto">
          <a:xfrm>
            <a:off x="3589338" y="1905000"/>
            <a:ext cx="1949450" cy="1892300"/>
            <a:chOff x="2359" y="1177"/>
            <a:chExt cx="1228" cy="1192"/>
          </a:xfrm>
        </p:grpSpPr>
        <p:sp>
          <p:nvSpPr>
            <p:cNvPr id="64518" name="Oval 6"/>
            <p:cNvSpPr>
              <a:spLocks noChangeAspect="1" noChangeArrowheads="1"/>
            </p:cNvSpPr>
            <p:nvPr/>
          </p:nvSpPr>
          <p:spPr bwMode="gray">
            <a:xfrm>
              <a:off x="2359" y="1177"/>
              <a:ext cx="1228" cy="1192"/>
            </a:xfrm>
            <a:prstGeom prst="ellipse">
              <a:avLst/>
            </a:prstGeom>
            <a:solidFill>
              <a:schemeClr val="tx2">
                <a:alpha val="60001"/>
              </a:schemeClr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38100">
                  <a:solidFill>
                    <a:srgbClr val="D3A91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vi-VN"/>
            </a:p>
          </p:txBody>
        </p:sp>
        <p:sp>
          <p:nvSpPr>
            <p:cNvPr id="64519" name="Oval 7"/>
            <p:cNvSpPr>
              <a:spLocks noChangeArrowheads="1"/>
            </p:cNvSpPr>
            <p:nvPr/>
          </p:nvSpPr>
          <p:spPr bwMode="gray">
            <a:xfrm>
              <a:off x="2454" y="1260"/>
              <a:ext cx="1044" cy="1044"/>
            </a:xfrm>
            <a:prstGeom prst="ellipse">
              <a:avLst/>
            </a:prstGeom>
            <a:solidFill>
              <a:schemeClr val="tx2"/>
            </a:solidFill>
            <a:ln w="57150">
              <a:solidFill>
                <a:srgbClr val="FFFFFF"/>
              </a:solidFill>
              <a:round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vi-VN"/>
            </a:p>
          </p:txBody>
        </p:sp>
      </p:grpSp>
      <p:sp>
        <p:nvSpPr>
          <p:cNvPr id="64520" name="Rectangle 8"/>
          <p:cNvSpPr>
            <a:spLocks noChangeArrowheads="1"/>
          </p:cNvSpPr>
          <p:nvPr/>
        </p:nvSpPr>
        <p:spPr bwMode="gray">
          <a:xfrm>
            <a:off x="3830638" y="2360613"/>
            <a:ext cx="1462087" cy="175432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lnSpc>
                <a:spcPct val="120000"/>
              </a:lnSpc>
              <a:buClr>
                <a:srgbClr val="7B9B63"/>
              </a:buClr>
              <a:buSzPct val="60000"/>
              <a:buFont typeface="Arial" panose="020B0604020202020204" pitchFamily="34" charset="0"/>
              <a:buNone/>
            </a:pPr>
            <a:r>
              <a:rPr lang="en-US" b="1" smtClean="0">
                <a:solidFill>
                  <a:schemeClr val="bg1"/>
                </a:solidFill>
              </a:rPr>
              <a:t>Thêm nội dung bằng văn bản của bạn tại đây.</a:t>
            </a:r>
            <a:endParaRPr lang="en-US" b="1">
              <a:solidFill>
                <a:schemeClr val="bg1"/>
              </a:solidFill>
            </a:endParaRPr>
          </a:p>
        </p:txBody>
      </p:sp>
      <p:sp>
        <p:nvSpPr>
          <p:cNvPr id="64521" name="Oval 9"/>
          <p:cNvSpPr>
            <a:spLocks noChangeArrowheads="1"/>
          </p:cNvSpPr>
          <p:nvPr/>
        </p:nvSpPr>
        <p:spPr bwMode="gray">
          <a:xfrm>
            <a:off x="977900" y="2351088"/>
            <a:ext cx="1066800" cy="1066800"/>
          </a:xfrm>
          <a:prstGeom prst="ellipse">
            <a:avLst/>
          </a:prstGeom>
          <a:solidFill>
            <a:schemeClr val="accent2"/>
          </a:solidFill>
          <a:ln w="38100">
            <a:solidFill>
              <a:srgbClr val="FFFFFF"/>
            </a:solidFill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vi-VN"/>
          </a:p>
        </p:txBody>
      </p:sp>
      <p:sp>
        <p:nvSpPr>
          <p:cNvPr id="64522" name="Rectangle 10"/>
          <p:cNvSpPr>
            <a:spLocks noChangeArrowheads="1"/>
          </p:cNvSpPr>
          <p:nvPr/>
        </p:nvSpPr>
        <p:spPr bwMode="white">
          <a:xfrm>
            <a:off x="1035050" y="2627313"/>
            <a:ext cx="950913" cy="5810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28398" dir="3806097" algn="ctr" rotWithShape="0">
                    <a:schemeClr val="bg2">
                      <a:alpha val="50000"/>
                    </a:schemeClr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/>
            <a:r>
              <a:rPr lang="en-US" sz="1600" smtClean="0">
                <a:solidFill>
                  <a:srgbClr val="FFFFFF"/>
                </a:solidFill>
              </a:rPr>
              <a:t>Thêm chữ </a:t>
            </a:r>
            <a:endParaRPr lang="en-US" sz="1600">
              <a:solidFill>
                <a:srgbClr val="FFFFFF"/>
              </a:solidFill>
            </a:endParaRPr>
          </a:p>
        </p:txBody>
      </p:sp>
      <p:sp>
        <p:nvSpPr>
          <p:cNvPr id="64523" name="Oval 11"/>
          <p:cNvSpPr>
            <a:spLocks noChangeArrowheads="1"/>
          </p:cNvSpPr>
          <p:nvPr/>
        </p:nvSpPr>
        <p:spPr bwMode="gray">
          <a:xfrm>
            <a:off x="2292350" y="2351088"/>
            <a:ext cx="1066800" cy="1066800"/>
          </a:xfrm>
          <a:prstGeom prst="ellipse">
            <a:avLst/>
          </a:prstGeom>
          <a:solidFill>
            <a:schemeClr val="accent2"/>
          </a:solidFill>
          <a:ln w="38100">
            <a:solidFill>
              <a:srgbClr val="FFFFFF"/>
            </a:solidFill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vi-VN"/>
          </a:p>
        </p:txBody>
      </p:sp>
      <p:sp>
        <p:nvSpPr>
          <p:cNvPr id="64524" name="Rectangle 12"/>
          <p:cNvSpPr>
            <a:spLocks noChangeArrowheads="1"/>
          </p:cNvSpPr>
          <p:nvPr/>
        </p:nvSpPr>
        <p:spPr bwMode="white">
          <a:xfrm>
            <a:off x="2349500" y="2627313"/>
            <a:ext cx="950913" cy="5810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28398" dir="3806097" algn="ctr" rotWithShape="0">
                    <a:schemeClr val="bg2">
                      <a:alpha val="50000"/>
                    </a:schemeClr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/>
            <a:r>
              <a:rPr lang="en-US" sz="1600" smtClean="0">
                <a:solidFill>
                  <a:srgbClr val="FFFFFF"/>
                </a:solidFill>
              </a:rPr>
              <a:t>Thêm chữ </a:t>
            </a:r>
            <a:endParaRPr lang="en-US" sz="1600">
              <a:solidFill>
                <a:srgbClr val="FFFFFF"/>
              </a:solidFill>
            </a:endParaRPr>
          </a:p>
        </p:txBody>
      </p:sp>
      <p:sp>
        <p:nvSpPr>
          <p:cNvPr id="64525" name="AutoShape 13"/>
          <p:cNvSpPr>
            <a:spLocks noChangeArrowheads="1"/>
          </p:cNvSpPr>
          <p:nvPr/>
        </p:nvSpPr>
        <p:spPr bwMode="gray">
          <a:xfrm>
            <a:off x="835025" y="4227513"/>
            <a:ext cx="2055813" cy="342900"/>
          </a:xfrm>
          <a:prstGeom prst="roundRect">
            <a:avLst>
              <a:gd name="adj" fmla="val 21824"/>
            </a:avLst>
          </a:prstGeom>
          <a:gradFill rotWithShape="1">
            <a:gsLst>
              <a:gs pos="0">
                <a:srgbClr val="EAEAEA">
                  <a:gamma/>
                  <a:tint val="3137"/>
                  <a:invGamma/>
                </a:srgbClr>
              </a:gs>
              <a:gs pos="100000">
                <a:srgbClr val="EAEAEA"/>
              </a:gs>
            </a:gsLst>
            <a:lin ang="5400000" scaled="1"/>
          </a:gradFill>
          <a:ln w="19050">
            <a:solidFill>
              <a:srgbClr val="B2B2B2"/>
            </a:solidFill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/>
            <a:r>
              <a:rPr lang="en-US" b="1" smtClean="0">
                <a:solidFill>
                  <a:srgbClr val="000000"/>
                </a:solidFill>
              </a:rPr>
              <a:t>Thêm chữ </a:t>
            </a:r>
            <a:endParaRPr lang="en-US">
              <a:solidFill>
                <a:srgbClr val="000000"/>
              </a:solidFill>
            </a:endParaRPr>
          </a:p>
        </p:txBody>
      </p:sp>
      <p:sp>
        <p:nvSpPr>
          <p:cNvPr id="64526" name="Oval 14"/>
          <p:cNvSpPr>
            <a:spLocks noChangeArrowheads="1"/>
          </p:cNvSpPr>
          <p:nvPr/>
        </p:nvSpPr>
        <p:spPr bwMode="gray">
          <a:xfrm>
            <a:off x="5880100" y="2351088"/>
            <a:ext cx="1066800" cy="1066800"/>
          </a:xfrm>
          <a:prstGeom prst="ellipse">
            <a:avLst/>
          </a:prstGeom>
          <a:solidFill>
            <a:schemeClr val="hlink"/>
          </a:solidFill>
          <a:ln w="38100">
            <a:solidFill>
              <a:srgbClr val="FFFFFF"/>
            </a:solidFill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vi-VN"/>
          </a:p>
        </p:txBody>
      </p:sp>
      <p:sp>
        <p:nvSpPr>
          <p:cNvPr id="64527" name="Rectangle 15"/>
          <p:cNvSpPr>
            <a:spLocks noChangeArrowheads="1"/>
          </p:cNvSpPr>
          <p:nvPr/>
        </p:nvSpPr>
        <p:spPr bwMode="white">
          <a:xfrm>
            <a:off x="5937250" y="2627313"/>
            <a:ext cx="950913" cy="5810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28398" dir="3806097" algn="ctr" rotWithShape="0">
                    <a:schemeClr val="bg2">
                      <a:alpha val="50000"/>
                    </a:schemeClr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/>
            <a:r>
              <a:rPr lang="en-US" sz="1600" smtClean="0">
                <a:solidFill>
                  <a:srgbClr val="FFFFFF"/>
                </a:solidFill>
              </a:rPr>
              <a:t>Thêm chữ </a:t>
            </a:r>
            <a:endParaRPr lang="en-US" sz="1600">
              <a:solidFill>
                <a:srgbClr val="FFFFFF"/>
              </a:solidFill>
            </a:endParaRPr>
          </a:p>
        </p:txBody>
      </p:sp>
      <p:sp>
        <p:nvSpPr>
          <p:cNvPr id="64528" name="Oval 16"/>
          <p:cNvSpPr>
            <a:spLocks noChangeArrowheads="1"/>
          </p:cNvSpPr>
          <p:nvPr/>
        </p:nvSpPr>
        <p:spPr bwMode="gray">
          <a:xfrm>
            <a:off x="7194550" y="2351088"/>
            <a:ext cx="1066800" cy="1066800"/>
          </a:xfrm>
          <a:prstGeom prst="ellipse">
            <a:avLst/>
          </a:prstGeom>
          <a:solidFill>
            <a:schemeClr val="hlink"/>
          </a:solidFill>
          <a:ln w="38100">
            <a:solidFill>
              <a:srgbClr val="FFFFFF"/>
            </a:solidFill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vi-VN"/>
          </a:p>
        </p:txBody>
      </p:sp>
      <p:sp>
        <p:nvSpPr>
          <p:cNvPr id="64529" name="Rectangle 17"/>
          <p:cNvSpPr>
            <a:spLocks noChangeArrowheads="1"/>
          </p:cNvSpPr>
          <p:nvPr/>
        </p:nvSpPr>
        <p:spPr bwMode="white">
          <a:xfrm>
            <a:off x="7251700" y="2627313"/>
            <a:ext cx="950913" cy="5810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28398" dir="3806097" algn="ctr" rotWithShape="0">
                    <a:schemeClr val="bg2">
                      <a:alpha val="50000"/>
                    </a:schemeClr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/>
            <a:r>
              <a:rPr lang="en-US" sz="1600" smtClean="0">
                <a:solidFill>
                  <a:srgbClr val="FFFFFF"/>
                </a:solidFill>
              </a:rPr>
              <a:t>Thêm chữ </a:t>
            </a:r>
            <a:endParaRPr lang="en-US" sz="1600">
              <a:solidFill>
                <a:srgbClr val="FFFFFF"/>
              </a:solidFill>
            </a:endParaRPr>
          </a:p>
        </p:txBody>
      </p:sp>
      <p:sp>
        <p:nvSpPr>
          <p:cNvPr id="64530" name="AutoShape 18"/>
          <p:cNvSpPr>
            <a:spLocks noChangeArrowheads="1"/>
          </p:cNvSpPr>
          <p:nvPr/>
        </p:nvSpPr>
        <p:spPr bwMode="gray">
          <a:xfrm>
            <a:off x="3460750" y="4227513"/>
            <a:ext cx="2055813" cy="342900"/>
          </a:xfrm>
          <a:prstGeom prst="roundRect">
            <a:avLst>
              <a:gd name="adj" fmla="val 21824"/>
            </a:avLst>
          </a:prstGeom>
          <a:gradFill rotWithShape="1">
            <a:gsLst>
              <a:gs pos="0">
                <a:srgbClr val="EAEAEA">
                  <a:gamma/>
                  <a:tint val="3137"/>
                  <a:invGamma/>
                </a:srgbClr>
              </a:gs>
              <a:gs pos="100000">
                <a:srgbClr val="EAEAEA"/>
              </a:gs>
            </a:gsLst>
            <a:lin ang="5400000" scaled="1"/>
          </a:gradFill>
          <a:ln w="19050">
            <a:solidFill>
              <a:srgbClr val="B2B2B2"/>
            </a:solidFill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/>
            <a:r>
              <a:rPr lang="en-US" b="1" smtClean="0">
                <a:solidFill>
                  <a:srgbClr val="000000"/>
                </a:solidFill>
              </a:rPr>
              <a:t>Thêm chữ </a:t>
            </a:r>
            <a:endParaRPr lang="en-US">
              <a:solidFill>
                <a:srgbClr val="000000"/>
              </a:solidFill>
            </a:endParaRPr>
          </a:p>
        </p:txBody>
      </p:sp>
      <p:sp>
        <p:nvSpPr>
          <p:cNvPr id="64531" name="AutoShape 19"/>
          <p:cNvSpPr>
            <a:spLocks noChangeArrowheads="1"/>
          </p:cNvSpPr>
          <p:nvPr/>
        </p:nvSpPr>
        <p:spPr bwMode="gray">
          <a:xfrm>
            <a:off x="6008688" y="4227513"/>
            <a:ext cx="2055812" cy="342900"/>
          </a:xfrm>
          <a:prstGeom prst="roundRect">
            <a:avLst>
              <a:gd name="adj" fmla="val 21824"/>
            </a:avLst>
          </a:prstGeom>
          <a:gradFill rotWithShape="1">
            <a:gsLst>
              <a:gs pos="0">
                <a:srgbClr val="EAEAEA">
                  <a:gamma/>
                  <a:tint val="3137"/>
                  <a:invGamma/>
                </a:srgbClr>
              </a:gs>
              <a:gs pos="100000">
                <a:srgbClr val="EAEAEA"/>
              </a:gs>
            </a:gsLst>
            <a:lin ang="5400000" scaled="1"/>
          </a:gradFill>
          <a:ln w="19050">
            <a:solidFill>
              <a:srgbClr val="B2B2B2"/>
            </a:solidFill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/>
            <a:r>
              <a:rPr lang="en-US" b="1" smtClean="0">
                <a:solidFill>
                  <a:srgbClr val="000000"/>
                </a:solidFill>
              </a:rPr>
              <a:t>Thêm chữ </a:t>
            </a:r>
            <a:endParaRPr lang="en-US">
              <a:solidFill>
                <a:srgbClr val="000000"/>
              </a:solidFill>
            </a:endParaRPr>
          </a:p>
        </p:txBody>
      </p:sp>
      <p:sp>
        <p:nvSpPr>
          <p:cNvPr id="64532" name="Text Box 20"/>
          <p:cNvSpPr txBox="1">
            <a:spLocks noChangeArrowheads="1"/>
          </p:cNvSpPr>
          <p:nvPr/>
        </p:nvSpPr>
        <p:spPr bwMode="black">
          <a:xfrm>
            <a:off x="758825" y="4760913"/>
            <a:ext cx="2235200" cy="52322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 eaLnBrk="0" hangingPunct="0"/>
            <a:r>
              <a:rPr lang="en-US" sz="1400" smtClean="0"/>
              <a:t>Thêm nội dung bằng văn bản của bạn tại đây.</a:t>
            </a:r>
            <a:endParaRPr lang="en-US" sz="1400"/>
          </a:p>
        </p:txBody>
      </p:sp>
      <p:sp>
        <p:nvSpPr>
          <p:cNvPr id="64533" name="Text Box 21"/>
          <p:cNvSpPr txBox="1">
            <a:spLocks noChangeArrowheads="1"/>
          </p:cNvSpPr>
          <p:nvPr/>
        </p:nvSpPr>
        <p:spPr bwMode="black">
          <a:xfrm>
            <a:off x="3400425" y="4760913"/>
            <a:ext cx="2235200" cy="52322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 eaLnBrk="0" hangingPunct="0"/>
            <a:r>
              <a:rPr lang="en-US" sz="1400" smtClean="0"/>
              <a:t>Thêm nội dung bằng văn bản của bạn tại đây.</a:t>
            </a:r>
            <a:endParaRPr lang="en-US" sz="1400"/>
          </a:p>
        </p:txBody>
      </p:sp>
      <p:sp>
        <p:nvSpPr>
          <p:cNvPr id="64534" name="Text Box 22"/>
          <p:cNvSpPr txBox="1">
            <a:spLocks noChangeArrowheads="1"/>
          </p:cNvSpPr>
          <p:nvPr/>
        </p:nvSpPr>
        <p:spPr bwMode="black">
          <a:xfrm>
            <a:off x="5991225" y="4760913"/>
            <a:ext cx="2235200" cy="52322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 eaLnBrk="0" hangingPunct="0"/>
            <a:r>
              <a:rPr lang="en-US" sz="1400" smtClean="0"/>
              <a:t>Thêm nội dung bằng văn bản của bạn tại đây.</a:t>
            </a:r>
            <a:endParaRPr lang="en-US" sz="1400"/>
          </a:p>
        </p:txBody>
      </p:sp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5538" name="AutoShape 2"/>
          <p:cNvSpPr>
            <a:spLocks noChangeArrowheads="1"/>
          </p:cNvSpPr>
          <p:nvPr/>
        </p:nvSpPr>
        <p:spPr bwMode="ltGray">
          <a:xfrm>
            <a:off x="546100" y="5003800"/>
            <a:ext cx="2590800" cy="354013"/>
          </a:xfrm>
          <a:prstGeom prst="roundRect">
            <a:avLst>
              <a:gd name="adj" fmla="val 50000"/>
            </a:avLst>
          </a:prstGeom>
          <a:solidFill>
            <a:schemeClr val="folHlink"/>
          </a:solidFill>
          <a:ln w="9525">
            <a:solidFill>
              <a:srgbClr val="FFFFFF"/>
            </a:solidFill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vi-VN"/>
          </a:p>
        </p:txBody>
      </p:sp>
      <p:sp>
        <p:nvSpPr>
          <p:cNvPr id="65539" name="AutoShape 3"/>
          <p:cNvSpPr>
            <a:spLocks noChangeArrowheads="1"/>
          </p:cNvSpPr>
          <p:nvPr/>
        </p:nvSpPr>
        <p:spPr bwMode="ltGray">
          <a:xfrm>
            <a:off x="546100" y="4038600"/>
            <a:ext cx="2590800" cy="354013"/>
          </a:xfrm>
          <a:prstGeom prst="roundRect">
            <a:avLst>
              <a:gd name="adj" fmla="val 50000"/>
            </a:avLst>
          </a:prstGeom>
          <a:solidFill>
            <a:schemeClr val="hlink"/>
          </a:solidFill>
          <a:ln w="9525">
            <a:solidFill>
              <a:srgbClr val="FFFFFF"/>
            </a:solidFill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vi-VN"/>
          </a:p>
        </p:txBody>
      </p:sp>
      <p:sp>
        <p:nvSpPr>
          <p:cNvPr id="65540" name="AutoShape 4"/>
          <p:cNvSpPr>
            <a:spLocks noChangeArrowheads="1"/>
          </p:cNvSpPr>
          <p:nvPr/>
        </p:nvSpPr>
        <p:spPr bwMode="ltGray">
          <a:xfrm>
            <a:off x="533400" y="3098800"/>
            <a:ext cx="2590800" cy="354013"/>
          </a:xfrm>
          <a:prstGeom prst="roundRect">
            <a:avLst>
              <a:gd name="adj" fmla="val 50000"/>
            </a:avLst>
          </a:prstGeom>
          <a:solidFill>
            <a:schemeClr val="accent2"/>
          </a:solidFill>
          <a:ln w="9525">
            <a:solidFill>
              <a:srgbClr val="FFFFFF"/>
            </a:solidFill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vi-VN"/>
          </a:p>
        </p:txBody>
      </p:sp>
      <p:sp>
        <p:nvSpPr>
          <p:cNvPr id="65541" name="AutoShape 5"/>
          <p:cNvSpPr>
            <a:spLocks noChangeArrowheads="1"/>
          </p:cNvSpPr>
          <p:nvPr/>
        </p:nvSpPr>
        <p:spPr bwMode="ltGray">
          <a:xfrm>
            <a:off x="533400" y="2146300"/>
            <a:ext cx="2590800" cy="354013"/>
          </a:xfrm>
          <a:prstGeom prst="roundRect">
            <a:avLst>
              <a:gd name="adj" fmla="val 50000"/>
            </a:avLst>
          </a:prstGeom>
          <a:solidFill>
            <a:schemeClr val="accent1"/>
          </a:solidFill>
          <a:ln w="9525">
            <a:solidFill>
              <a:srgbClr val="FFFFFF"/>
            </a:solidFill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vi-VN"/>
          </a:p>
        </p:txBody>
      </p:sp>
      <p:sp>
        <p:nvSpPr>
          <p:cNvPr id="65542" name="Rectangle 6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Thêm văn bản </a:t>
            </a:r>
            <a:endParaRPr lang="en-US" smtClean="0"/>
          </a:p>
        </p:txBody>
      </p:sp>
      <p:grpSp>
        <p:nvGrpSpPr>
          <p:cNvPr id="65543" name="Group 7"/>
          <p:cNvGrpSpPr>
            <a:grpSpLocks/>
          </p:cNvGrpSpPr>
          <p:nvPr/>
        </p:nvGrpSpPr>
        <p:grpSpPr bwMode="auto">
          <a:xfrm>
            <a:off x="5114925" y="2265363"/>
            <a:ext cx="3343275" cy="3343275"/>
            <a:chOff x="3217" y="1371"/>
            <a:chExt cx="2106" cy="2106"/>
          </a:xfrm>
        </p:grpSpPr>
        <p:sp>
          <p:nvSpPr>
            <p:cNvPr id="65544" name="AutoShape 8"/>
            <p:cNvSpPr>
              <a:spLocks noChangeArrowheads="1"/>
            </p:cNvSpPr>
            <p:nvPr/>
          </p:nvSpPr>
          <p:spPr bwMode="gray">
            <a:xfrm rot="-5545250">
              <a:off x="3217" y="1371"/>
              <a:ext cx="2106" cy="2106"/>
            </a:xfrm>
            <a:custGeom>
              <a:avLst/>
              <a:gdLst>
                <a:gd name="G0" fmla="+- 0 0 0"/>
                <a:gd name="G1" fmla="+- -3915913 0 0"/>
                <a:gd name="G2" fmla="+- 0 0 -3915913"/>
                <a:gd name="G3" fmla="+- 10800 0 0"/>
                <a:gd name="G4" fmla="+- 0 0 0"/>
                <a:gd name="T0" fmla="*/ 360 256 1"/>
                <a:gd name="T1" fmla="*/ 0 256 1"/>
                <a:gd name="G5" fmla="+- G2 T0 T1"/>
                <a:gd name="G6" fmla="?: G2 G2 G5"/>
                <a:gd name="G7" fmla="+- 0 0 G6"/>
                <a:gd name="G8" fmla="+- 7330 0 0"/>
                <a:gd name="G9" fmla="+- 0 0 -3915913"/>
                <a:gd name="G10" fmla="+- 7330 0 2700"/>
                <a:gd name="G11" fmla="cos G10 0"/>
                <a:gd name="G12" fmla="sin G10 0"/>
                <a:gd name="G13" fmla="cos 13500 0"/>
                <a:gd name="G14" fmla="sin 13500 0"/>
                <a:gd name="G15" fmla="+- G11 10800 0"/>
                <a:gd name="G16" fmla="+- G12 10800 0"/>
                <a:gd name="G17" fmla="+- G13 10800 0"/>
                <a:gd name="G18" fmla="+- G14 10800 0"/>
                <a:gd name="G19" fmla="*/ 7330 1 2"/>
                <a:gd name="G20" fmla="+- G19 5400 0"/>
                <a:gd name="G21" fmla="cos G20 0"/>
                <a:gd name="G22" fmla="sin G20 0"/>
                <a:gd name="G23" fmla="+- G21 10800 0"/>
                <a:gd name="G24" fmla="+- G12 G23 G22"/>
                <a:gd name="G25" fmla="+- G22 G23 G11"/>
                <a:gd name="G26" fmla="cos 10800 0"/>
                <a:gd name="G27" fmla="sin 10800 0"/>
                <a:gd name="G28" fmla="cos 7330 0"/>
                <a:gd name="G29" fmla="sin 7330 0"/>
                <a:gd name="G30" fmla="+- G26 10800 0"/>
                <a:gd name="G31" fmla="+- G27 10800 0"/>
                <a:gd name="G32" fmla="+- G28 10800 0"/>
                <a:gd name="G33" fmla="+- G29 10800 0"/>
                <a:gd name="G34" fmla="+- G19 5400 0"/>
                <a:gd name="G35" fmla="cos G34 -3915913"/>
                <a:gd name="G36" fmla="sin G34 -3915913"/>
                <a:gd name="G37" fmla="+/ -3915913 0 2"/>
                <a:gd name="T2" fmla="*/ 180 256 1"/>
                <a:gd name="T3" fmla="*/ 0 256 1"/>
                <a:gd name="G38" fmla="+- G37 T2 T3"/>
                <a:gd name="G39" fmla="?: G2 G37 G38"/>
                <a:gd name="G40" fmla="cos 10800 G39"/>
                <a:gd name="G41" fmla="sin 10800 G39"/>
                <a:gd name="G42" fmla="cos 7330 G39"/>
                <a:gd name="G43" fmla="sin 7330 G39"/>
                <a:gd name="G44" fmla="+- G40 10800 0"/>
                <a:gd name="G45" fmla="+- G41 10800 0"/>
                <a:gd name="G46" fmla="+- G42 10800 0"/>
                <a:gd name="G47" fmla="+- G43 10800 0"/>
                <a:gd name="G48" fmla="+- G35 10800 0"/>
                <a:gd name="G49" fmla="+- G36 10800 0"/>
                <a:gd name="T4" fmla="*/ 20164 w 21600"/>
                <a:gd name="T5" fmla="*/ 5420 h 21600"/>
                <a:gd name="T6" fmla="*/ 15366 w 21600"/>
                <a:gd name="T7" fmla="*/ 2969 h 21600"/>
                <a:gd name="T8" fmla="*/ 17155 w 21600"/>
                <a:gd name="T9" fmla="*/ 7148 h 21600"/>
                <a:gd name="T10" fmla="*/ 24300 w 21600"/>
                <a:gd name="T11" fmla="*/ 10800 h 21600"/>
                <a:gd name="T12" fmla="*/ 19865 w 21600"/>
                <a:gd name="T13" fmla="*/ 15235 h 21600"/>
                <a:gd name="T14" fmla="*/ 15430 w 21600"/>
                <a:gd name="T15" fmla="*/ 10800 h 21600"/>
                <a:gd name="T16" fmla="*/ 3163 w 21600"/>
                <a:gd name="T17" fmla="*/ 3163 h 21600"/>
                <a:gd name="T18" fmla="*/ 18437 w 21600"/>
                <a:gd name="T19" fmla="*/ 18437 h 21600"/>
              </a:gdLst>
              <a:ahLst/>
              <a:cxnLst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T16" t="T17" r="T18" b="T19"/>
              <a:pathLst>
                <a:path w="21600" h="21600">
                  <a:moveTo>
                    <a:pt x="18130" y="10800"/>
                  </a:moveTo>
                  <a:cubicBezTo>
                    <a:pt x="18130" y="8192"/>
                    <a:pt x="16744" y="5781"/>
                    <a:pt x="14492" y="4467"/>
                  </a:cubicBezTo>
                  <a:lnTo>
                    <a:pt x="16240" y="1470"/>
                  </a:lnTo>
                  <a:cubicBezTo>
                    <a:pt x="19559" y="3405"/>
                    <a:pt x="21599" y="6958"/>
                    <a:pt x="21600" y="10799"/>
                  </a:cubicBezTo>
                  <a:lnTo>
                    <a:pt x="21600" y="10800"/>
                  </a:lnTo>
                  <a:lnTo>
                    <a:pt x="24300" y="10800"/>
                  </a:lnTo>
                  <a:lnTo>
                    <a:pt x="19865" y="15235"/>
                  </a:lnTo>
                  <a:lnTo>
                    <a:pt x="15430" y="10800"/>
                  </a:lnTo>
                  <a:lnTo>
                    <a:pt x="18130" y="10800"/>
                  </a:lnTo>
                  <a:close/>
                </a:path>
              </a:pathLst>
            </a:custGeom>
            <a:gradFill rotWithShape="1">
              <a:gsLst>
                <a:gs pos="0">
                  <a:schemeClr val="accent1">
                    <a:gamma/>
                    <a:tint val="60392"/>
                    <a:invGamma/>
                  </a:schemeClr>
                </a:gs>
                <a:gs pos="50000">
                  <a:schemeClr val="accent1"/>
                </a:gs>
                <a:gs pos="100000">
                  <a:schemeClr val="accent1">
                    <a:gamma/>
                    <a:tint val="60392"/>
                    <a:invGamma/>
                  </a:schemeClr>
                </a:gs>
              </a:gsLst>
              <a:lin ang="2700000" scaled="1"/>
            </a:gradFill>
            <a:ln>
              <a:noFill/>
            </a:ln>
            <a:effectLst/>
            <a:scene3d>
              <a:camera prst="legacyPerspectiveBottomRight">
                <a:rot lat="20699999" lon="1500000" rev="0"/>
              </a:camera>
              <a:lightRig rig="legacyHarsh3" dir="b"/>
            </a:scene3d>
            <a:sp3d extrusionH="290500" prstMaterial="legacyMetal">
              <a:bevelT w="13500" h="13500" prst="angle"/>
              <a:bevelB w="13500" h="13500" prst="angle"/>
              <a:extrusionClr>
                <a:schemeClr val="accent1"/>
              </a:extrusionClr>
              <a:contourClr>
                <a:schemeClr val="accent1"/>
              </a:contourClr>
            </a:sp3d>
            <a:extLst>
              <a:ext uri="{91240B29-F687-4F45-9708-019B960494DF}">
                <a14:hiddenLine xmlns:a14="http://schemas.microsoft.com/office/drawing/2010/main" w="9525">
                  <a:noFill/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>
              <a:flatTx/>
            </a:bodyPr>
            <a:lstStyle/>
            <a:p>
              <a:endParaRPr lang="vi-VN"/>
            </a:p>
          </p:txBody>
        </p:sp>
        <p:sp>
          <p:nvSpPr>
            <p:cNvPr id="65545" name="AutoShape 9"/>
            <p:cNvSpPr>
              <a:spLocks noChangeArrowheads="1"/>
            </p:cNvSpPr>
            <p:nvPr/>
          </p:nvSpPr>
          <p:spPr bwMode="gray">
            <a:xfrm rot="10800000">
              <a:off x="3217" y="1371"/>
              <a:ext cx="2106" cy="2106"/>
            </a:xfrm>
            <a:custGeom>
              <a:avLst/>
              <a:gdLst>
                <a:gd name="G0" fmla="+- 365983 0 0"/>
                <a:gd name="G1" fmla="+- -3923966 0 0"/>
                <a:gd name="G2" fmla="+- 365983 0 -3923966"/>
                <a:gd name="G3" fmla="+- 10800 0 0"/>
                <a:gd name="G4" fmla="+- 0 0 365983"/>
                <a:gd name="T0" fmla="*/ 360 256 1"/>
                <a:gd name="T1" fmla="*/ 0 256 1"/>
                <a:gd name="G5" fmla="+- G2 T0 T1"/>
                <a:gd name="G6" fmla="?: G2 G2 G5"/>
                <a:gd name="G7" fmla="+- 0 0 G6"/>
                <a:gd name="G8" fmla="+- 7367 0 0"/>
                <a:gd name="G9" fmla="+- 0 0 -3923966"/>
                <a:gd name="G10" fmla="+- 7367 0 2700"/>
                <a:gd name="G11" fmla="cos G10 365983"/>
                <a:gd name="G12" fmla="sin G10 365983"/>
                <a:gd name="G13" fmla="cos 13500 365983"/>
                <a:gd name="G14" fmla="sin 13500 365983"/>
                <a:gd name="G15" fmla="+- G11 10800 0"/>
                <a:gd name="G16" fmla="+- G12 10800 0"/>
                <a:gd name="G17" fmla="+- G13 10800 0"/>
                <a:gd name="G18" fmla="+- G14 10800 0"/>
                <a:gd name="G19" fmla="*/ 7367 1 2"/>
                <a:gd name="G20" fmla="+- G19 5400 0"/>
                <a:gd name="G21" fmla="cos G20 365983"/>
                <a:gd name="G22" fmla="sin G20 365983"/>
                <a:gd name="G23" fmla="+- G21 10800 0"/>
                <a:gd name="G24" fmla="+- G12 G23 G22"/>
                <a:gd name="G25" fmla="+- G22 G23 G11"/>
                <a:gd name="G26" fmla="cos 10800 365983"/>
                <a:gd name="G27" fmla="sin 10800 365983"/>
                <a:gd name="G28" fmla="cos 7367 365983"/>
                <a:gd name="G29" fmla="sin 7367 365983"/>
                <a:gd name="G30" fmla="+- G26 10800 0"/>
                <a:gd name="G31" fmla="+- G27 10800 0"/>
                <a:gd name="G32" fmla="+- G28 10800 0"/>
                <a:gd name="G33" fmla="+- G29 10800 0"/>
                <a:gd name="G34" fmla="+- G19 5400 0"/>
                <a:gd name="G35" fmla="cos G34 -3923966"/>
                <a:gd name="G36" fmla="sin G34 -3923966"/>
                <a:gd name="G37" fmla="+/ -3923966 365983 2"/>
                <a:gd name="T2" fmla="*/ 180 256 1"/>
                <a:gd name="T3" fmla="*/ 0 256 1"/>
                <a:gd name="G38" fmla="+- G37 T2 T3"/>
                <a:gd name="G39" fmla="?: G2 G37 G38"/>
                <a:gd name="G40" fmla="cos 10800 G39"/>
                <a:gd name="G41" fmla="sin 10800 G39"/>
                <a:gd name="G42" fmla="cos 7367 G39"/>
                <a:gd name="G43" fmla="sin 7367 G39"/>
                <a:gd name="G44" fmla="+- G40 10800 0"/>
                <a:gd name="G45" fmla="+- G41 10800 0"/>
                <a:gd name="G46" fmla="+- G42 10800 0"/>
                <a:gd name="G47" fmla="+- G43 10800 0"/>
                <a:gd name="G48" fmla="+- G35 10800 0"/>
                <a:gd name="G49" fmla="+- G36 10800 0"/>
                <a:gd name="T4" fmla="*/ 20410 w 21600"/>
                <a:gd name="T5" fmla="*/ 5872 h 21600"/>
                <a:gd name="T6" fmla="*/ 15359 w 21600"/>
                <a:gd name="T7" fmla="*/ 2942 h 21600"/>
                <a:gd name="T8" fmla="*/ 17355 w 21600"/>
                <a:gd name="T9" fmla="*/ 7438 h 21600"/>
                <a:gd name="T10" fmla="*/ 24235 w 21600"/>
                <a:gd name="T11" fmla="*/ 12113 h 21600"/>
                <a:gd name="T12" fmla="*/ 19411 w 21600"/>
                <a:gd name="T13" fmla="*/ 16079 h 21600"/>
                <a:gd name="T14" fmla="*/ 15444 w 21600"/>
                <a:gd name="T15" fmla="*/ 11254 h 21600"/>
                <a:gd name="T16" fmla="*/ 3163 w 21600"/>
                <a:gd name="T17" fmla="*/ 3163 h 21600"/>
                <a:gd name="T18" fmla="*/ 18437 w 21600"/>
                <a:gd name="T19" fmla="*/ 18437 h 21600"/>
              </a:gdLst>
              <a:ahLst/>
              <a:cxnLst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T16" t="T17" r="T18" b="T19"/>
              <a:pathLst>
                <a:path w="21600" h="21600">
                  <a:moveTo>
                    <a:pt x="18132" y="11516"/>
                  </a:moveTo>
                  <a:cubicBezTo>
                    <a:pt x="18155" y="11278"/>
                    <a:pt x="18167" y="11039"/>
                    <a:pt x="18167" y="10800"/>
                  </a:cubicBezTo>
                  <a:cubicBezTo>
                    <a:pt x="18167" y="8173"/>
                    <a:pt x="16768" y="5746"/>
                    <a:pt x="14497" y="4428"/>
                  </a:cubicBezTo>
                  <a:lnTo>
                    <a:pt x="16220" y="1458"/>
                  </a:lnTo>
                  <a:cubicBezTo>
                    <a:pt x="19550" y="3391"/>
                    <a:pt x="21600" y="6949"/>
                    <a:pt x="21600" y="10800"/>
                  </a:cubicBezTo>
                  <a:cubicBezTo>
                    <a:pt x="21600" y="11150"/>
                    <a:pt x="21582" y="11501"/>
                    <a:pt x="21548" y="11850"/>
                  </a:cubicBezTo>
                  <a:lnTo>
                    <a:pt x="24235" y="12113"/>
                  </a:lnTo>
                  <a:lnTo>
                    <a:pt x="19411" y="16079"/>
                  </a:lnTo>
                  <a:lnTo>
                    <a:pt x="15444" y="11254"/>
                  </a:lnTo>
                  <a:lnTo>
                    <a:pt x="18132" y="11516"/>
                  </a:lnTo>
                  <a:close/>
                </a:path>
              </a:pathLst>
            </a:custGeom>
            <a:gradFill rotWithShape="1">
              <a:gsLst>
                <a:gs pos="0">
                  <a:schemeClr val="folHlink">
                    <a:gamma/>
                    <a:tint val="60392"/>
                    <a:invGamma/>
                  </a:schemeClr>
                </a:gs>
                <a:gs pos="50000">
                  <a:schemeClr val="folHlink"/>
                </a:gs>
                <a:gs pos="100000">
                  <a:schemeClr val="folHlink">
                    <a:gamma/>
                    <a:tint val="60392"/>
                    <a:invGamma/>
                  </a:schemeClr>
                </a:gs>
              </a:gsLst>
              <a:lin ang="2700000" scaled="1"/>
            </a:gradFill>
            <a:ln>
              <a:noFill/>
            </a:ln>
            <a:effectLst/>
            <a:scene3d>
              <a:camera prst="legacyPerspectiveBottomRight">
                <a:rot lat="20999999" lon="1500000" rev="0"/>
              </a:camera>
              <a:lightRig rig="legacyHarsh3" dir="b"/>
            </a:scene3d>
            <a:sp3d extrusionH="290500" prstMaterial="legacyMetal">
              <a:bevelT w="13500" h="13500" prst="angle"/>
              <a:bevelB w="13500" h="13500" prst="angle"/>
              <a:extrusionClr>
                <a:schemeClr val="folHlink"/>
              </a:extrusionClr>
              <a:contourClr>
                <a:schemeClr val="folHlink"/>
              </a:contourClr>
            </a:sp3d>
            <a:extLst>
              <a:ext uri="{91240B29-F687-4F45-9708-019B960494DF}">
                <a14:hiddenLine xmlns:a14="http://schemas.microsoft.com/office/drawing/2010/main" w="9525">
                  <a:noFill/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>
              <a:flatTx/>
            </a:bodyPr>
            <a:lstStyle/>
            <a:p>
              <a:endParaRPr lang="vi-VN"/>
            </a:p>
          </p:txBody>
        </p:sp>
        <p:sp>
          <p:nvSpPr>
            <p:cNvPr id="65546" name="AutoShape 10"/>
            <p:cNvSpPr>
              <a:spLocks noChangeArrowheads="1"/>
            </p:cNvSpPr>
            <p:nvPr/>
          </p:nvSpPr>
          <p:spPr bwMode="gray">
            <a:xfrm rot="5400000">
              <a:off x="3217" y="1371"/>
              <a:ext cx="2106" cy="2106"/>
            </a:xfrm>
            <a:custGeom>
              <a:avLst/>
              <a:gdLst>
                <a:gd name="G0" fmla="+- 0 0 0"/>
                <a:gd name="G1" fmla="+- -3863678 0 0"/>
                <a:gd name="G2" fmla="+- 0 0 -3863678"/>
                <a:gd name="G3" fmla="+- 10800 0 0"/>
                <a:gd name="G4" fmla="+- 0 0 0"/>
                <a:gd name="T0" fmla="*/ 360 256 1"/>
                <a:gd name="T1" fmla="*/ 0 256 1"/>
                <a:gd name="G5" fmla="+- G2 T0 T1"/>
                <a:gd name="G6" fmla="?: G2 G2 G5"/>
                <a:gd name="G7" fmla="+- 0 0 G6"/>
                <a:gd name="G8" fmla="+- 7330 0 0"/>
                <a:gd name="G9" fmla="+- 0 0 -3863678"/>
                <a:gd name="G10" fmla="+- 7330 0 2700"/>
                <a:gd name="G11" fmla="cos G10 0"/>
                <a:gd name="G12" fmla="sin G10 0"/>
                <a:gd name="G13" fmla="cos 13500 0"/>
                <a:gd name="G14" fmla="sin 13500 0"/>
                <a:gd name="G15" fmla="+- G11 10800 0"/>
                <a:gd name="G16" fmla="+- G12 10800 0"/>
                <a:gd name="G17" fmla="+- G13 10800 0"/>
                <a:gd name="G18" fmla="+- G14 10800 0"/>
                <a:gd name="G19" fmla="*/ 7330 1 2"/>
                <a:gd name="G20" fmla="+- G19 5400 0"/>
                <a:gd name="G21" fmla="cos G20 0"/>
                <a:gd name="G22" fmla="sin G20 0"/>
                <a:gd name="G23" fmla="+- G21 10800 0"/>
                <a:gd name="G24" fmla="+- G12 G23 G22"/>
                <a:gd name="G25" fmla="+- G22 G23 G11"/>
                <a:gd name="G26" fmla="cos 10800 0"/>
                <a:gd name="G27" fmla="sin 10800 0"/>
                <a:gd name="G28" fmla="cos 7330 0"/>
                <a:gd name="G29" fmla="sin 7330 0"/>
                <a:gd name="G30" fmla="+- G26 10800 0"/>
                <a:gd name="G31" fmla="+- G27 10800 0"/>
                <a:gd name="G32" fmla="+- G28 10800 0"/>
                <a:gd name="G33" fmla="+- G29 10800 0"/>
                <a:gd name="G34" fmla="+- G19 5400 0"/>
                <a:gd name="G35" fmla="cos G34 -3863678"/>
                <a:gd name="G36" fmla="sin G34 -3863678"/>
                <a:gd name="G37" fmla="+/ -3863678 0 2"/>
                <a:gd name="T2" fmla="*/ 180 256 1"/>
                <a:gd name="T3" fmla="*/ 0 256 1"/>
                <a:gd name="G38" fmla="+- G37 T2 T3"/>
                <a:gd name="G39" fmla="?: G2 G37 G38"/>
                <a:gd name="G40" fmla="cos 10800 G39"/>
                <a:gd name="G41" fmla="sin 10800 G39"/>
                <a:gd name="G42" fmla="cos 7330 G39"/>
                <a:gd name="G43" fmla="sin 7330 G39"/>
                <a:gd name="G44" fmla="+- G40 10800 0"/>
                <a:gd name="G45" fmla="+- G41 10800 0"/>
                <a:gd name="G46" fmla="+- G42 10800 0"/>
                <a:gd name="G47" fmla="+- G43 10800 0"/>
                <a:gd name="G48" fmla="+- G35 10800 0"/>
                <a:gd name="G49" fmla="+- G36 10800 0"/>
                <a:gd name="T4" fmla="*/ 20201 w 21600"/>
                <a:gd name="T5" fmla="*/ 5485 h 21600"/>
                <a:gd name="T6" fmla="*/ 15474 w 21600"/>
                <a:gd name="T7" fmla="*/ 3033 h 21600"/>
                <a:gd name="T8" fmla="*/ 17181 w 21600"/>
                <a:gd name="T9" fmla="*/ 7193 h 21600"/>
                <a:gd name="T10" fmla="*/ 24300 w 21600"/>
                <a:gd name="T11" fmla="*/ 10800 h 21600"/>
                <a:gd name="T12" fmla="*/ 19865 w 21600"/>
                <a:gd name="T13" fmla="*/ 15235 h 21600"/>
                <a:gd name="T14" fmla="*/ 15430 w 21600"/>
                <a:gd name="T15" fmla="*/ 10800 h 21600"/>
                <a:gd name="T16" fmla="*/ 3163 w 21600"/>
                <a:gd name="T17" fmla="*/ 3163 h 21600"/>
                <a:gd name="T18" fmla="*/ 18437 w 21600"/>
                <a:gd name="T19" fmla="*/ 18437 h 21600"/>
              </a:gdLst>
              <a:ahLst/>
              <a:cxnLst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T16" t="T17" r="T18" b="T19"/>
              <a:pathLst>
                <a:path w="21600" h="21600">
                  <a:moveTo>
                    <a:pt x="18130" y="10800"/>
                  </a:moveTo>
                  <a:cubicBezTo>
                    <a:pt x="18130" y="8228"/>
                    <a:pt x="16782" y="5845"/>
                    <a:pt x="14580" y="4519"/>
                  </a:cubicBezTo>
                  <a:lnTo>
                    <a:pt x="16369" y="1546"/>
                  </a:lnTo>
                  <a:cubicBezTo>
                    <a:pt x="19615" y="3500"/>
                    <a:pt x="21599" y="7011"/>
                    <a:pt x="21600" y="10799"/>
                  </a:cubicBezTo>
                  <a:lnTo>
                    <a:pt x="21600" y="10800"/>
                  </a:lnTo>
                  <a:lnTo>
                    <a:pt x="24300" y="10800"/>
                  </a:lnTo>
                  <a:lnTo>
                    <a:pt x="19865" y="15235"/>
                  </a:lnTo>
                  <a:lnTo>
                    <a:pt x="15430" y="10800"/>
                  </a:lnTo>
                  <a:lnTo>
                    <a:pt x="18130" y="10800"/>
                  </a:lnTo>
                  <a:close/>
                </a:path>
              </a:pathLst>
            </a:custGeom>
            <a:gradFill rotWithShape="1">
              <a:gsLst>
                <a:gs pos="0">
                  <a:schemeClr val="hlink">
                    <a:gamma/>
                    <a:tint val="60392"/>
                    <a:invGamma/>
                  </a:schemeClr>
                </a:gs>
                <a:gs pos="50000">
                  <a:schemeClr val="hlink"/>
                </a:gs>
                <a:gs pos="100000">
                  <a:schemeClr val="hlink">
                    <a:gamma/>
                    <a:tint val="60392"/>
                    <a:invGamma/>
                  </a:schemeClr>
                </a:gs>
              </a:gsLst>
              <a:lin ang="2700000" scaled="1"/>
            </a:gradFill>
            <a:ln>
              <a:noFill/>
            </a:ln>
            <a:effectLst/>
            <a:scene3d>
              <a:camera prst="legacyPerspectiveBottomRight">
                <a:rot lat="20999999" lon="1500000" rev="0"/>
              </a:camera>
              <a:lightRig rig="legacyHarsh3" dir="b"/>
            </a:scene3d>
            <a:sp3d extrusionH="290500" prstMaterial="legacyMetal">
              <a:bevelT w="13500" h="13500" prst="angle"/>
              <a:bevelB w="13500" h="13500" prst="angle"/>
              <a:extrusionClr>
                <a:schemeClr val="hlink"/>
              </a:extrusionClr>
              <a:contourClr>
                <a:schemeClr val="hlink"/>
              </a:contourClr>
            </a:sp3d>
            <a:extLst>
              <a:ext uri="{91240B29-F687-4F45-9708-019B960494DF}">
                <a14:hiddenLine xmlns:a14="http://schemas.microsoft.com/office/drawing/2010/main" w="9525">
                  <a:noFill/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>
              <a:flatTx/>
            </a:bodyPr>
            <a:lstStyle/>
            <a:p>
              <a:endParaRPr lang="vi-VN"/>
            </a:p>
          </p:txBody>
        </p:sp>
        <p:sp>
          <p:nvSpPr>
            <p:cNvPr id="65547" name="AutoShape 11"/>
            <p:cNvSpPr>
              <a:spLocks noChangeArrowheads="1"/>
            </p:cNvSpPr>
            <p:nvPr/>
          </p:nvSpPr>
          <p:spPr bwMode="gray">
            <a:xfrm>
              <a:off x="3217" y="1371"/>
              <a:ext cx="2106" cy="2106"/>
            </a:xfrm>
            <a:custGeom>
              <a:avLst/>
              <a:gdLst>
                <a:gd name="G0" fmla="+- -68763 0 0"/>
                <a:gd name="G1" fmla="+- -3981460 0 0"/>
                <a:gd name="G2" fmla="+- -68763 0 -3981460"/>
                <a:gd name="G3" fmla="+- 10800 0 0"/>
                <a:gd name="G4" fmla="+- 0 0 -68763"/>
                <a:gd name="T0" fmla="*/ 360 256 1"/>
                <a:gd name="T1" fmla="*/ 0 256 1"/>
                <a:gd name="G5" fmla="+- G2 T0 T1"/>
                <a:gd name="G6" fmla="?: G2 G2 G5"/>
                <a:gd name="G7" fmla="+- 0 0 G6"/>
                <a:gd name="G8" fmla="+- 7263 0 0"/>
                <a:gd name="G9" fmla="+- 0 0 -3981460"/>
                <a:gd name="G10" fmla="+- 7263 0 2700"/>
                <a:gd name="G11" fmla="cos G10 -68763"/>
                <a:gd name="G12" fmla="sin G10 -68763"/>
                <a:gd name="G13" fmla="cos 13500 -68763"/>
                <a:gd name="G14" fmla="sin 13500 -68763"/>
                <a:gd name="G15" fmla="+- G11 10800 0"/>
                <a:gd name="G16" fmla="+- G12 10800 0"/>
                <a:gd name="G17" fmla="+- G13 10800 0"/>
                <a:gd name="G18" fmla="+- G14 10800 0"/>
                <a:gd name="G19" fmla="*/ 7263 1 2"/>
                <a:gd name="G20" fmla="+- G19 5400 0"/>
                <a:gd name="G21" fmla="cos G20 -68763"/>
                <a:gd name="G22" fmla="sin G20 -68763"/>
                <a:gd name="G23" fmla="+- G21 10800 0"/>
                <a:gd name="G24" fmla="+- G12 G23 G22"/>
                <a:gd name="G25" fmla="+- G22 G23 G11"/>
                <a:gd name="G26" fmla="cos 10800 -68763"/>
                <a:gd name="G27" fmla="sin 10800 -68763"/>
                <a:gd name="G28" fmla="cos 7263 -68763"/>
                <a:gd name="G29" fmla="sin 7263 -68763"/>
                <a:gd name="G30" fmla="+- G26 10800 0"/>
                <a:gd name="G31" fmla="+- G27 10800 0"/>
                <a:gd name="G32" fmla="+- G28 10800 0"/>
                <a:gd name="G33" fmla="+- G29 10800 0"/>
                <a:gd name="G34" fmla="+- G19 5400 0"/>
                <a:gd name="G35" fmla="cos G34 -3981460"/>
                <a:gd name="G36" fmla="sin G34 -3981460"/>
                <a:gd name="G37" fmla="+/ -3981460 -68763 2"/>
                <a:gd name="T2" fmla="*/ 180 256 1"/>
                <a:gd name="T3" fmla="*/ 0 256 1"/>
                <a:gd name="G38" fmla="+- G37 T2 T3"/>
                <a:gd name="G39" fmla="?: G2 G37 G38"/>
                <a:gd name="G40" fmla="cos 10800 G39"/>
                <a:gd name="G41" fmla="sin 10800 G39"/>
                <a:gd name="G42" fmla="cos 7263 G39"/>
                <a:gd name="G43" fmla="sin 7263 G39"/>
                <a:gd name="G44" fmla="+- G40 10800 0"/>
                <a:gd name="G45" fmla="+- G41 10800 0"/>
                <a:gd name="G46" fmla="+- G42 10800 0"/>
                <a:gd name="G47" fmla="+- G43 10800 0"/>
                <a:gd name="G48" fmla="+- G35 10800 0"/>
                <a:gd name="G49" fmla="+- G36 10800 0"/>
                <a:gd name="T4" fmla="*/ 20067 w 21600"/>
                <a:gd name="T5" fmla="*/ 5253 h 21600"/>
                <a:gd name="T6" fmla="*/ 15212 w 21600"/>
                <a:gd name="T7" fmla="*/ 2919 h 21600"/>
                <a:gd name="T8" fmla="*/ 17032 w 21600"/>
                <a:gd name="T9" fmla="*/ 7070 h 21600"/>
                <a:gd name="T10" fmla="*/ 24297 w 21600"/>
                <a:gd name="T11" fmla="*/ 10552 h 21600"/>
                <a:gd name="T12" fmla="*/ 19912 w 21600"/>
                <a:gd name="T13" fmla="*/ 15102 h 21600"/>
                <a:gd name="T14" fmla="*/ 15362 w 21600"/>
                <a:gd name="T15" fmla="*/ 10716 h 21600"/>
                <a:gd name="T16" fmla="*/ 3163 w 21600"/>
                <a:gd name="T17" fmla="*/ 3163 h 21600"/>
                <a:gd name="T18" fmla="*/ 18437 w 21600"/>
                <a:gd name="T19" fmla="*/ 18437 h 21600"/>
              </a:gdLst>
              <a:ahLst/>
              <a:cxnLst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T16" t="T17" r="T18" b="T19"/>
              <a:pathLst>
                <a:path w="21600" h="21600">
                  <a:moveTo>
                    <a:pt x="18061" y="10667"/>
                  </a:moveTo>
                  <a:cubicBezTo>
                    <a:pt x="18014" y="8086"/>
                    <a:pt x="16600" y="5724"/>
                    <a:pt x="14348" y="4462"/>
                  </a:cubicBezTo>
                  <a:lnTo>
                    <a:pt x="16076" y="1376"/>
                  </a:lnTo>
                  <a:cubicBezTo>
                    <a:pt x="19425" y="3252"/>
                    <a:pt x="21527" y="6764"/>
                    <a:pt x="21598" y="10602"/>
                  </a:cubicBezTo>
                  <a:lnTo>
                    <a:pt x="24297" y="10552"/>
                  </a:lnTo>
                  <a:lnTo>
                    <a:pt x="19912" y="15102"/>
                  </a:lnTo>
                  <a:lnTo>
                    <a:pt x="15362" y="10716"/>
                  </a:lnTo>
                  <a:lnTo>
                    <a:pt x="18061" y="10667"/>
                  </a:lnTo>
                  <a:close/>
                </a:path>
              </a:pathLst>
            </a:custGeom>
            <a:gradFill rotWithShape="1">
              <a:gsLst>
                <a:gs pos="0">
                  <a:schemeClr val="accent2">
                    <a:gamma/>
                    <a:tint val="50980"/>
                    <a:invGamma/>
                  </a:schemeClr>
                </a:gs>
                <a:gs pos="50000">
                  <a:schemeClr val="accent2"/>
                </a:gs>
                <a:gs pos="100000">
                  <a:schemeClr val="accent2">
                    <a:gamma/>
                    <a:tint val="50980"/>
                    <a:invGamma/>
                  </a:schemeClr>
                </a:gs>
              </a:gsLst>
              <a:lin ang="2700000" scaled="1"/>
            </a:gradFill>
            <a:ln>
              <a:noFill/>
            </a:ln>
            <a:effectLst/>
            <a:scene3d>
              <a:camera prst="legacyPerspectiveBottomRight">
                <a:rot lat="20999999" lon="1500000" rev="0"/>
              </a:camera>
              <a:lightRig rig="legacyHarsh3" dir="b"/>
            </a:scene3d>
            <a:sp3d extrusionH="290500" prstMaterial="legacyMetal">
              <a:bevelT w="13500" h="13500" prst="angle"/>
              <a:bevelB w="13500" h="13500" prst="angle"/>
              <a:extrusionClr>
                <a:schemeClr val="accent2"/>
              </a:extrusionClr>
              <a:contourClr>
                <a:schemeClr val="accent2"/>
              </a:contourClr>
            </a:sp3d>
            <a:extLst>
              <a:ext uri="{91240B29-F687-4F45-9708-019B960494DF}">
                <a14:hiddenLine xmlns:a14="http://schemas.microsoft.com/office/drawing/2010/main" w="9525">
                  <a:noFill/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>
              <a:flatTx/>
            </a:bodyPr>
            <a:lstStyle/>
            <a:p>
              <a:endParaRPr lang="vi-VN"/>
            </a:p>
          </p:txBody>
        </p:sp>
      </p:grpSp>
      <p:sp>
        <p:nvSpPr>
          <p:cNvPr id="65548" name="Text Box 12"/>
          <p:cNvSpPr txBox="1">
            <a:spLocks noChangeArrowheads="1"/>
          </p:cNvSpPr>
          <p:nvPr/>
        </p:nvSpPr>
        <p:spPr bwMode="gray">
          <a:xfrm>
            <a:off x="6072188" y="3687763"/>
            <a:ext cx="1479550" cy="5847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gradFill rotWithShape="1">
                  <a:gsLst>
                    <a:gs pos="0">
                      <a:schemeClr val="accent2"/>
                    </a:gs>
                    <a:gs pos="100000">
                      <a:schemeClr val="accent2">
                        <a:gamma/>
                        <a:tint val="73725"/>
                        <a:invGamma/>
                      </a:schemeClr>
                    </a:gs>
                  </a:gsLst>
                  <a:lin ang="5400000" scaled="1"/>
                </a:gra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US" sz="1600" b="1" smtClean="0">
                <a:cs typeface="Arial" panose="020B0604020202020204" pitchFamily="34" charset="0"/>
              </a:rPr>
              <a:t>Thêm văn bản </a:t>
            </a:r>
            <a:endParaRPr lang="en-US" sz="1600" b="1">
              <a:cs typeface="Arial" panose="020B0604020202020204" pitchFamily="34" charset="0"/>
            </a:endParaRPr>
          </a:p>
        </p:txBody>
      </p:sp>
      <p:sp>
        <p:nvSpPr>
          <p:cNvPr id="65549" name="Rectangle 13"/>
          <p:cNvSpPr>
            <a:spLocks noChangeArrowheads="1"/>
          </p:cNvSpPr>
          <p:nvPr/>
        </p:nvSpPr>
        <p:spPr bwMode="auto">
          <a:xfrm>
            <a:off x="619125" y="2133600"/>
            <a:ext cx="2200275" cy="3667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gradFill rotWithShape="1">
                  <a:gsLst>
                    <a:gs pos="0">
                      <a:schemeClr val="accent2"/>
                    </a:gs>
                    <a:gs pos="100000">
                      <a:schemeClr val="accent2">
                        <a:gamma/>
                        <a:tint val="73725"/>
                        <a:invGamma/>
                      </a:schemeClr>
                    </a:gs>
                  </a:gsLst>
                  <a:lin ang="5400000" scaled="1"/>
                </a:gra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17961" dir="2700000" algn="ctr" rotWithShape="0">
                    <a:srgbClr val="000000">
                      <a:alpha val="50000"/>
                    </a:srgbClr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buFontTx/>
              <a:buChar char="•"/>
            </a:pPr>
            <a:r>
              <a:rPr lang="en-US" b="1" smtClean="0">
                <a:solidFill>
                  <a:srgbClr val="FFFFFF"/>
                </a:solidFill>
                <a:cs typeface="Arial" panose="020B0604020202020204" pitchFamily="34" charset="0"/>
              </a:rPr>
              <a:t>Thêm tiêu đề</a:t>
            </a:r>
            <a:endParaRPr lang="en-US" b="1">
              <a:solidFill>
                <a:srgbClr val="FFFFFF"/>
              </a:solidFill>
              <a:cs typeface="Arial" panose="020B0604020202020204" pitchFamily="34" charset="0"/>
            </a:endParaRPr>
          </a:p>
        </p:txBody>
      </p:sp>
      <p:sp>
        <p:nvSpPr>
          <p:cNvPr id="65550" name="Text Box 14"/>
          <p:cNvSpPr txBox="1">
            <a:spLocks noChangeArrowheads="1"/>
          </p:cNvSpPr>
          <p:nvPr/>
        </p:nvSpPr>
        <p:spPr bwMode="gray">
          <a:xfrm>
            <a:off x="1006475" y="2514600"/>
            <a:ext cx="4191000" cy="27699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eaLnBrk="0" hangingPunct="0"/>
            <a:r>
              <a:rPr lang="en-US" sz="1200" b="1" smtClean="0">
                <a:cs typeface="Arial" panose="020B0604020202020204" pitchFamily="34" charset="0"/>
              </a:rPr>
              <a:t>Thêm nội dung bằng văn bản của bạn tại đây.</a:t>
            </a:r>
            <a:endParaRPr lang="en-US" sz="1200" b="1">
              <a:cs typeface="Arial" panose="020B0604020202020204" pitchFamily="34" charset="0"/>
            </a:endParaRPr>
          </a:p>
        </p:txBody>
      </p:sp>
      <p:sp>
        <p:nvSpPr>
          <p:cNvPr id="65551" name="Rectangle 15"/>
          <p:cNvSpPr>
            <a:spLocks noChangeArrowheads="1"/>
          </p:cNvSpPr>
          <p:nvPr/>
        </p:nvSpPr>
        <p:spPr bwMode="auto">
          <a:xfrm>
            <a:off x="612775" y="3087688"/>
            <a:ext cx="2054225" cy="3667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gradFill rotWithShape="1">
                  <a:gsLst>
                    <a:gs pos="0">
                      <a:schemeClr val="accent2"/>
                    </a:gs>
                    <a:gs pos="100000">
                      <a:schemeClr val="accent2">
                        <a:gamma/>
                        <a:tint val="73725"/>
                        <a:invGamma/>
                      </a:schemeClr>
                    </a:gs>
                  </a:gsLst>
                  <a:lin ang="5400000" scaled="1"/>
                </a:gra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17961" dir="2700000" algn="ctr" rotWithShape="0">
                    <a:srgbClr val="000000">
                      <a:alpha val="50000"/>
                    </a:srgbClr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buFontTx/>
              <a:buChar char="•"/>
            </a:pPr>
            <a:r>
              <a:rPr lang="en-US" b="1" smtClean="0">
                <a:solidFill>
                  <a:srgbClr val="FFFFFF"/>
                </a:solidFill>
                <a:cs typeface="Arial" panose="020B0604020202020204" pitchFamily="34" charset="0"/>
              </a:rPr>
              <a:t>Thêm tiêu đề</a:t>
            </a:r>
            <a:endParaRPr lang="en-US" b="1">
              <a:solidFill>
                <a:srgbClr val="FFFFFF"/>
              </a:solidFill>
              <a:cs typeface="Arial" panose="020B0604020202020204" pitchFamily="34" charset="0"/>
            </a:endParaRPr>
          </a:p>
        </p:txBody>
      </p:sp>
      <p:sp>
        <p:nvSpPr>
          <p:cNvPr id="65552" name="Text Box 16"/>
          <p:cNvSpPr txBox="1">
            <a:spLocks noChangeArrowheads="1"/>
          </p:cNvSpPr>
          <p:nvPr/>
        </p:nvSpPr>
        <p:spPr bwMode="gray">
          <a:xfrm>
            <a:off x="1000125" y="3479800"/>
            <a:ext cx="4191000" cy="27699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eaLnBrk="0" hangingPunct="0"/>
            <a:r>
              <a:rPr lang="en-US" sz="1200" b="1" smtClean="0">
                <a:cs typeface="Arial" panose="020B0604020202020204" pitchFamily="34" charset="0"/>
              </a:rPr>
              <a:t>Thêm nội dung bằng văn bản của bạn tại đây.</a:t>
            </a:r>
            <a:endParaRPr lang="en-US" sz="1200" b="1">
              <a:cs typeface="Arial" panose="020B0604020202020204" pitchFamily="34" charset="0"/>
            </a:endParaRPr>
          </a:p>
        </p:txBody>
      </p:sp>
      <p:sp>
        <p:nvSpPr>
          <p:cNvPr id="65553" name="Rectangle 17"/>
          <p:cNvSpPr>
            <a:spLocks noChangeArrowheads="1"/>
          </p:cNvSpPr>
          <p:nvPr/>
        </p:nvSpPr>
        <p:spPr bwMode="auto">
          <a:xfrm>
            <a:off x="612775" y="4032250"/>
            <a:ext cx="2054225" cy="3667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gradFill rotWithShape="1">
                  <a:gsLst>
                    <a:gs pos="0">
                      <a:schemeClr val="accent2"/>
                    </a:gs>
                    <a:gs pos="100000">
                      <a:schemeClr val="accent2">
                        <a:gamma/>
                        <a:tint val="73725"/>
                        <a:invGamma/>
                      </a:schemeClr>
                    </a:gs>
                  </a:gsLst>
                  <a:lin ang="5400000" scaled="1"/>
                </a:gra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17961" dir="2700000" algn="ctr" rotWithShape="0">
                    <a:srgbClr val="000000">
                      <a:alpha val="50000"/>
                    </a:srgbClr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buFontTx/>
              <a:buChar char="•"/>
            </a:pPr>
            <a:r>
              <a:rPr lang="en-US" b="1" smtClean="0">
                <a:solidFill>
                  <a:srgbClr val="FFFFFF"/>
                </a:solidFill>
                <a:cs typeface="Arial" panose="020B0604020202020204" pitchFamily="34" charset="0"/>
              </a:rPr>
              <a:t>Thêm tiêu đề</a:t>
            </a:r>
            <a:endParaRPr lang="en-US" b="1">
              <a:solidFill>
                <a:srgbClr val="FFFFFF"/>
              </a:solidFill>
              <a:cs typeface="Arial" panose="020B0604020202020204" pitchFamily="34" charset="0"/>
            </a:endParaRPr>
          </a:p>
        </p:txBody>
      </p:sp>
      <p:sp>
        <p:nvSpPr>
          <p:cNvPr id="65554" name="Text Box 18"/>
          <p:cNvSpPr txBox="1">
            <a:spLocks noChangeArrowheads="1"/>
          </p:cNvSpPr>
          <p:nvPr/>
        </p:nvSpPr>
        <p:spPr bwMode="gray">
          <a:xfrm>
            <a:off x="1000125" y="4445000"/>
            <a:ext cx="4191000" cy="27699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eaLnBrk="0" hangingPunct="0"/>
            <a:r>
              <a:rPr lang="en-US" sz="1200" b="1" smtClean="0">
                <a:cs typeface="Arial" panose="020B0604020202020204" pitchFamily="34" charset="0"/>
              </a:rPr>
              <a:t>Thêm nội dung bằng văn bản của bạn tại đây.</a:t>
            </a:r>
            <a:endParaRPr lang="en-US" sz="1200" b="1">
              <a:cs typeface="Arial" panose="020B0604020202020204" pitchFamily="34" charset="0"/>
            </a:endParaRPr>
          </a:p>
        </p:txBody>
      </p:sp>
      <p:sp>
        <p:nvSpPr>
          <p:cNvPr id="65555" name="Rectangle 19"/>
          <p:cNvSpPr>
            <a:spLocks noChangeArrowheads="1"/>
          </p:cNvSpPr>
          <p:nvPr/>
        </p:nvSpPr>
        <p:spPr bwMode="auto">
          <a:xfrm>
            <a:off x="612775" y="4997450"/>
            <a:ext cx="2054225" cy="3667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gradFill rotWithShape="1">
                  <a:gsLst>
                    <a:gs pos="0">
                      <a:schemeClr val="accent2"/>
                    </a:gs>
                    <a:gs pos="100000">
                      <a:schemeClr val="accent2">
                        <a:gamma/>
                        <a:tint val="73725"/>
                        <a:invGamma/>
                      </a:schemeClr>
                    </a:gs>
                  </a:gsLst>
                  <a:lin ang="5400000" scaled="1"/>
                </a:gra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17961" dir="2700000" algn="ctr" rotWithShape="0">
                    <a:srgbClr val="000000">
                      <a:alpha val="50000"/>
                    </a:srgbClr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buFontTx/>
              <a:buChar char="•"/>
            </a:pPr>
            <a:r>
              <a:rPr lang="en-US" b="1" smtClean="0">
                <a:solidFill>
                  <a:srgbClr val="FFFFFF"/>
                </a:solidFill>
                <a:cs typeface="Arial" panose="020B0604020202020204" pitchFamily="34" charset="0"/>
              </a:rPr>
              <a:t>Thêm tiêu đề</a:t>
            </a:r>
            <a:endParaRPr lang="en-US" b="1">
              <a:solidFill>
                <a:srgbClr val="FFFFFF"/>
              </a:solidFill>
              <a:cs typeface="Arial" panose="020B0604020202020204" pitchFamily="34" charset="0"/>
            </a:endParaRPr>
          </a:p>
        </p:txBody>
      </p:sp>
      <p:sp>
        <p:nvSpPr>
          <p:cNvPr id="65556" name="Text Box 20"/>
          <p:cNvSpPr txBox="1">
            <a:spLocks noChangeArrowheads="1"/>
          </p:cNvSpPr>
          <p:nvPr/>
        </p:nvSpPr>
        <p:spPr bwMode="gray">
          <a:xfrm>
            <a:off x="1000125" y="5410200"/>
            <a:ext cx="4191000" cy="27699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eaLnBrk="0" hangingPunct="0"/>
            <a:r>
              <a:rPr lang="en-US" sz="1200" b="1" smtClean="0">
                <a:cs typeface="Arial" panose="020B0604020202020204" pitchFamily="34" charset="0"/>
              </a:rPr>
              <a:t>Thêm nội dung bằng văn bản của bạn tại đây.</a:t>
            </a:r>
            <a:endParaRPr lang="en-US" sz="1200" b="1">
              <a:cs typeface="Arial" panose="020B0604020202020204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6562" name="Rectangle 121"/>
          <p:cNvSpPr>
            <a:spLocks noGrp="1" noChangeArrowheads="1"/>
          </p:cNvSpPr>
          <p:nvPr>
            <p:ph type="title" idx="4294967295"/>
          </p:nvPr>
        </p:nvSpPr>
        <p:spPr/>
        <p:txBody>
          <a:bodyPr/>
          <a:lstStyle/>
          <a:p>
            <a:r>
              <a:rPr lang="en-US" smtClean="0"/>
              <a:t>Thêm tiêu đề</a:t>
            </a:r>
            <a:endParaRPr lang="en-US" smtClean="0"/>
          </a:p>
        </p:txBody>
      </p:sp>
      <p:sp>
        <p:nvSpPr>
          <p:cNvPr id="66563" name="Freeform 3"/>
          <p:cNvSpPr>
            <a:spLocks/>
          </p:cNvSpPr>
          <p:nvPr/>
        </p:nvSpPr>
        <p:spPr bwMode="gray">
          <a:xfrm>
            <a:off x="2463800" y="2008188"/>
            <a:ext cx="4241800" cy="3478212"/>
          </a:xfrm>
          <a:custGeom>
            <a:avLst/>
            <a:gdLst>
              <a:gd name="T0" fmla="*/ 1345 w 2672"/>
              <a:gd name="T1" fmla="*/ 0 h 2191"/>
              <a:gd name="T2" fmla="*/ 0 w 2672"/>
              <a:gd name="T3" fmla="*/ 673 h 2191"/>
              <a:gd name="T4" fmla="*/ 589 w 2672"/>
              <a:gd name="T5" fmla="*/ 673 h 2191"/>
              <a:gd name="T6" fmla="*/ 74 w 2672"/>
              <a:gd name="T7" fmla="*/ 2191 h 2191"/>
              <a:gd name="T8" fmla="*/ 2648 w 2672"/>
              <a:gd name="T9" fmla="*/ 2191 h 2191"/>
              <a:gd name="T10" fmla="*/ 2110 w 2672"/>
              <a:gd name="T11" fmla="*/ 673 h 2191"/>
              <a:gd name="T12" fmla="*/ 2672 w 2672"/>
              <a:gd name="T13" fmla="*/ 673 h 2191"/>
              <a:gd name="T14" fmla="*/ 1345 w 2672"/>
              <a:gd name="T15" fmla="*/ 0 h 219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2672" h="2191">
                <a:moveTo>
                  <a:pt x="1345" y="0"/>
                </a:moveTo>
                <a:lnTo>
                  <a:pt x="0" y="673"/>
                </a:lnTo>
                <a:lnTo>
                  <a:pt x="589" y="673"/>
                </a:lnTo>
                <a:lnTo>
                  <a:pt x="74" y="2191"/>
                </a:lnTo>
                <a:lnTo>
                  <a:pt x="2648" y="2191"/>
                </a:lnTo>
                <a:lnTo>
                  <a:pt x="2110" y="673"/>
                </a:lnTo>
                <a:lnTo>
                  <a:pt x="2672" y="673"/>
                </a:lnTo>
                <a:lnTo>
                  <a:pt x="1345" y="0"/>
                </a:lnTo>
                <a:close/>
              </a:path>
            </a:pathLst>
          </a:custGeom>
          <a:gradFill rotWithShape="1">
            <a:gsLst>
              <a:gs pos="0">
                <a:srgbClr val="C0C0C0">
                  <a:alpha val="70000"/>
                </a:srgbClr>
              </a:gs>
              <a:gs pos="100000">
                <a:srgbClr val="C0C0C0">
                  <a:gamma/>
                  <a:tint val="0"/>
                  <a:invGamma/>
                  <a:alpha val="0"/>
                </a:srgbClr>
              </a:gs>
            </a:gsLst>
            <a:lin ang="5400000" scaled="1"/>
          </a:gra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vi-VN"/>
          </a:p>
        </p:txBody>
      </p:sp>
      <p:sp>
        <p:nvSpPr>
          <p:cNvPr id="66564" name="Rectangle 30"/>
          <p:cNvSpPr>
            <a:spLocks noChangeArrowheads="1"/>
          </p:cNvSpPr>
          <p:nvPr/>
        </p:nvSpPr>
        <p:spPr bwMode="auto">
          <a:xfrm>
            <a:off x="436563" y="4448175"/>
            <a:ext cx="1524000" cy="30777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r" eaLnBrk="1" hangingPunct="1">
              <a:spcBef>
                <a:spcPct val="50000"/>
              </a:spcBef>
            </a:pPr>
            <a:r>
              <a:rPr lang="en-US" sz="1400" smtClean="0">
                <a:cs typeface="Arial" panose="020B0604020202020204" pitchFamily="34" charset="0"/>
              </a:rPr>
              <a:t>Thêm văn bản </a:t>
            </a:r>
            <a:endParaRPr lang="en-US" sz="1400">
              <a:cs typeface="Arial" panose="020B0604020202020204" pitchFamily="34" charset="0"/>
            </a:endParaRPr>
          </a:p>
        </p:txBody>
      </p:sp>
      <p:sp>
        <p:nvSpPr>
          <p:cNvPr id="66565" name="Rectangle 31"/>
          <p:cNvSpPr>
            <a:spLocks noChangeArrowheads="1"/>
          </p:cNvSpPr>
          <p:nvPr/>
        </p:nvSpPr>
        <p:spPr bwMode="auto">
          <a:xfrm>
            <a:off x="1408113" y="5727700"/>
            <a:ext cx="1600200" cy="30777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r" eaLnBrk="1" hangingPunct="1">
              <a:spcBef>
                <a:spcPct val="50000"/>
              </a:spcBef>
            </a:pPr>
            <a:r>
              <a:rPr lang="en-US" sz="1400" smtClean="0">
                <a:cs typeface="Arial" panose="020B0604020202020204" pitchFamily="34" charset="0"/>
              </a:rPr>
              <a:t>Thêm văn bản </a:t>
            </a:r>
            <a:endParaRPr lang="en-US" sz="1400">
              <a:cs typeface="Arial" panose="020B0604020202020204" pitchFamily="34" charset="0"/>
            </a:endParaRPr>
          </a:p>
        </p:txBody>
      </p:sp>
      <p:sp>
        <p:nvSpPr>
          <p:cNvPr id="66566" name="Rectangle 34"/>
          <p:cNvSpPr>
            <a:spLocks noChangeArrowheads="1"/>
          </p:cNvSpPr>
          <p:nvPr/>
        </p:nvSpPr>
        <p:spPr bwMode="auto">
          <a:xfrm>
            <a:off x="6311900" y="5753100"/>
            <a:ext cx="1409700" cy="30777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en-US" sz="1400" smtClean="0">
                <a:cs typeface="Arial" panose="020B0604020202020204" pitchFamily="34" charset="0"/>
              </a:rPr>
              <a:t>Thêm văn bản </a:t>
            </a:r>
            <a:endParaRPr lang="en-US" sz="1400">
              <a:cs typeface="Arial" panose="020B0604020202020204" pitchFamily="34" charset="0"/>
            </a:endParaRPr>
          </a:p>
        </p:txBody>
      </p:sp>
      <p:sp>
        <p:nvSpPr>
          <p:cNvPr id="66567" name="Rectangle 35"/>
          <p:cNvSpPr>
            <a:spLocks noChangeArrowheads="1"/>
          </p:cNvSpPr>
          <p:nvPr/>
        </p:nvSpPr>
        <p:spPr bwMode="auto">
          <a:xfrm>
            <a:off x="7272338" y="4411663"/>
            <a:ext cx="1485900" cy="30777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en-US" sz="1400" smtClean="0">
                <a:cs typeface="Arial" panose="020B0604020202020204" pitchFamily="34" charset="0"/>
              </a:rPr>
              <a:t>Thêm văn bản </a:t>
            </a:r>
            <a:endParaRPr lang="en-US" sz="1400">
              <a:cs typeface="Arial" panose="020B0604020202020204" pitchFamily="34" charset="0"/>
            </a:endParaRPr>
          </a:p>
        </p:txBody>
      </p:sp>
      <p:sp>
        <p:nvSpPr>
          <p:cNvPr id="66568" name="AutoShape 8"/>
          <p:cNvSpPr>
            <a:spLocks noChangeArrowheads="1"/>
          </p:cNvSpPr>
          <p:nvPr/>
        </p:nvSpPr>
        <p:spPr bwMode="gray">
          <a:xfrm>
            <a:off x="1866900" y="1470025"/>
            <a:ext cx="5472113" cy="444500"/>
          </a:xfrm>
          <a:prstGeom prst="roundRect">
            <a:avLst>
              <a:gd name="adj" fmla="val 50000"/>
            </a:avLst>
          </a:prstGeom>
          <a:gradFill rotWithShape="1">
            <a:gsLst>
              <a:gs pos="0">
                <a:schemeClr val="tx2"/>
              </a:gs>
              <a:gs pos="100000">
                <a:schemeClr val="tx2">
                  <a:gamma/>
                  <a:shade val="79216"/>
                  <a:invGamma/>
                </a:schemeClr>
              </a:gs>
            </a:gsLst>
            <a:lin ang="5400000" scaled="1"/>
          </a:gradFill>
          <a:ln w="9525">
            <a:solidFill>
              <a:srgbClr val="FFFFFF"/>
            </a:solidFill>
            <a:round/>
            <a:headEnd/>
            <a:tailEnd/>
          </a:ln>
          <a:effectLst>
            <a:outerShdw dist="40161" dir="4293903" algn="ctr" rotWithShape="0">
              <a:srgbClr val="080808">
                <a:alpha val="50000"/>
              </a:srgbClr>
            </a:outerShdw>
          </a:effectLst>
        </p:spPr>
        <p:txBody>
          <a:bodyPr wrap="none" anchor="ctr"/>
          <a:lstStyle/>
          <a:p>
            <a:endParaRPr lang="vi-VN"/>
          </a:p>
        </p:txBody>
      </p:sp>
      <p:sp>
        <p:nvSpPr>
          <p:cNvPr id="66569" name="Text Box 9"/>
          <p:cNvSpPr txBox="1">
            <a:spLocks noChangeArrowheads="1"/>
          </p:cNvSpPr>
          <p:nvPr/>
        </p:nvSpPr>
        <p:spPr bwMode="gray">
          <a:xfrm>
            <a:off x="2794000" y="1454150"/>
            <a:ext cx="3609975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/>
            <a:r>
              <a:rPr lang="en-US" sz="2400" b="1" smtClean="0">
                <a:solidFill>
                  <a:srgbClr val="FFFFFF"/>
                </a:solidFill>
                <a:cs typeface="Arial" panose="020B0604020202020204" pitchFamily="34" charset="0"/>
              </a:rPr>
              <a:t>Thêm văn bản </a:t>
            </a:r>
            <a:endParaRPr lang="en-US" sz="2400">
              <a:solidFill>
                <a:srgbClr val="FFFFFF"/>
              </a:solidFill>
              <a:cs typeface="Arial" panose="020B0604020202020204" pitchFamily="34" charset="0"/>
            </a:endParaRPr>
          </a:p>
        </p:txBody>
      </p:sp>
      <p:sp>
        <p:nvSpPr>
          <p:cNvPr id="66570" name="Oval 10"/>
          <p:cNvSpPr>
            <a:spLocks noChangeArrowheads="1"/>
          </p:cNvSpPr>
          <p:nvPr/>
        </p:nvSpPr>
        <p:spPr bwMode="ltGray">
          <a:xfrm>
            <a:off x="3768725" y="2720975"/>
            <a:ext cx="1654175" cy="1651000"/>
          </a:xfrm>
          <a:prstGeom prst="ellipse">
            <a:avLst/>
          </a:prstGeom>
          <a:solidFill>
            <a:schemeClr val="accent1"/>
          </a:solidFill>
          <a:ln w="38100">
            <a:solidFill>
              <a:srgbClr val="FFFFFF"/>
            </a:solidFill>
            <a:round/>
            <a:headEnd/>
            <a:tailEnd/>
          </a:ln>
          <a:effectLst>
            <a:outerShdw dist="38100" dir="5400000" algn="ctr" rotWithShape="0">
              <a:srgbClr val="080808">
                <a:alpha val="50000"/>
              </a:srgbClr>
            </a:outerShdw>
          </a:effectLst>
        </p:spPr>
        <p:txBody>
          <a:bodyPr wrap="none" anchor="ctr"/>
          <a:lstStyle/>
          <a:p>
            <a:endParaRPr lang="vi-VN"/>
          </a:p>
        </p:txBody>
      </p:sp>
      <p:sp>
        <p:nvSpPr>
          <p:cNvPr id="66571" name="Rectangle 949"/>
          <p:cNvSpPr>
            <a:spLocks noChangeArrowheads="1"/>
          </p:cNvSpPr>
          <p:nvPr/>
        </p:nvSpPr>
        <p:spPr bwMode="auto">
          <a:xfrm>
            <a:off x="3744913" y="3109913"/>
            <a:ext cx="1714500" cy="914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 eaLnBrk="1" hangingPunct="1">
              <a:lnSpc>
                <a:spcPct val="90000"/>
              </a:lnSpc>
            </a:pPr>
            <a:r>
              <a:rPr lang="en-US" sz="3000" b="1" smtClean="0">
                <a:solidFill>
                  <a:srgbClr val="FFFFFF"/>
                </a:solidFill>
                <a:cs typeface="Arial" panose="020B0604020202020204" pitchFamily="34" charset="0"/>
              </a:rPr>
              <a:t>Thêm tiêu đề</a:t>
            </a:r>
            <a:endParaRPr lang="en-US" sz="3000" b="1">
              <a:solidFill>
                <a:srgbClr val="FFFFFF"/>
              </a:solidFill>
              <a:cs typeface="Arial" panose="020B0604020202020204" pitchFamily="34" charset="0"/>
            </a:endParaRPr>
          </a:p>
        </p:txBody>
      </p:sp>
      <p:sp>
        <p:nvSpPr>
          <p:cNvPr id="66572" name="AutoShape 12"/>
          <p:cNvSpPr>
            <a:spLocks noChangeArrowheads="1"/>
          </p:cNvSpPr>
          <p:nvPr/>
        </p:nvSpPr>
        <p:spPr bwMode="gray">
          <a:xfrm>
            <a:off x="2794000" y="3659188"/>
            <a:ext cx="692150" cy="488950"/>
          </a:xfrm>
          <a:prstGeom prst="rightArrow">
            <a:avLst>
              <a:gd name="adj1" fmla="val 50000"/>
              <a:gd name="adj2" fmla="val 35390"/>
            </a:avLst>
          </a:prstGeom>
          <a:solidFill>
            <a:schemeClr val="accent2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vi-VN"/>
          </a:p>
        </p:txBody>
      </p:sp>
      <p:sp>
        <p:nvSpPr>
          <p:cNvPr id="66573" name="AutoShape 13"/>
          <p:cNvSpPr>
            <a:spLocks noChangeArrowheads="1"/>
          </p:cNvSpPr>
          <p:nvPr/>
        </p:nvSpPr>
        <p:spPr bwMode="gray">
          <a:xfrm rot="3342787" flipH="1">
            <a:off x="5064919" y="4493419"/>
            <a:ext cx="782637" cy="422275"/>
          </a:xfrm>
          <a:prstGeom prst="rightArrow">
            <a:avLst>
              <a:gd name="adj1" fmla="val 50000"/>
              <a:gd name="adj2" fmla="val 46335"/>
            </a:avLst>
          </a:prstGeom>
          <a:solidFill>
            <a:schemeClr val="accent2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vi-VN"/>
          </a:p>
        </p:txBody>
      </p:sp>
      <p:sp>
        <p:nvSpPr>
          <p:cNvPr id="66574" name="AutoShape 14"/>
          <p:cNvSpPr>
            <a:spLocks noChangeArrowheads="1"/>
          </p:cNvSpPr>
          <p:nvPr/>
        </p:nvSpPr>
        <p:spPr bwMode="gray">
          <a:xfrm rot="-3342787">
            <a:off x="3505201" y="4494212"/>
            <a:ext cx="781050" cy="422275"/>
          </a:xfrm>
          <a:prstGeom prst="rightArrow">
            <a:avLst>
              <a:gd name="adj1" fmla="val 50000"/>
              <a:gd name="adj2" fmla="val 46241"/>
            </a:avLst>
          </a:prstGeom>
          <a:solidFill>
            <a:schemeClr val="accent2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vi-VN"/>
          </a:p>
        </p:txBody>
      </p:sp>
      <p:sp>
        <p:nvSpPr>
          <p:cNvPr id="66575" name="Oval 15"/>
          <p:cNvSpPr>
            <a:spLocks noChangeArrowheads="1"/>
          </p:cNvSpPr>
          <p:nvPr/>
        </p:nvSpPr>
        <p:spPr bwMode="gray">
          <a:xfrm>
            <a:off x="1641475" y="3303588"/>
            <a:ext cx="1187450" cy="1184275"/>
          </a:xfrm>
          <a:prstGeom prst="ellipse">
            <a:avLst/>
          </a:prstGeom>
          <a:solidFill>
            <a:srgbClr val="FFFFFF"/>
          </a:solidFill>
          <a:ln w="38100">
            <a:solidFill>
              <a:schemeClr val="accent2"/>
            </a:solidFill>
            <a:round/>
            <a:headEnd/>
            <a:tailEnd/>
          </a:ln>
          <a:effectLst>
            <a:outerShdw dist="38100" dir="5400000" algn="ctr" rotWithShape="0">
              <a:srgbClr val="080808">
                <a:alpha val="50000"/>
              </a:srgbClr>
            </a:outerShdw>
          </a:effectLst>
        </p:spPr>
        <p:txBody>
          <a:bodyPr wrap="none" anchor="ctr"/>
          <a:lstStyle/>
          <a:p>
            <a:endParaRPr lang="vi-VN"/>
          </a:p>
        </p:txBody>
      </p:sp>
      <p:sp>
        <p:nvSpPr>
          <p:cNvPr id="66576" name="Oval 16"/>
          <p:cNvSpPr>
            <a:spLocks noChangeArrowheads="1"/>
          </p:cNvSpPr>
          <p:nvPr/>
        </p:nvSpPr>
        <p:spPr bwMode="gray">
          <a:xfrm>
            <a:off x="2922588" y="4854575"/>
            <a:ext cx="1187450" cy="1184275"/>
          </a:xfrm>
          <a:prstGeom prst="ellipse">
            <a:avLst/>
          </a:prstGeom>
          <a:solidFill>
            <a:srgbClr val="FFFFFF"/>
          </a:solidFill>
          <a:ln w="38100">
            <a:solidFill>
              <a:schemeClr val="accent2"/>
            </a:solidFill>
            <a:round/>
            <a:headEnd/>
            <a:tailEnd/>
          </a:ln>
          <a:effectLst>
            <a:outerShdw dist="38100" dir="5400000" algn="ctr" rotWithShape="0">
              <a:srgbClr val="080808">
                <a:alpha val="50000"/>
              </a:srgbClr>
            </a:outerShdw>
          </a:effectLst>
        </p:spPr>
        <p:txBody>
          <a:bodyPr wrap="none" anchor="ctr"/>
          <a:lstStyle/>
          <a:p>
            <a:endParaRPr lang="vi-VN"/>
          </a:p>
        </p:txBody>
      </p:sp>
      <p:sp>
        <p:nvSpPr>
          <p:cNvPr id="66577" name="Oval 17"/>
          <p:cNvSpPr>
            <a:spLocks noChangeArrowheads="1"/>
          </p:cNvSpPr>
          <p:nvPr/>
        </p:nvSpPr>
        <p:spPr bwMode="gray">
          <a:xfrm>
            <a:off x="5240338" y="4876800"/>
            <a:ext cx="1187450" cy="1184275"/>
          </a:xfrm>
          <a:prstGeom prst="ellipse">
            <a:avLst/>
          </a:prstGeom>
          <a:solidFill>
            <a:srgbClr val="FFFFFF"/>
          </a:solidFill>
          <a:ln w="38100">
            <a:solidFill>
              <a:schemeClr val="accent2"/>
            </a:solidFill>
            <a:round/>
            <a:headEnd/>
            <a:tailEnd/>
          </a:ln>
          <a:effectLst>
            <a:outerShdw dist="38100" dir="5400000" algn="ctr" rotWithShape="0">
              <a:srgbClr val="080808">
                <a:alpha val="50000"/>
              </a:srgbClr>
            </a:outerShdw>
          </a:effectLst>
        </p:spPr>
        <p:txBody>
          <a:bodyPr wrap="none" anchor="ctr"/>
          <a:lstStyle/>
          <a:p>
            <a:endParaRPr lang="vi-VN"/>
          </a:p>
        </p:txBody>
      </p:sp>
      <p:sp>
        <p:nvSpPr>
          <p:cNvPr id="66578" name="Rectangle 949"/>
          <p:cNvSpPr>
            <a:spLocks noChangeArrowheads="1"/>
          </p:cNvSpPr>
          <p:nvPr/>
        </p:nvSpPr>
        <p:spPr bwMode="gray">
          <a:xfrm>
            <a:off x="5367338" y="5143500"/>
            <a:ext cx="1000125" cy="7016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 eaLnBrk="1" hangingPunct="1"/>
            <a:r>
              <a:rPr lang="en-US" sz="2000" smtClean="0">
                <a:solidFill>
                  <a:srgbClr val="000000"/>
                </a:solidFill>
                <a:cs typeface="Arial" panose="020B0604020202020204" pitchFamily="34" charset="0"/>
              </a:rPr>
              <a:t>Thêm chữ </a:t>
            </a:r>
            <a:endParaRPr lang="en-US" sz="2000">
              <a:solidFill>
                <a:srgbClr val="000000"/>
              </a:solidFill>
              <a:cs typeface="Arial" panose="020B0604020202020204" pitchFamily="34" charset="0"/>
            </a:endParaRPr>
          </a:p>
        </p:txBody>
      </p:sp>
      <p:sp>
        <p:nvSpPr>
          <p:cNvPr id="66579" name="Rectangle 949"/>
          <p:cNvSpPr>
            <a:spLocks noChangeArrowheads="1"/>
          </p:cNvSpPr>
          <p:nvPr/>
        </p:nvSpPr>
        <p:spPr bwMode="gray">
          <a:xfrm>
            <a:off x="2979738" y="5119688"/>
            <a:ext cx="1130300" cy="7016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 eaLnBrk="1" hangingPunct="1"/>
            <a:r>
              <a:rPr lang="en-US" sz="2000" smtClean="0">
                <a:solidFill>
                  <a:srgbClr val="000000"/>
                </a:solidFill>
                <a:cs typeface="Arial" panose="020B0604020202020204" pitchFamily="34" charset="0"/>
              </a:rPr>
              <a:t>Thêm chữ </a:t>
            </a:r>
            <a:endParaRPr lang="en-US" sz="2000">
              <a:solidFill>
                <a:srgbClr val="000000"/>
              </a:solidFill>
              <a:cs typeface="Arial" panose="020B0604020202020204" pitchFamily="34" charset="0"/>
            </a:endParaRPr>
          </a:p>
        </p:txBody>
      </p:sp>
      <p:sp>
        <p:nvSpPr>
          <p:cNvPr id="66580" name="Rectangle 949"/>
          <p:cNvSpPr>
            <a:spLocks noChangeArrowheads="1"/>
          </p:cNvSpPr>
          <p:nvPr/>
        </p:nvSpPr>
        <p:spPr bwMode="gray">
          <a:xfrm>
            <a:off x="1727200" y="3533775"/>
            <a:ext cx="1000125" cy="7016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 eaLnBrk="1" hangingPunct="1"/>
            <a:r>
              <a:rPr lang="en-US" sz="2000" smtClean="0">
                <a:solidFill>
                  <a:srgbClr val="000000"/>
                </a:solidFill>
                <a:cs typeface="Arial" panose="020B0604020202020204" pitchFamily="34" charset="0"/>
              </a:rPr>
              <a:t>Thêm chữ </a:t>
            </a:r>
            <a:endParaRPr lang="en-US" sz="2000">
              <a:solidFill>
                <a:srgbClr val="000000"/>
              </a:solidFill>
              <a:cs typeface="Arial" panose="020B0604020202020204" pitchFamily="34" charset="0"/>
            </a:endParaRPr>
          </a:p>
        </p:txBody>
      </p:sp>
      <p:sp>
        <p:nvSpPr>
          <p:cNvPr id="66581" name="AutoShape 21"/>
          <p:cNvSpPr>
            <a:spLocks noChangeArrowheads="1"/>
          </p:cNvSpPr>
          <p:nvPr/>
        </p:nvSpPr>
        <p:spPr bwMode="gray">
          <a:xfrm flipH="1">
            <a:off x="5721350" y="3659188"/>
            <a:ext cx="692150" cy="488950"/>
          </a:xfrm>
          <a:prstGeom prst="rightArrow">
            <a:avLst>
              <a:gd name="adj1" fmla="val 50000"/>
              <a:gd name="adj2" fmla="val 35390"/>
            </a:avLst>
          </a:prstGeom>
          <a:solidFill>
            <a:schemeClr val="accent2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vi-VN"/>
          </a:p>
        </p:txBody>
      </p:sp>
      <p:sp>
        <p:nvSpPr>
          <p:cNvPr id="66582" name="Oval 22"/>
          <p:cNvSpPr>
            <a:spLocks noChangeArrowheads="1"/>
          </p:cNvSpPr>
          <p:nvPr/>
        </p:nvSpPr>
        <p:spPr bwMode="gray">
          <a:xfrm>
            <a:off x="6372225" y="3319463"/>
            <a:ext cx="1187450" cy="1184275"/>
          </a:xfrm>
          <a:prstGeom prst="ellipse">
            <a:avLst/>
          </a:prstGeom>
          <a:solidFill>
            <a:srgbClr val="FFFFFF"/>
          </a:solidFill>
          <a:ln w="38100">
            <a:solidFill>
              <a:schemeClr val="accent2"/>
            </a:solidFill>
            <a:round/>
            <a:headEnd/>
            <a:tailEnd/>
          </a:ln>
          <a:effectLst>
            <a:outerShdw dist="38100" dir="5400000" algn="ctr" rotWithShape="0">
              <a:srgbClr val="080808">
                <a:alpha val="50000"/>
              </a:srgbClr>
            </a:outerShdw>
          </a:effectLst>
        </p:spPr>
        <p:txBody>
          <a:bodyPr wrap="none" anchor="ctr"/>
          <a:lstStyle/>
          <a:p>
            <a:endParaRPr lang="vi-VN"/>
          </a:p>
        </p:txBody>
      </p:sp>
      <p:sp>
        <p:nvSpPr>
          <p:cNvPr id="66583" name="Rectangle 949"/>
          <p:cNvSpPr>
            <a:spLocks noChangeArrowheads="1"/>
          </p:cNvSpPr>
          <p:nvPr/>
        </p:nvSpPr>
        <p:spPr bwMode="gray">
          <a:xfrm>
            <a:off x="6477000" y="3590925"/>
            <a:ext cx="1000125" cy="7016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 eaLnBrk="1" hangingPunct="1"/>
            <a:r>
              <a:rPr lang="en-US" sz="2000" smtClean="0">
                <a:solidFill>
                  <a:srgbClr val="000000"/>
                </a:solidFill>
                <a:cs typeface="Arial" panose="020B0604020202020204" pitchFamily="34" charset="0"/>
              </a:rPr>
              <a:t>Thêm chữ </a:t>
            </a:r>
            <a:endParaRPr lang="en-US" sz="2000">
              <a:solidFill>
                <a:srgbClr val="000000"/>
              </a:solidFill>
              <a:cs typeface="Arial" panose="020B0604020202020204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7586" name="Rectangle 2"/>
          <p:cNvSpPr>
            <a:spLocks noGrp="1" noChangeArrowheads="1"/>
          </p:cNvSpPr>
          <p:nvPr>
            <p:ph type="title"/>
          </p:nvPr>
        </p:nvSpPr>
        <p:spPr>
          <a:xfrm>
            <a:off x="2133600" y="304800"/>
            <a:ext cx="6553200" cy="868363"/>
          </a:xfrm>
        </p:spPr>
        <p:txBody>
          <a:bodyPr/>
          <a:lstStyle/>
          <a:p>
            <a:r>
              <a:rPr lang="en-US" smtClean="0"/>
              <a:t>Thêm tiêu đề</a:t>
            </a:r>
            <a:endParaRPr lang="en-US" smtClean="0"/>
          </a:p>
        </p:txBody>
      </p:sp>
      <p:sp>
        <p:nvSpPr>
          <p:cNvPr id="67587" name="Oval 3"/>
          <p:cNvSpPr>
            <a:spLocks noChangeArrowheads="1"/>
          </p:cNvSpPr>
          <p:nvPr/>
        </p:nvSpPr>
        <p:spPr bwMode="gray">
          <a:xfrm>
            <a:off x="2763838" y="2108200"/>
            <a:ext cx="3605212" cy="3429000"/>
          </a:xfrm>
          <a:prstGeom prst="ellipse">
            <a:avLst/>
          </a:prstGeom>
          <a:gradFill rotWithShape="1">
            <a:gsLst>
              <a:gs pos="0">
                <a:schemeClr val="bg2">
                  <a:alpha val="69000"/>
                </a:schemeClr>
              </a:gs>
              <a:gs pos="100000">
                <a:schemeClr val="bg2">
                  <a:gamma/>
                  <a:tint val="12549"/>
                  <a:invGamma/>
                </a:schemeClr>
              </a:gs>
            </a:gsLst>
            <a:lin ang="5400000" scaled="1"/>
          </a:gradFill>
          <a:ln>
            <a:noFill/>
          </a:ln>
          <a:effectLst/>
          <a:extLst>
            <a:ext uri="{91240B29-F687-4F45-9708-019B960494DF}">
              <a14:hiddenLine xmlns:a14="http://schemas.microsoft.com/office/drawing/2010/main" w="76200">
                <a:solidFill>
                  <a:schemeClr val="accent1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vi-VN"/>
          </a:p>
        </p:txBody>
      </p:sp>
      <p:sp>
        <p:nvSpPr>
          <p:cNvPr id="67588" name="Rectangle 4"/>
          <p:cNvSpPr>
            <a:spLocks noChangeArrowheads="1"/>
          </p:cNvSpPr>
          <p:nvPr/>
        </p:nvSpPr>
        <p:spPr bwMode="gray">
          <a:xfrm>
            <a:off x="3595688" y="3313113"/>
            <a:ext cx="1944687" cy="83099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/>
            <a:r>
              <a:rPr lang="en-US" sz="2400" b="1" smtClean="0"/>
              <a:t>Thêm văn bản </a:t>
            </a:r>
            <a:endParaRPr lang="en-US" sz="2400" b="1"/>
          </a:p>
        </p:txBody>
      </p:sp>
      <p:sp>
        <p:nvSpPr>
          <p:cNvPr id="67589" name="Arc 5"/>
          <p:cNvSpPr>
            <a:spLocks/>
          </p:cNvSpPr>
          <p:nvPr/>
        </p:nvSpPr>
        <p:spPr bwMode="gray">
          <a:xfrm>
            <a:off x="4627563" y="2032000"/>
            <a:ext cx="1728787" cy="1792288"/>
          </a:xfrm>
          <a:custGeom>
            <a:avLst/>
            <a:gdLst>
              <a:gd name="G0" fmla="+- 0 0 0"/>
              <a:gd name="G1" fmla="+- 20542 0 0"/>
              <a:gd name="G2" fmla="+- 21600 0 0"/>
              <a:gd name="T0" fmla="*/ 6677 w 19802"/>
              <a:gd name="T1" fmla="*/ 0 h 20542"/>
              <a:gd name="T2" fmla="*/ 19802 w 19802"/>
              <a:gd name="T3" fmla="*/ 11914 h 20542"/>
              <a:gd name="T4" fmla="*/ 0 w 19802"/>
              <a:gd name="T5" fmla="*/ 20542 h 2054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19802" h="20542" fill="none" extrusionOk="0">
                <a:moveTo>
                  <a:pt x="6677" y="-1"/>
                </a:moveTo>
                <a:cubicBezTo>
                  <a:pt x="12555" y="1910"/>
                  <a:pt x="17333" y="6247"/>
                  <a:pt x="19801" y="11914"/>
                </a:cubicBezTo>
              </a:path>
              <a:path w="19802" h="20542" stroke="0" extrusionOk="0">
                <a:moveTo>
                  <a:pt x="6677" y="-1"/>
                </a:moveTo>
                <a:cubicBezTo>
                  <a:pt x="12555" y="1910"/>
                  <a:pt x="17333" y="6247"/>
                  <a:pt x="19801" y="11914"/>
                </a:cubicBezTo>
                <a:lnTo>
                  <a:pt x="0" y="20542"/>
                </a:lnTo>
                <a:close/>
              </a:path>
            </a:pathLst>
          </a:custGeom>
          <a:noFill/>
          <a:ln w="127000">
            <a:solidFill>
              <a:schemeClr val="accent1"/>
            </a:solidFill>
            <a:round/>
            <a:headEnd/>
            <a:tailEnd type="triangle" w="med" len="med"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vi-VN"/>
          </a:p>
        </p:txBody>
      </p:sp>
      <p:sp>
        <p:nvSpPr>
          <p:cNvPr id="67590" name="Arc 6"/>
          <p:cNvSpPr>
            <a:spLocks/>
          </p:cNvSpPr>
          <p:nvPr/>
        </p:nvSpPr>
        <p:spPr bwMode="gray">
          <a:xfrm rot="4924122">
            <a:off x="4720431" y="3772694"/>
            <a:ext cx="1808163" cy="1768475"/>
          </a:xfrm>
          <a:custGeom>
            <a:avLst/>
            <a:gdLst>
              <a:gd name="G0" fmla="+- 0 0 0"/>
              <a:gd name="G1" fmla="+- 20284 0 0"/>
              <a:gd name="G2" fmla="+- 21600 0 0"/>
              <a:gd name="T0" fmla="*/ 7425 w 20699"/>
              <a:gd name="T1" fmla="*/ 0 h 20284"/>
              <a:gd name="T2" fmla="*/ 20699 w 20699"/>
              <a:gd name="T3" fmla="*/ 14110 h 20284"/>
              <a:gd name="T4" fmla="*/ 0 w 20699"/>
              <a:gd name="T5" fmla="*/ 20284 h 2028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20699" h="20284" fill="none" extrusionOk="0">
                <a:moveTo>
                  <a:pt x="7424" y="0"/>
                </a:moveTo>
                <a:cubicBezTo>
                  <a:pt x="13828" y="2344"/>
                  <a:pt x="18749" y="7575"/>
                  <a:pt x="20698" y="14110"/>
                </a:cubicBezTo>
              </a:path>
              <a:path w="20699" h="20284" stroke="0" extrusionOk="0">
                <a:moveTo>
                  <a:pt x="7424" y="0"/>
                </a:moveTo>
                <a:cubicBezTo>
                  <a:pt x="13828" y="2344"/>
                  <a:pt x="18749" y="7575"/>
                  <a:pt x="20698" y="14110"/>
                </a:cubicBezTo>
                <a:lnTo>
                  <a:pt x="0" y="20284"/>
                </a:lnTo>
                <a:close/>
              </a:path>
            </a:pathLst>
          </a:custGeom>
          <a:noFill/>
          <a:ln w="127000">
            <a:solidFill>
              <a:schemeClr val="accent2"/>
            </a:solidFill>
            <a:round/>
            <a:headEnd/>
            <a:tailEnd type="triangle" w="med" len="med"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vi-VN"/>
          </a:p>
        </p:txBody>
      </p:sp>
      <p:sp>
        <p:nvSpPr>
          <p:cNvPr id="67591" name="Arc 7"/>
          <p:cNvSpPr>
            <a:spLocks/>
          </p:cNvSpPr>
          <p:nvPr/>
        </p:nvSpPr>
        <p:spPr bwMode="gray">
          <a:xfrm rot="10421505">
            <a:off x="2819400" y="4038600"/>
            <a:ext cx="1806575" cy="1770063"/>
          </a:xfrm>
          <a:custGeom>
            <a:avLst/>
            <a:gdLst>
              <a:gd name="G0" fmla="+- 0 0 0"/>
              <a:gd name="G1" fmla="+- 20284 0 0"/>
              <a:gd name="G2" fmla="+- 21600 0 0"/>
              <a:gd name="T0" fmla="*/ 7425 w 20699"/>
              <a:gd name="T1" fmla="*/ 0 h 20284"/>
              <a:gd name="T2" fmla="*/ 20699 w 20699"/>
              <a:gd name="T3" fmla="*/ 14110 h 20284"/>
              <a:gd name="T4" fmla="*/ 0 w 20699"/>
              <a:gd name="T5" fmla="*/ 20284 h 2028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20699" h="20284" fill="none" extrusionOk="0">
                <a:moveTo>
                  <a:pt x="7424" y="0"/>
                </a:moveTo>
                <a:cubicBezTo>
                  <a:pt x="13828" y="2344"/>
                  <a:pt x="18749" y="7575"/>
                  <a:pt x="20698" y="14110"/>
                </a:cubicBezTo>
              </a:path>
              <a:path w="20699" h="20284" stroke="0" extrusionOk="0">
                <a:moveTo>
                  <a:pt x="7424" y="0"/>
                </a:moveTo>
                <a:cubicBezTo>
                  <a:pt x="13828" y="2344"/>
                  <a:pt x="18749" y="7575"/>
                  <a:pt x="20698" y="14110"/>
                </a:cubicBezTo>
                <a:lnTo>
                  <a:pt x="0" y="20284"/>
                </a:lnTo>
                <a:close/>
              </a:path>
            </a:pathLst>
          </a:custGeom>
          <a:noFill/>
          <a:ln w="127000">
            <a:solidFill>
              <a:schemeClr val="hlink"/>
            </a:solidFill>
            <a:round/>
            <a:headEnd/>
            <a:tailEnd type="triangle" w="med" len="med"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vi-VN"/>
          </a:p>
        </p:txBody>
      </p:sp>
      <p:sp>
        <p:nvSpPr>
          <p:cNvPr id="67592" name="Arc 8"/>
          <p:cNvSpPr>
            <a:spLocks/>
          </p:cNvSpPr>
          <p:nvPr/>
        </p:nvSpPr>
        <p:spPr bwMode="gray">
          <a:xfrm rot="-5840829">
            <a:off x="2559844" y="2150269"/>
            <a:ext cx="1806575" cy="1770063"/>
          </a:xfrm>
          <a:custGeom>
            <a:avLst/>
            <a:gdLst>
              <a:gd name="G0" fmla="+- 0 0 0"/>
              <a:gd name="G1" fmla="+- 20284 0 0"/>
              <a:gd name="G2" fmla="+- 21600 0 0"/>
              <a:gd name="T0" fmla="*/ 7425 w 20699"/>
              <a:gd name="T1" fmla="*/ 0 h 20284"/>
              <a:gd name="T2" fmla="*/ 20699 w 20699"/>
              <a:gd name="T3" fmla="*/ 14110 h 20284"/>
              <a:gd name="T4" fmla="*/ 0 w 20699"/>
              <a:gd name="T5" fmla="*/ 20284 h 2028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20699" h="20284" fill="none" extrusionOk="0">
                <a:moveTo>
                  <a:pt x="7424" y="0"/>
                </a:moveTo>
                <a:cubicBezTo>
                  <a:pt x="13828" y="2344"/>
                  <a:pt x="18749" y="7575"/>
                  <a:pt x="20698" y="14110"/>
                </a:cubicBezTo>
              </a:path>
              <a:path w="20699" h="20284" stroke="0" extrusionOk="0">
                <a:moveTo>
                  <a:pt x="7424" y="0"/>
                </a:moveTo>
                <a:cubicBezTo>
                  <a:pt x="13828" y="2344"/>
                  <a:pt x="18749" y="7575"/>
                  <a:pt x="20698" y="14110"/>
                </a:cubicBezTo>
                <a:lnTo>
                  <a:pt x="0" y="20284"/>
                </a:lnTo>
                <a:close/>
              </a:path>
            </a:pathLst>
          </a:custGeom>
          <a:noFill/>
          <a:ln w="127000">
            <a:solidFill>
              <a:schemeClr val="folHlink"/>
            </a:solidFill>
            <a:round/>
            <a:headEnd/>
            <a:tailEnd type="triangle" w="med" len="med"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vi-VN"/>
          </a:p>
        </p:txBody>
      </p:sp>
      <p:sp>
        <p:nvSpPr>
          <p:cNvPr id="67593" name="Oval 9"/>
          <p:cNvSpPr>
            <a:spLocks noChangeArrowheads="1"/>
          </p:cNvSpPr>
          <p:nvPr/>
        </p:nvSpPr>
        <p:spPr bwMode="gray">
          <a:xfrm>
            <a:off x="1968500" y="3175000"/>
            <a:ext cx="1371600" cy="1376363"/>
          </a:xfrm>
          <a:prstGeom prst="ellipse">
            <a:avLst/>
          </a:prstGeom>
          <a:solidFill>
            <a:srgbClr val="FFFFFF"/>
          </a:solidFill>
          <a:ln w="57150">
            <a:solidFill>
              <a:schemeClr val="folHlink"/>
            </a:solidFill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vi-VN"/>
          </a:p>
        </p:txBody>
      </p:sp>
      <p:sp>
        <p:nvSpPr>
          <p:cNvPr id="67594" name="Rectangle 10"/>
          <p:cNvSpPr>
            <a:spLocks noChangeArrowheads="1"/>
          </p:cNvSpPr>
          <p:nvPr/>
        </p:nvSpPr>
        <p:spPr bwMode="gray">
          <a:xfrm>
            <a:off x="1968500" y="3632200"/>
            <a:ext cx="1371600" cy="33855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28398" dir="3806097" algn="ctr" rotWithShape="0">
                    <a:schemeClr val="bg2">
                      <a:alpha val="50000"/>
                    </a:schemeClr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/>
            <a:r>
              <a:rPr lang="en-US" sz="1600" b="1" smtClean="0">
                <a:solidFill>
                  <a:srgbClr val="000000"/>
                </a:solidFill>
              </a:rPr>
              <a:t>Thêm chữ </a:t>
            </a:r>
            <a:endParaRPr lang="en-US" sz="1600" b="1">
              <a:solidFill>
                <a:srgbClr val="000000"/>
              </a:solidFill>
            </a:endParaRPr>
          </a:p>
        </p:txBody>
      </p:sp>
      <p:sp>
        <p:nvSpPr>
          <p:cNvPr id="67595" name="Rectangle 11"/>
          <p:cNvSpPr>
            <a:spLocks noChangeArrowheads="1"/>
          </p:cNvSpPr>
          <p:nvPr/>
        </p:nvSpPr>
        <p:spPr bwMode="gray">
          <a:xfrm>
            <a:off x="6007100" y="1804988"/>
            <a:ext cx="2590800" cy="32932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lnSpc>
                <a:spcPct val="110000"/>
              </a:lnSpc>
              <a:spcBef>
                <a:spcPct val="50000"/>
              </a:spcBef>
            </a:pPr>
            <a:r>
              <a:rPr lang="en-US" sz="1400" b="1" smtClean="0"/>
              <a:t>Thêm văn bản </a:t>
            </a:r>
            <a:endParaRPr lang="en-US" sz="1400" b="1"/>
          </a:p>
        </p:txBody>
      </p:sp>
      <p:sp>
        <p:nvSpPr>
          <p:cNvPr id="67596" name="Text Box 12"/>
          <p:cNvSpPr txBox="1">
            <a:spLocks noChangeArrowheads="1"/>
          </p:cNvSpPr>
          <p:nvPr/>
        </p:nvSpPr>
        <p:spPr bwMode="black">
          <a:xfrm>
            <a:off x="6183313" y="2098675"/>
            <a:ext cx="2209800" cy="32932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lnSpc>
                <a:spcPct val="110000"/>
              </a:lnSpc>
              <a:buClr>
                <a:schemeClr val="tx2"/>
              </a:buClr>
              <a:buFont typeface="Wingdings" panose="05000000000000000000" pitchFamily="2" charset="2"/>
              <a:buChar char="§"/>
            </a:pPr>
            <a:r>
              <a:rPr lang="en-US" sz="1400" smtClean="0">
                <a:cs typeface="Arial" panose="020B0604020202020204" pitchFamily="34" charset="0"/>
              </a:rPr>
              <a:t>Thêm văn bản </a:t>
            </a:r>
            <a:endParaRPr lang="en-US" sz="1400"/>
          </a:p>
        </p:txBody>
      </p:sp>
      <p:sp>
        <p:nvSpPr>
          <p:cNvPr id="67597" name="Rectangle 13"/>
          <p:cNvSpPr>
            <a:spLocks noChangeArrowheads="1"/>
          </p:cNvSpPr>
          <p:nvPr/>
        </p:nvSpPr>
        <p:spPr bwMode="gray">
          <a:xfrm>
            <a:off x="596900" y="5156200"/>
            <a:ext cx="2590800" cy="32932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lnSpc>
                <a:spcPct val="110000"/>
              </a:lnSpc>
              <a:spcBef>
                <a:spcPct val="50000"/>
              </a:spcBef>
            </a:pPr>
            <a:r>
              <a:rPr lang="en-US" sz="1400" b="1" smtClean="0"/>
              <a:t>Thêm văn bản </a:t>
            </a:r>
            <a:endParaRPr lang="en-US" sz="1400" b="1"/>
          </a:p>
        </p:txBody>
      </p:sp>
      <p:sp>
        <p:nvSpPr>
          <p:cNvPr id="67598" name="Text Box 14"/>
          <p:cNvSpPr txBox="1">
            <a:spLocks noChangeArrowheads="1"/>
          </p:cNvSpPr>
          <p:nvPr/>
        </p:nvSpPr>
        <p:spPr bwMode="black">
          <a:xfrm>
            <a:off x="773113" y="5449888"/>
            <a:ext cx="2209800" cy="32932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lnSpc>
                <a:spcPct val="110000"/>
              </a:lnSpc>
              <a:buClr>
                <a:schemeClr val="tx2"/>
              </a:buClr>
              <a:buFont typeface="Wingdings" panose="05000000000000000000" pitchFamily="2" charset="2"/>
              <a:buChar char="§"/>
            </a:pPr>
            <a:r>
              <a:rPr lang="en-US" sz="1400" smtClean="0">
                <a:cs typeface="Arial" panose="020B0604020202020204" pitchFamily="34" charset="0"/>
              </a:rPr>
              <a:t>Thêm văn bản </a:t>
            </a:r>
            <a:endParaRPr lang="en-US" sz="1400"/>
          </a:p>
        </p:txBody>
      </p:sp>
      <p:sp>
        <p:nvSpPr>
          <p:cNvPr id="67599" name="Oval 15"/>
          <p:cNvSpPr>
            <a:spLocks noChangeArrowheads="1"/>
          </p:cNvSpPr>
          <p:nvPr/>
        </p:nvSpPr>
        <p:spPr bwMode="gray">
          <a:xfrm>
            <a:off x="3949700" y="4775200"/>
            <a:ext cx="1371600" cy="1376363"/>
          </a:xfrm>
          <a:prstGeom prst="ellipse">
            <a:avLst/>
          </a:prstGeom>
          <a:solidFill>
            <a:srgbClr val="FFFFFF"/>
          </a:solidFill>
          <a:ln w="57150">
            <a:solidFill>
              <a:schemeClr val="hlink"/>
            </a:solidFill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vi-VN"/>
          </a:p>
        </p:txBody>
      </p:sp>
      <p:sp>
        <p:nvSpPr>
          <p:cNvPr id="67600" name="Rectangle 16"/>
          <p:cNvSpPr>
            <a:spLocks noChangeArrowheads="1"/>
          </p:cNvSpPr>
          <p:nvPr/>
        </p:nvSpPr>
        <p:spPr bwMode="gray">
          <a:xfrm>
            <a:off x="3949700" y="5232400"/>
            <a:ext cx="1371600" cy="33855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28398" dir="3806097" algn="ctr" rotWithShape="0">
                    <a:schemeClr val="bg2">
                      <a:alpha val="50000"/>
                    </a:schemeClr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/>
            <a:r>
              <a:rPr lang="en-US" sz="1600" b="1" smtClean="0">
                <a:solidFill>
                  <a:srgbClr val="000000"/>
                </a:solidFill>
              </a:rPr>
              <a:t>Thêm chữ </a:t>
            </a:r>
            <a:endParaRPr lang="en-US" sz="1600" b="1">
              <a:solidFill>
                <a:srgbClr val="000000"/>
              </a:solidFill>
            </a:endParaRPr>
          </a:p>
        </p:txBody>
      </p:sp>
      <p:sp>
        <p:nvSpPr>
          <p:cNvPr id="67601" name="Oval 17"/>
          <p:cNvSpPr>
            <a:spLocks noChangeArrowheads="1"/>
          </p:cNvSpPr>
          <p:nvPr/>
        </p:nvSpPr>
        <p:spPr bwMode="gray">
          <a:xfrm>
            <a:off x="5786438" y="3143250"/>
            <a:ext cx="1371600" cy="1376363"/>
          </a:xfrm>
          <a:prstGeom prst="ellipse">
            <a:avLst/>
          </a:prstGeom>
          <a:solidFill>
            <a:srgbClr val="FFFFFF"/>
          </a:solidFill>
          <a:ln w="57150">
            <a:solidFill>
              <a:schemeClr val="accent2"/>
            </a:solidFill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vi-VN"/>
          </a:p>
        </p:txBody>
      </p:sp>
      <p:sp>
        <p:nvSpPr>
          <p:cNvPr id="67602" name="Rectangle 18"/>
          <p:cNvSpPr>
            <a:spLocks noChangeArrowheads="1"/>
          </p:cNvSpPr>
          <p:nvPr/>
        </p:nvSpPr>
        <p:spPr bwMode="gray">
          <a:xfrm>
            <a:off x="5786438" y="3600450"/>
            <a:ext cx="1371600" cy="33855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28398" dir="3806097" algn="ctr" rotWithShape="0">
                    <a:schemeClr val="bg2">
                      <a:alpha val="50000"/>
                    </a:schemeClr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/>
            <a:r>
              <a:rPr lang="en-US" sz="1600" b="1" smtClean="0">
                <a:solidFill>
                  <a:srgbClr val="000000"/>
                </a:solidFill>
              </a:rPr>
              <a:t>Thêm chữ </a:t>
            </a:r>
            <a:endParaRPr lang="en-US" sz="1600" b="1">
              <a:solidFill>
                <a:srgbClr val="000000"/>
              </a:solidFill>
            </a:endParaRPr>
          </a:p>
        </p:txBody>
      </p:sp>
      <p:sp>
        <p:nvSpPr>
          <p:cNvPr id="67603" name="Oval 19"/>
          <p:cNvSpPr>
            <a:spLocks noChangeArrowheads="1"/>
          </p:cNvSpPr>
          <p:nvPr/>
        </p:nvSpPr>
        <p:spPr bwMode="gray">
          <a:xfrm>
            <a:off x="3873500" y="1346200"/>
            <a:ext cx="1371600" cy="1376363"/>
          </a:xfrm>
          <a:prstGeom prst="ellipse">
            <a:avLst/>
          </a:prstGeom>
          <a:solidFill>
            <a:srgbClr val="FFFFFF"/>
          </a:solidFill>
          <a:ln w="57150">
            <a:solidFill>
              <a:schemeClr val="accent1"/>
            </a:solidFill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vi-VN"/>
          </a:p>
        </p:txBody>
      </p:sp>
      <p:sp>
        <p:nvSpPr>
          <p:cNvPr id="67604" name="Rectangle 20"/>
          <p:cNvSpPr>
            <a:spLocks noChangeArrowheads="1"/>
          </p:cNvSpPr>
          <p:nvPr/>
        </p:nvSpPr>
        <p:spPr bwMode="gray">
          <a:xfrm>
            <a:off x="3873500" y="1803400"/>
            <a:ext cx="1371600" cy="33855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28398" dir="3806097" algn="ctr" rotWithShape="0">
                    <a:schemeClr val="bg2">
                      <a:alpha val="50000"/>
                    </a:schemeClr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/>
            <a:r>
              <a:rPr lang="en-US" sz="1600" b="1" smtClean="0">
                <a:solidFill>
                  <a:srgbClr val="000000"/>
                </a:solidFill>
              </a:rPr>
              <a:t>Thêm chữ </a:t>
            </a:r>
            <a:endParaRPr lang="en-US" sz="1600" b="1">
              <a:solidFill>
                <a:srgbClr val="000000"/>
              </a:solidFill>
            </a:endParaRPr>
          </a:p>
        </p:txBody>
      </p:sp>
      <p:sp>
        <p:nvSpPr>
          <p:cNvPr id="67605" name="Rectangle 21"/>
          <p:cNvSpPr>
            <a:spLocks noChangeArrowheads="1"/>
          </p:cNvSpPr>
          <p:nvPr/>
        </p:nvSpPr>
        <p:spPr bwMode="gray">
          <a:xfrm>
            <a:off x="520700" y="1879600"/>
            <a:ext cx="2590800" cy="32932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lnSpc>
                <a:spcPct val="110000"/>
              </a:lnSpc>
              <a:spcBef>
                <a:spcPct val="50000"/>
              </a:spcBef>
            </a:pPr>
            <a:r>
              <a:rPr lang="en-US" sz="1400" b="1" smtClean="0"/>
              <a:t>Thêm văn bản </a:t>
            </a:r>
            <a:endParaRPr lang="en-US" sz="1400" b="1"/>
          </a:p>
        </p:txBody>
      </p:sp>
      <p:sp>
        <p:nvSpPr>
          <p:cNvPr id="67606" name="Text Box 22"/>
          <p:cNvSpPr txBox="1">
            <a:spLocks noChangeArrowheads="1"/>
          </p:cNvSpPr>
          <p:nvPr/>
        </p:nvSpPr>
        <p:spPr bwMode="black">
          <a:xfrm>
            <a:off x="696913" y="2173288"/>
            <a:ext cx="2209800" cy="32932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lnSpc>
                <a:spcPct val="110000"/>
              </a:lnSpc>
              <a:buClr>
                <a:schemeClr val="tx2"/>
              </a:buClr>
              <a:buFont typeface="Wingdings" panose="05000000000000000000" pitchFamily="2" charset="2"/>
              <a:buChar char="§"/>
            </a:pPr>
            <a:r>
              <a:rPr lang="en-US" sz="1400" smtClean="0">
                <a:cs typeface="Arial" panose="020B0604020202020204" pitchFamily="34" charset="0"/>
              </a:rPr>
              <a:t>Thêm văn bản </a:t>
            </a:r>
            <a:endParaRPr lang="en-US" sz="1400"/>
          </a:p>
        </p:txBody>
      </p:sp>
      <p:sp>
        <p:nvSpPr>
          <p:cNvPr id="67607" name="Rectangle 23"/>
          <p:cNvSpPr>
            <a:spLocks noChangeArrowheads="1"/>
          </p:cNvSpPr>
          <p:nvPr/>
        </p:nvSpPr>
        <p:spPr bwMode="gray">
          <a:xfrm>
            <a:off x="6083300" y="5156200"/>
            <a:ext cx="2590800" cy="32932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lnSpc>
                <a:spcPct val="110000"/>
              </a:lnSpc>
              <a:spcBef>
                <a:spcPct val="50000"/>
              </a:spcBef>
            </a:pPr>
            <a:r>
              <a:rPr lang="en-US" sz="1400" b="1" smtClean="0"/>
              <a:t>Thêm văn bản </a:t>
            </a:r>
            <a:endParaRPr lang="en-US" sz="1400" b="1"/>
          </a:p>
        </p:txBody>
      </p:sp>
      <p:sp>
        <p:nvSpPr>
          <p:cNvPr id="67608" name="Text Box 24"/>
          <p:cNvSpPr txBox="1">
            <a:spLocks noChangeArrowheads="1"/>
          </p:cNvSpPr>
          <p:nvPr/>
        </p:nvSpPr>
        <p:spPr bwMode="black">
          <a:xfrm>
            <a:off x="6259513" y="5449888"/>
            <a:ext cx="2209800" cy="32932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lnSpc>
                <a:spcPct val="110000"/>
              </a:lnSpc>
              <a:buClr>
                <a:schemeClr val="tx2"/>
              </a:buClr>
              <a:buFont typeface="Wingdings" panose="05000000000000000000" pitchFamily="2" charset="2"/>
              <a:buChar char="§"/>
            </a:pPr>
            <a:r>
              <a:rPr lang="en-US" sz="1400" smtClean="0">
                <a:cs typeface="Arial" panose="020B0604020202020204" pitchFamily="34" charset="0"/>
              </a:rPr>
              <a:t>Thêm văn bản </a:t>
            </a:r>
            <a:endParaRPr lang="en-US" sz="1400"/>
          </a:p>
        </p:txBody>
      </p:sp>
    </p:spTree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8610" name="Rectangle 2"/>
          <p:cNvSpPr>
            <a:spLocks noGrp="1" noChangeArrowheads="1"/>
          </p:cNvSpPr>
          <p:nvPr>
            <p:ph type="title"/>
          </p:nvPr>
        </p:nvSpPr>
        <p:spPr>
          <a:xfrm>
            <a:off x="2133600" y="304800"/>
            <a:ext cx="6553200" cy="868363"/>
          </a:xfrm>
        </p:spPr>
        <p:txBody>
          <a:bodyPr/>
          <a:lstStyle/>
          <a:p>
            <a:r>
              <a:rPr lang="en-US" smtClean="0"/>
              <a:t>Thêm tiêu đề</a:t>
            </a:r>
            <a:endParaRPr lang="en-US" smtClean="0"/>
          </a:p>
        </p:txBody>
      </p:sp>
      <p:sp>
        <p:nvSpPr>
          <p:cNvPr id="68611" name="Line 3"/>
          <p:cNvSpPr>
            <a:spLocks noChangeShapeType="1"/>
          </p:cNvSpPr>
          <p:nvPr/>
        </p:nvSpPr>
        <p:spPr bwMode="gray">
          <a:xfrm>
            <a:off x="992188" y="4676775"/>
            <a:ext cx="6934200" cy="0"/>
          </a:xfrm>
          <a:prstGeom prst="line">
            <a:avLst/>
          </a:prstGeom>
          <a:noFill/>
          <a:ln w="9525">
            <a:solidFill>
              <a:schemeClr val="tx1"/>
            </a:solidFill>
            <a:prstDash val="dash"/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vi-VN"/>
          </a:p>
        </p:txBody>
      </p:sp>
      <p:sp>
        <p:nvSpPr>
          <p:cNvPr id="68612" name="Line 4"/>
          <p:cNvSpPr>
            <a:spLocks noChangeShapeType="1"/>
          </p:cNvSpPr>
          <p:nvPr/>
        </p:nvSpPr>
        <p:spPr bwMode="gray">
          <a:xfrm>
            <a:off x="992188" y="3562350"/>
            <a:ext cx="6934200" cy="0"/>
          </a:xfrm>
          <a:prstGeom prst="line">
            <a:avLst/>
          </a:prstGeom>
          <a:noFill/>
          <a:ln w="9525">
            <a:solidFill>
              <a:schemeClr val="tx1"/>
            </a:solidFill>
            <a:prstDash val="dash"/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vi-VN"/>
          </a:p>
        </p:txBody>
      </p:sp>
      <p:sp>
        <p:nvSpPr>
          <p:cNvPr id="68613" name="AutoShape 5"/>
          <p:cNvSpPr>
            <a:spLocks noChangeArrowheads="1"/>
          </p:cNvSpPr>
          <p:nvPr/>
        </p:nvSpPr>
        <p:spPr bwMode="ltGray">
          <a:xfrm>
            <a:off x="928688" y="2438400"/>
            <a:ext cx="1325562" cy="1095375"/>
          </a:xfrm>
          <a:prstGeom prst="homePlate">
            <a:avLst>
              <a:gd name="adj" fmla="val 30254"/>
            </a:avLst>
          </a:prstGeom>
          <a:gradFill rotWithShape="1">
            <a:gsLst>
              <a:gs pos="0">
                <a:schemeClr val="folHlink"/>
              </a:gs>
              <a:gs pos="100000">
                <a:schemeClr val="folHlink">
                  <a:gamma/>
                  <a:tint val="69804"/>
                  <a:invGamma/>
                </a:schemeClr>
              </a:gs>
            </a:gsLst>
            <a:lin ang="0" scaled="1"/>
          </a:gra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vi-VN"/>
          </a:p>
        </p:txBody>
      </p:sp>
      <p:sp>
        <p:nvSpPr>
          <p:cNvPr id="68614" name="AutoShape 6"/>
          <p:cNvSpPr>
            <a:spLocks noChangeArrowheads="1"/>
          </p:cNvSpPr>
          <p:nvPr/>
        </p:nvSpPr>
        <p:spPr bwMode="ltGray">
          <a:xfrm>
            <a:off x="922338" y="3552825"/>
            <a:ext cx="1325562" cy="1095375"/>
          </a:xfrm>
          <a:prstGeom prst="homePlate">
            <a:avLst>
              <a:gd name="adj" fmla="val 30254"/>
            </a:avLst>
          </a:prstGeom>
          <a:gradFill rotWithShape="1">
            <a:gsLst>
              <a:gs pos="0">
                <a:schemeClr val="accent2"/>
              </a:gs>
              <a:gs pos="100000">
                <a:schemeClr val="accent2">
                  <a:gamma/>
                  <a:tint val="69804"/>
                  <a:invGamma/>
                </a:schemeClr>
              </a:gs>
            </a:gsLst>
            <a:lin ang="0" scaled="1"/>
          </a:gra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vi-VN"/>
          </a:p>
        </p:txBody>
      </p:sp>
      <p:sp>
        <p:nvSpPr>
          <p:cNvPr id="68615" name="AutoShape 7"/>
          <p:cNvSpPr>
            <a:spLocks noChangeArrowheads="1"/>
          </p:cNvSpPr>
          <p:nvPr/>
        </p:nvSpPr>
        <p:spPr bwMode="ltGray">
          <a:xfrm>
            <a:off x="923925" y="4667250"/>
            <a:ext cx="1325563" cy="1095375"/>
          </a:xfrm>
          <a:prstGeom prst="homePlate">
            <a:avLst>
              <a:gd name="adj" fmla="val 30254"/>
            </a:avLst>
          </a:prstGeom>
          <a:gradFill rotWithShape="1">
            <a:gsLst>
              <a:gs pos="0">
                <a:schemeClr val="hlink"/>
              </a:gs>
              <a:gs pos="100000">
                <a:schemeClr val="hlink">
                  <a:gamma/>
                  <a:tint val="69804"/>
                  <a:invGamma/>
                </a:schemeClr>
              </a:gs>
            </a:gsLst>
            <a:lin ang="0" scaled="1"/>
          </a:gra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vi-VN"/>
          </a:p>
        </p:txBody>
      </p:sp>
      <p:sp>
        <p:nvSpPr>
          <p:cNvPr id="68616" name="Line 8"/>
          <p:cNvSpPr>
            <a:spLocks noChangeShapeType="1"/>
          </p:cNvSpPr>
          <p:nvPr/>
        </p:nvSpPr>
        <p:spPr bwMode="gray">
          <a:xfrm flipV="1">
            <a:off x="3125788" y="4559300"/>
            <a:ext cx="0" cy="1212850"/>
          </a:xfrm>
          <a:prstGeom prst="line">
            <a:avLst/>
          </a:prstGeom>
          <a:noFill/>
          <a:ln w="38100" cap="rnd">
            <a:solidFill>
              <a:schemeClr val="accent2"/>
            </a:solidFill>
            <a:prstDash val="sysDot"/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vi-VN"/>
          </a:p>
        </p:txBody>
      </p:sp>
      <p:sp>
        <p:nvSpPr>
          <p:cNvPr id="68617" name="Line 9"/>
          <p:cNvSpPr>
            <a:spLocks noChangeShapeType="1"/>
          </p:cNvSpPr>
          <p:nvPr/>
        </p:nvSpPr>
        <p:spPr bwMode="gray">
          <a:xfrm flipV="1">
            <a:off x="4918075" y="3468688"/>
            <a:ext cx="0" cy="2293937"/>
          </a:xfrm>
          <a:prstGeom prst="line">
            <a:avLst/>
          </a:prstGeom>
          <a:noFill/>
          <a:ln w="38100" cap="rnd">
            <a:solidFill>
              <a:schemeClr val="folHlink"/>
            </a:solidFill>
            <a:prstDash val="sysDot"/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vi-VN"/>
          </a:p>
        </p:txBody>
      </p:sp>
      <p:sp>
        <p:nvSpPr>
          <p:cNvPr id="68618" name="AutoShape 10"/>
          <p:cNvSpPr>
            <a:spLocks noChangeArrowheads="1"/>
          </p:cNvSpPr>
          <p:nvPr/>
        </p:nvSpPr>
        <p:spPr bwMode="gray">
          <a:xfrm>
            <a:off x="2363788" y="5284788"/>
            <a:ext cx="2971800" cy="338137"/>
          </a:xfrm>
          <a:prstGeom prst="roundRect">
            <a:avLst>
              <a:gd name="adj" fmla="val 0"/>
            </a:avLst>
          </a:prstGeom>
          <a:solidFill>
            <a:srgbClr val="FFFFFF">
              <a:alpha val="98000"/>
            </a:srgbClr>
          </a:solidFill>
          <a:ln w="19050">
            <a:solidFill>
              <a:schemeClr val="hlink"/>
            </a:solidFill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vi-VN"/>
          </a:p>
        </p:txBody>
      </p:sp>
      <p:sp>
        <p:nvSpPr>
          <p:cNvPr id="68619" name="Rectangle 11"/>
          <p:cNvSpPr>
            <a:spLocks noChangeArrowheads="1"/>
          </p:cNvSpPr>
          <p:nvPr/>
        </p:nvSpPr>
        <p:spPr bwMode="gray">
          <a:xfrm>
            <a:off x="2473325" y="5284788"/>
            <a:ext cx="2743200" cy="32932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lnSpc>
                <a:spcPct val="110000"/>
              </a:lnSpc>
              <a:spcBef>
                <a:spcPct val="50000"/>
              </a:spcBef>
            </a:pPr>
            <a:r>
              <a:rPr lang="en-US" sz="1400" b="1" smtClean="0">
                <a:solidFill>
                  <a:srgbClr val="000000"/>
                </a:solidFill>
              </a:rPr>
              <a:t>Thêm văn bản </a:t>
            </a:r>
            <a:endParaRPr lang="en-US" sz="1400" b="1">
              <a:solidFill>
                <a:srgbClr val="000000"/>
              </a:solidFill>
            </a:endParaRPr>
          </a:p>
        </p:txBody>
      </p:sp>
      <p:sp>
        <p:nvSpPr>
          <p:cNvPr id="68620" name="Oval 12"/>
          <p:cNvSpPr>
            <a:spLocks noChangeArrowheads="1"/>
          </p:cNvSpPr>
          <p:nvPr/>
        </p:nvSpPr>
        <p:spPr bwMode="gray">
          <a:xfrm>
            <a:off x="2678113" y="3619500"/>
            <a:ext cx="895350" cy="915988"/>
          </a:xfrm>
          <a:prstGeom prst="ellipse">
            <a:avLst/>
          </a:prstGeom>
          <a:solidFill>
            <a:schemeClr val="accent2"/>
          </a:solidFill>
          <a:ln w="57150" cmpd="thinThick">
            <a:solidFill>
              <a:schemeClr val="accent2"/>
            </a:solidFill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vi-VN"/>
          </a:p>
        </p:txBody>
      </p:sp>
      <p:sp>
        <p:nvSpPr>
          <p:cNvPr id="68621" name="Rectangle 13"/>
          <p:cNvSpPr>
            <a:spLocks noChangeArrowheads="1"/>
          </p:cNvSpPr>
          <p:nvPr/>
        </p:nvSpPr>
        <p:spPr bwMode="white">
          <a:xfrm>
            <a:off x="2660650" y="3832225"/>
            <a:ext cx="950913" cy="52322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28398" dir="3806097" algn="ctr" rotWithShape="0">
                    <a:schemeClr val="bg2">
                      <a:alpha val="50000"/>
                    </a:schemeClr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/>
            <a:r>
              <a:rPr lang="en-US" sz="1400" smtClean="0">
                <a:solidFill>
                  <a:srgbClr val="FFFFFF"/>
                </a:solidFill>
              </a:rPr>
              <a:t>Thêm chữ </a:t>
            </a:r>
            <a:endParaRPr lang="en-US" sz="1400">
              <a:solidFill>
                <a:srgbClr val="FFFFFF"/>
              </a:solidFill>
            </a:endParaRPr>
          </a:p>
        </p:txBody>
      </p:sp>
      <p:sp>
        <p:nvSpPr>
          <p:cNvPr id="68622" name="Oval 14"/>
          <p:cNvSpPr>
            <a:spLocks noChangeArrowheads="1"/>
          </p:cNvSpPr>
          <p:nvPr/>
        </p:nvSpPr>
        <p:spPr bwMode="gray">
          <a:xfrm>
            <a:off x="4383088" y="2371725"/>
            <a:ext cx="1066800" cy="1066800"/>
          </a:xfrm>
          <a:prstGeom prst="ellipse">
            <a:avLst/>
          </a:prstGeom>
          <a:solidFill>
            <a:schemeClr val="folHlink"/>
          </a:solidFill>
          <a:ln w="57150" cmpd="thinThick">
            <a:solidFill>
              <a:schemeClr val="folHlink"/>
            </a:solidFill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vi-VN"/>
          </a:p>
        </p:txBody>
      </p:sp>
      <p:sp>
        <p:nvSpPr>
          <p:cNvPr id="68623" name="Rectangle 15"/>
          <p:cNvSpPr>
            <a:spLocks noChangeArrowheads="1"/>
          </p:cNvSpPr>
          <p:nvPr/>
        </p:nvSpPr>
        <p:spPr bwMode="white">
          <a:xfrm>
            <a:off x="4440238" y="2609850"/>
            <a:ext cx="950912" cy="5810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28398" dir="3806097" algn="ctr" rotWithShape="0">
                    <a:schemeClr val="bg2">
                      <a:alpha val="50000"/>
                    </a:schemeClr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/>
            <a:r>
              <a:rPr lang="en-US" sz="1600" smtClean="0">
                <a:solidFill>
                  <a:srgbClr val="FFFFFF"/>
                </a:solidFill>
              </a:rPr>
              <a:t>Thêm chữ </a:t>
            </a:r>
            <a:endParaRPr lang="en-US" sz="1600">
              <a:solidFill>
                <a:srgbClr val="FFFFFF"/>
              </a:solidFill>
            </a:endParaRPr>
          </a:p>
        </p:txBody>
      </p:sp>
      <p:sp>
        <p:nvSpPr>
          <p:cNvPr id="68624" name="AutoShape 16"/>
          <p:cNvSpPr>
            <a:spLocks noChangeArrowheads="1"/>
          </p:cNvSpPr>
          <p:nvPr/>
        </p:nvSpPr>
        <p:spPr bwMode="gray">
          <a:xfrm>
            <a:off x="4649788" y="4832350"/>
            <a:ext cx="2819400" cy="338138"/>
          </a:xfrm>
          <a:prstGeom prst="roundRect">
            <a:avLst>
              <a:gd name="adj" fmla="val 0"/>
            </a:avLst>
          </a:prstGeom>
          <a:solidFill>
            <a:srgbClr val="FFFFFF"/>
          </a:solidFill>
          <a:ln w="19050">
            <a:solidFill>
              <a:schemeClr val="hlink"/>
            </a:solidFill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vi-VN"/>
          </a:p>
        </p:txBody>
      </p:sp>
      <p:sp>
        <p:nvSpPr>
          <p:cNvPr id="68625" name="Rectangle 17"/>
          <p:cNvSpPr>
            <a:spLocks noChangeArrowheads="1"/>
          </p:cNvSpPr>
          <p:nvPr/>
        </p:nvSpPr>
        <p:spPr bwMode="gray">
          <a:xfrm>
            <a:off x="4725988" y="4832350"/>
            <a:ext cx="2667000" cy="32932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lnSpc>
                <a:spcPct val="110000"/>
              </a:lnSpc>
              <a:spcBef>
                <a:spcPct val="50000"/>
              </a:spcBef>
            </a:pPr>
            <a:r>
              <a:rPr lang="en-US" sz="1400" b="1" smtClean="0">
                <a:solidFill>
                  <a:srgbClr val="000000"/>
                </a:solidFill>
              </a:rPr>
              <a:t>Thêm văn bản </a:t>
            </a:r>
            <a:endParaRPr lang="en-US" sz="1400" b="1">
              <a:solidFill>
                <a:srgbClr val="000000"/>
              </a:solidFill>
            </a:endParaRPr>
          </a:p>
        </p:txBody>
      </p:sp>
      <p:sp>
        <p:nvSpPr>
          <p:cNvPr id="68626" name="AutoShape 18"/>
          <p:cNvSpPr>
            <a:spLocks noChangeArrowheads="1"/>
          </p:cNvSpPr>
          <p:nvPr/>
        </p:nvSpPr>
        <p:spPr bwMode="gray">
          <a:xfrm>
            <a:off x="3670300" y="3913188"/>
            <a:ext cx="2941638" cy="338137"/>
          </a:xfrm>
          <a:prstGeom prst="roundRect">
            <a:avLst>
              <a:gd name="adj" fmla="val 7981"/>
            </a:avLst>
          </a:prstGeom>
          <a:solidFill>
            <a:srgbClr val="FFFFFF"/>
          </a:solidFill>
          <a:ln w="19050">
            <a:solidFill>
              <a:schemeClr val="accent2"/>
            </a:solidFill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vi-VN"/>
          </a:p>
        </p:txBody>
      </p:sp>
      <p:sp>
        <p:nvSpPr>
          <p:cNvPr id="68627" name="Rectangle 19"/>
          <p:cNvSpPr>
            <a:spLocks noChangeArrowheads="1"/>
          </p:cNvSpPr>
          <p:nvPr/>
        </p:nvSpPr>
        <p:spPr bwMode="gray">
          <a:xfrm>
            <a:off x="3659188" y="3911600"/>
            <a:ext cx="2925762" cy="32932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lnSpc>
                <a:spcPct val="110000"/>
              </a:lnSpc>
              <a:spcBef>
                <a:spcPct val="50000"/>
              </a:spcBef>
            </a:pPr>
            <a:r>
              <a:rPr lang="en-US" sz="1400" b="1" smtClean="0">
                <a:solidFill>
                  <a:srgbClr val="000000"/>
                </a:solidFill>
              </a:rPr>
              <a:t>Thêm văn bản </a:t>
            </a:r>
            <a:endParaRPr lang="en-US" sz="1400" b="1">
              <a:solidFill>
                <a:srgbClr val="000000"/>
              </a:solidFill>
            </a:endParaRPr>
          </a:p>
        </p:txBody>
      </p:sp>
      <p:sp>
        <p:nvSpPr>
          <p:cNvPr id="68628" name="AutoShape 20"/>
          <p:cNvSpPr>
            <a:spLocks noChangeArrowheads="1"/>
          </p:cNvSpPr>
          <p:nvPr/>
        </p:nvSpPr>
        <p:spPr bwMode="gray">
          <a:xfrm>
            <a:off x="5548313" y="2628900"/>
            <a:ext cx="1844675" cy="617538"/>
          </a:xfrm>
          <a:prstGeom prst="roundRect">
            <a:avLst>
              <a:gd name="adj" fmla="val 2829"/>
            </a:avLst>
          </a:prstGeom>
          <a:solidFill>
            <a:srgbClr val="FFFFFF"/>
          </a:solidFill>
          <a:ln w="19050">
            <a:solidFill>
              <a:schemeClr val="folHlink"/>
            </a:solidFill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vi-VN"/>
          </a:p>
        </p:txBody>
      </p:sp>
      <p:sp>
        <p:nvSpPr>
          <p:cNvPr id="68629" name="Rectangle 21"/>
          <p:cNvSpPr>
            <a:spLocks noChangeArrowheads="1"/>
          </p:cNvSpPr>
          <p:nvPr/>
        </p:nvSpPr>
        <p:spPr bwMode="gray">
          <a:xfrm>
            <a:off x="5564188" y="2651125"/>
            <a:ext cx="1828800" cy="32932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lnSpc>
                <a:spcPct val="110000"/>
              </a:lnSpc>
              <a:spcBef>
                <a:spcPct val="50000"/>
              </a:spcBef>
            </a:pPr>
            <a:r>
              <a:rPr lang="en-US" sz="1400" b="1" smtClean="0">
                <a:solidFill>
                  <a:srgbClr val="000000"/>
                </a:solidFill>
              </a:rPr>
              <a:t>Thêm văn bản </a:t>
            </a:r>
            <a:endParaRPr lang="en-US" sz="1400" b="1">
              <a:solidFill>
                <a:srgbClr val="000000"/>
              </a:solidFill>
            </a:endParaRPr>
          </a:p>
        </p:txBody>
      </p:sp>
      <p:sp>
        <p:nvSpPr>
          <p:cNvPr id="68630" name="Rectangle 22"/>
          <p:cNvSpPr>
            <a:spLocks noChangeArrowheads="1"/>
          </p:cNvSpPr>
          <p:nvPr/>
        </p:nvSpPr>
        <p:spPr bwMode="auto">
          <a:xfrm>
            <a:off x="1016000" y="5053013"/>
            <a:ext cx="1001713" cy="3968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28398" dir="3806097" algn="ctr" rotWithShape="0">
                    <a:schemeClr val="bg2">
                      <a:alpha val="50000"/>
                    </a:schemeClr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/>
            <a:r>
              <a:rPr lang="vi-VN" sz="2000" b="1" smtClean="0">
                <a:solidFill>
                  <a:srgbClr val="FFFFFF"/>
                </a:solidFill>
              </a:rPr>
              <a:t>Bước</a:t>
            </a:r>
            <a:endParaRPr lang="en-US" sz="2000" b="1">
              <a:solidFill>
                <a:srgbClr val="FFFFFF"/>
              </a:solidFill>
            </a:endParaRPr>
          </a:p>
        </p:txBody>
      </p:sp>
      <p:sp>
        <p:nvSpPr>
          <p:cNvPr id="68631" name="Rectangle 23"/>
          <p:cNvSpPr>
            <a:spLocks noChangeArrowheads="1"/>
          </p:cNvSpPr>
          <p:nvPr/>
        </p:nvSpPr>
        <p:spPr bwMode="auto">
          <a:xfrm>
            <a:off x="1035050" y="3898900"/>
            <a:ext cx="1001713" cy="3968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28398" dir="3806097" algn="ctr" rotWithShape="0">
                    <a:schemeClr val="bg2">
                      <a:alpha val="50000"/>
                    </a:schemeClr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/>
            <a:r>
              <a:rPr lang="vi-VN" sz="2000" b="1" smtClean="0">
                <a:solidFill>
                  <a:srgbClr val="FFFFFF"/>
                </a:solidFill>
              </a:rPr>
              <a:t>Bước</a:t>
            </a:r>
            <a:endParaRPr lang="en-US" sz="2000" b="1">
              <a:solidFill>
                <a:srgbClr val="FFFFFF"/>
              </a:solidFill>
            </a:endParaRPr>
          </a:p>
        </p:txBody>
      </p:sp>
      <p:sp>
        <p:nvSpPr>
          <p:cNvPr id="68632" name="Rectangle 24"/>
          <p:cNvSpPr>
            <a:spLocks noChangeArrowheads="1"/>
          </p:cNvSpPr>
          <p:nvPr/>
        </p:nvSpPr>
        <p:spPr bwMode="auto">
          <a:xfrm>
            <a:off x="1054100" y="2770188"/>
            <a:ext cx="1001713" cy="3968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28398" dir="3806097" algn="ctr" rotWithShape="0">
                    <a:schemeClr val="bg2">
                      <a:alpha val="50000"/>
                    </a:schemeClr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/>
            <a:r>
              <a:rPr lang="vi-VN" sz="2000" b="1" smtClean="0">
                <a:solidFill>
                  <a:srgbClr val="FFFFFF"/>
                </a:solidFill>
              </a:rPr>
              <a:t>Bước</a:t>
            </a:r>
            <a:endParaRPr lang="en-US" sz="2000" b="1">
              <a:solidFill>
                <a:srgbClr val="FFFFFF"/>
              </a:solidFill>
            </a:endParaRPr>
          </a:p>
        </p:txBody>
      </p:sp>
      <p:grpSp>
        <p:nvGrpSpPr>
          <p:cNvPr id="68633" name="Group 25"/>
          <p:cNvGrpSpPr>
            <a:grpSpLocks/>
          </p:cNvGrpSpPr>
          <p:nvPr/>
        </p:nvGrpSpPr>
        <p:grpSpPr bwMode="auto">
          <a:xfrm>
            <a:off x="787400" y="5619750"/>
            <a:ext cx="7366000" cy="552450"/>
            <a:chOff x="399" y="2772"/>
            <a:chExt cx="4929" cy="348"/>
          </a:xfrm>
        </p:grpSpPr>
        <p:sp>
          <p:nvSpPr>
            <p:cNvPr id="68634" name="AutoShape 26"/>
            <p:cNvSpPr>
              <a:spLocks noChangeArrowheads="1"/>
            </p:cNvSpPr>
            <p:nvPr/>
          </p:nvSpPr>
          <p:spPr bwMode="gray">
            <a:xfrm>
              <a:off x="480" y="2772"/>
              <a:ext cx="4848" cy="348"/>
            </a:xfrm>
            <a:prstGeom prst="rightArrow">
              <a:avLst>
                <a:gd name="adj1" fmla="val 50000"/>
                <a:gd name="adj2" fmla="val 63206"/>
              </a:avLst>
            </a:prstGeom>
            <a:solidFill>
              <a:schemeClr val="tx2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vi-VN"/>
            </a:p>
          </p:txBody>
        </p:sp>
        <p:sp>
          <p:nvSpPr>
            <p:cNvPr id="68635" name="AutoShape 27"/>
            <p:cNvSpPr>
              <a:spLocks noChangeArrowheads="1"/>
            </p:cNvSpPr>
            <p:nvPr/>
          </p:nvSpPr>
          <p:spPr bwMode="gray">
            <a:xfrm>
              <a:off x="399" y="2857"/>
              <a:ext cx="218" cy="175"/>
            </a:xfrm>
            <a:prstGeom prst="roundRect">
              <a:avLst>
                <a:gd name="adj" fmla="val 29069"/>
              </a:avLst>
            </a:prstGeom>
            <a:solidFill>
              <a:schemeClr val="tx2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vi-VN"/>
            </a:p>
          </p:txBody>
        </p:sp>
      </p:grpSp>
      <p:sp>
        <p:nvSpPr>
          <p:cNvPr id="68636" name="Text Box 28"/>
          <p:cNvSpPr txBox="1">
            <a:spLocks noChangeArrowheads="1"/>
          </p:cNvSpPr>
          <p:nvPr/>
        </p:nvSpPr>
        <p:spPr bwMode="gray">
          <a:xfrm>
            <a:off x="2760663" y="5741988"/>
            <a:ext cx="669925" cy="2746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US" sz="1200" b="1">
                <a:solidFill>
                  <a:schemeClr val="bg1"/>
                </a:solidFill>
              </a:rPr>
              <a:t>2000</a:t>
            </a:r>
          </a:p>
        </p:txBody>
      </p:sp>
      <p:sp>
        <p:nvSpPr>
          <p:cNvPr id="68637" name="Text Box 29"/>
          <p:cNvSpPr txBox="1">
            <a:spLocks noChangeArrowheads="1"/>
          </p:cNvSpPr>
          <p:nvPr/>
        </p:nvSpPr>
        <p:spPr bwMode="gray">
          <a:xfrm>
            <a:off x="4589463" y="5741988"/>
            <a:ext cx="669925" cy="2746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US" sz="1200" b="1">
                <a:solidFill>
                  <a:schemeClr val="bg1"/>
                </a:solidFill>
              </a:rPr>
              <a:t>2005</a:t>
            </a:r>
          </a:p>
        </p:txBody>
      </p:sp>
      <p:sp>
        <p:nvSpPr>
          <p:cNvPr id="68638" name="Text Box 30"/>
          <p:cNvSpPr txBox="1">
            <a:spLocks noChangeArrowheads="1"/>
          </p:cNvSpPr>
          <p:nvPr/>
        </p:nvSpPr>
        <p:spPr bwMode="gray">
          <a:xfrm>
            <a:off x="6510338" y="5741988"/>
            <a:ext cx="669925" cy="2746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US" sz="1200" b="1">
                <a:solidFill>
                  <a:schemeClr val="bg1"/>
                </a:solidFill>
              </a:rPr>
              <a:t>2010</a:t>
            </a:r>
          </a:p>
        </p:txBody>
      </p:sp>
      <p:sp>
        <p:nvSpPr>
          <p:cNvPr id="68639" name="Text Box 9"/>
          <p:cNvSpPr txBox="1">
            <a:spLocks noChangeArrowheads="1"/>
          </p:cNvSpPr>
          <p:nvPr/>
        </p:nvSpPr>
        <p:spPr bwMode="gray">
          <a:xfrm>
            <a:off x="1485900" y="1524000"/>
            <a:ext cx="6324600" cy="36933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r>
              <a:rPr lang="en-US" smtClean="0"/>
              <a:t>Thêm nội dung bằng văn bản của bạn tại đây.</a:t>
            </a:r>
            <a:endParaRPr lang="en-US"/>
          </a:p>
        </p:txBody>
      </p:sp>
    </p:spTree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9634" name="Rectangle 2"/>
          <p:cNvSpPr>
            <a:spLocks noGrp="1" noChangeArrowheads="1"/>
          </p:cNvSpPr>
          <p:nvPr>
            <p:ph type="title"/>
          </p:nvPr>
        </p:nvSpPr>
        <p:spPr>
          <a:xfrm>
            <a:off x="2133600" y="304800"/>
            <a:ext cx="6553200" cy="868363"/>
          </a:xfrm>
        </p:spPr>
        <p:txBody>
          <a:bodyPr/>
          <a:lstStyle/>
          <a:p>
            <a:r>
              <a:rPr lang="en-US" smtClean="0"/>
              <a:t>Thêm tiêu đề</a:t>
            </a:r>
            <a:endParaRPr lang="en-US" smtClean="0"/>
          </a:p>
        </p:txBody>
      </p:sp>
      <p:sp>
        <p:nvSpPr>
          <p:cNvPr id="69635" name="AutoShape 3"/>
          <p:cNvSpPr>
            <a:spLocks noChangeArrowheads="1"/>
          </p:cNvSpPr>
          <p:nvPr/>
        </p:nvSpPr>
        <p:spPr bwMode="gray">
          <a:xfrm>
            <a:off x="488950" y="2593975"/>
            <a:ext cx="6248400" cy="3657600"/>
          </a:xfrm>
          <a:prstGeom prst="rightArrow">
            <a:avLst>
              <a:gd name="adj1" fmla="val 73352"/>
              <a:gd name="adj2" fmla="val 47873"/>
            </a:avLst>
          </a:prstGeom>
          <a:solidFill>
            <a:srgbClr val="FFFFFF"/>
          </a:solidFill>
          <a:ln w="28575">
            <a:solidFill>
              <a:schemeClr val="tx2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vi-VN"/>
          </a:p>
        </p:txBody>
      </p:sp>
      <p:sp>
        <p:nvSpPr>
          <p:cNvPr id="69636" name="AutoShape 4"/>
          <p:cNvSpPr>
            <a:spLocks noChangeArrowheads="1"/>
          </p:cNvSpPr>
          <p:nvPr/>
        </p:nvSpPr>
        <p:spPr bwMode="gray">
          <a:xfrm>
            <a:off x="3548063" y="4394200"/>
            <a:ext cx="2101850" cy="1095375"/>
          </a:xfrm>
          <a:prstGeom prst="homePlate">
            <a:avLst>
              <a:gd name="adj" fmla="val 47971"/>
            </a:avLst>
          </a:prstGeom>
          <a:solidFill>
            <a:schemeClr val="folHlink"/>
          </a:solidFill>
          <a:ln w="28575">
            <a:solidFill>
              <a:srgbClr val="FFFFFF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vi-VN"/>
          </a:p>
        </p:txBody>
      </p:sp>
      <p:sp>
        <p:nvSpPr>
          <p:cNvPr id="69637" name="AutoShape 5"/>
          <p:cNvSpPr>
            <a:spLocks noChangeArrowheads="1"/>
          </p:cNvSpPr>
          <p:nvPr/>
        </p:nvSpPr>
        <p:spPr bwMode="gray">
          <a:xfrm>
            <a:off x="2012950" y="4394200"/>
            <a:ext cx="2070100" cy="1095375"/>
          </a:xfrm>
          <a:prstGeom prst="homePlate">
            <a:avLst>
              <a:gd name="adj" fmla="val 47246"/>
            </a:avLst>
          </a:prstGeom>
          <a:solidFill>
            <a:schemeClr val="hlink"/>
          </a:solidFill>
          <a:ln w="28575">
            <a:solidFill>
              <a:srgbClr val="FFFFFF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vi-VN"/>
          </a:p>
        </p:txBody>
      </p:sp>
      <p:sp>
        <p:nvSpPr>
          <p:cNvPr id="69638" name="AutoShape 6"/>
          <p:cNvSpPr>
            <a:spLocks noChangeArrowheads="1"/>
          </p:cNvSpPr>
          <p:nvPr/>
        </p:nvSpPr>
        <p:spPr bwMode="gray">
          <a:xfrm>
            <a:off x="717550" y="4394200"/>
            <a:ext cx="1828800" cy="1095375"/>
          </a:xfrm>
          <a:prstGeom prst="homePlate">
            <a:avLst>
              <a:gd name="adj" fmla="val 41739"/>
            </a:avLst>
          </a:prstGeom>
          <a:solidFill>
            <a:schemeClr val="accent2"/>
          </a:solidFill>
          <a:ln w="28575">
            <a:solidFill>
              <a:srgbClr val="FFFFFF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vi-VN"/>
          </a:p>
        </p:txBody>
      </p:sp>
      <p:sp>
        <p:nvSpPr>
          <p:cNvPr id="69639" name="Oval 7"/>
          <p:cNvSpPr>
            <a:spLocks noChangeArrowheads="1"/>
          </p:cNvSpPr>
          <p:nvPr/>
        </p:nvSpPr>
        <p:spPr bwMode="gray">
          <a:xfrm>
            <a:off x="900113" y="3213100"/>
            <a:ext cx="1066800" cy="1066800"/>
          </a:xfrm>
          <a:prstGeom prst="ellipse">
            <a:avLst/>
          </a:prstGeom>
          <a:noFill/>
          <a:ln w="38100">
            <a:solidFill>
              <a:schemeClr val="accent2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D3A91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vi-VN"/>
          </a:p>
        </p:txBody>
      </p:sp>
      <p:sp>
        <p:nvSpPr>
          <p:cNvPr id="69640" name="Rectangle 8"/>
          <p:cNvSpPr>
            <a:spLocks noChangeArrowheads="1"/>
          </p:cNvSpPr>
          <p:nvPr/>
        </p:nvSpPr>
        <p:spPr bwMode="black">
          <a:xfrm>
            <a:off x="957263" y="3460750"/>
            <a:ext cx="950912" cy="5810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28398" dir="3806097" algn="ctr" rotWithShape="0">
                    <a:schemeClr val="bg2">
                      <a:alpha val="50000"/>
                    </a:schemeClr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/>
            <a:r>
              <a:rPr lang="en-US" sz="1600" smtClean="0"/>
              <a:t>Thêm chữ </a:t>
            </a:r>
            <a:endParaRPr lang="en-US" sz="1600"/>
          </a:p>
        </p:txBody>
      </p:sp>
      <p:sp>
        <p:nvSpPr>
          <p:cNvPr id="69641" name="Oval 9"/>
          <p:cNvSpPr>
            <a:spLocks noChangeArrowheads="1"/>
          </p:cNvSpPr>
          <p:nvPr/>
        </p:nvSpPr>
        <p:spPr bwMode="gray">
          <a:xfrm>
            <a:off x="2370138" y="3213100"/>
            <a:ext cx="1066800" cy="1066800"/>
          </a:xfrm>
          <a:prstGeom prst="ellipse">
            <a:avLst/>
          </a:prstGeom>
          <a:noFill/>
          <a:ln w="38100">
            <a:solidFill>
              <a:schemeClr val="hlink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7B9B63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vi-VN"/>
          </a:p>
        </p:txBody>
      </p:sp>
      <p:sp>
        <p:nvSpPr>
          <p:cNvPr id="69642" name="Rectangle 10"/>
          <p:cNvSpPr>
            <a:spLocks noChangeArrowheads="1"/>
          </p:cNvSpPr>
          <p:nvPr/>
        </p:nvSpPr>
        <p:spPr bwMode="black">
          <a:xfrm>
            <a:off x="2427288" y="3460750"/>
            <a:ext cx="950912" cy="5810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28398" dir="3806097" algn="ctr" rotWithShape="0">
                    <a:schemeClr val="bg2">
                      <a:alpha val="50000"/>
                    </a:schemeClr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/>
            <a:r>
              <a:rPr lang="en-US" sz="1600" smtClean="0"/>
              <a:t>Thêm chữ </a:t>
            </a:r>
            <a:endParaRPr lang="en-US" sz="1600"/>
          </a:p>
        </p:txBody>
      </p:sp>
      <p:sp>
        <p:nvSpPr>
          <p:cNvPr id="69643" name="Oval 11"/>
          <p:cNvSpPr>
            <a:spLocks noChangeArrowheads="1"/>
          </p:cNvSpPr>
          <p:nvPr/>
        </p:nvSpPr>
        <p:spPr bwMode="gray">
          <a:xfrm>
            <a:off x="3870325" y="3213100"/>
            <a:ext cx="1066800" cy="1066800"/>
          </a:xfrm>
          <a:prstGeom prst="ellipse">
            <a:avLst/>
          </a:prstGeom>
          <a:noFill/>
          <a:ln w="38100">
            <a:solidFill>
              <a:schemeClr val="folHlink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38A3B2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vi-VN"/>
          </a:p>
        </p:txBody>
      </p:sp>
      <p:sp>
        <p:nvSpPr>
          <p:cNvPr id="69644" name="Rectangle 12"/>
          <p:cNvSpPr>
            <a:spLocks noChangeArrowheads="1"/>
          </p:cNvSpPr>
          <p:nvPr/>
        </p:nvSpPr>
        <p:spPr bwMode="black">
          <a:xfrm>
            <a:off x="3927475" y="3460750"/>
            <a:ext cx="950913" cy="5810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28398" dir="3806097" algn="ctr" rotWithShape="0">
                    <a:schemeClr val="bg2">
                      <a:alpha val="50000"/>
                    </a:schemeClr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/>
            <a:r>
              <a:rPr lang="en-US" sz="1600" smtClean="0"/>
              <a:t>Thêm chữ </a:t>
            </a:r>
            <a:endParaRPr lang="en-US" sz="1600"/>
          </a:p>
        </p:txBody>
      </p:sp>
      <p:sp>
        <p:nvSpPr>
          <p:cNvPr id="69645" name="Rectangle 13"/>
          <p:cNvSpPr>
            <a:spLocks noChangeArrowheads="1"/>
          </p:cNvSpPr>
          <p:nvPr/>
        </p:nvSpPr>
        <p:spPr bwMode="auto">
          <a:xfrm>
            <a:off x="793750" y="4530725"/>
            <a:ext cx="1358900" cy="5847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r>
              <a:rPr lang="en-US" sz="1600" b="1" smtClean="0">
                <a:solidFill>
                  <a:srgbClr val="FFFFFF"/>
                </a:solidFill>
              </a:rPr>
              <a:t>Thêm văn bản </a:t>
            </a:r>
            <a:endParaRPr lang="en-US" sz="1600" b="1">
              <a:solidFill>
                <a:srgbClr val="FFFFFF"/>
              </a:solidFill>
            </a:endParaRPr>
          </a:p>
        </p:txBody>
      </p:sp>
      <p:sp>
        <p:nvSpPr>
          <p:cNvPr id="69646" name="Rectangle 14"/>
          <p:cNvSpPr>
            <a:spLocks noChangeArrowheads="1"/>
          </p:cNvSpPr>
          <p:nvPr/>
        </p:nvSpPr>
        <p:spPr bwMode="auto">
          <a:xfrm>
            <a:off x="2538413" y="4530725"/>
            <a:ext cx="1358900" cy="5847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r>
              <a:rPr lang="en-US" sz="1600" b="1" smtClean="0">
                <a:solidFill>
                  <a:srgbClr val="FFFFFF"/>
                </a:solidFill>
              </a:rPr>
              <a:t>Thêm văn bản </a:t>
            </a:r>
            <a:endParaRPr lang="en-US" sz="1600" b="1">
              <a:solidFill>
                <a:srgbClr val="FFFFFF"/>
              </a:solidFill>
            </a:endParaRPr>
          </a:p>
        </p:txBody>
      </p:sp>
      <p:sp>
        <p:nvSpPr>
          <p:cNvPr id="69647" name="Rectangle 15"/>
          <p:cNvSpPr>
            <a:spLocks noChangeArrowheads="1"/>
          </p:cNvSpPr>
          <p:nvPr/>
        </p:nvSpPr>
        <p:spPr bwMode="auto">
          <a:xfrm>
            <a:off x="4065588" y="4530725"/>
            <a:ext cx="1358900" cy="5847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r>
              <a:rPr lang="en-US" sz="1600" b="1" smtClean="0">
                <a:solidFill>
                  <a:srgbClr val="FFFFFF"/>
                </a:solidFill>
              </a:rPr>
              <a:t>Thêm văn bản </a:t>
            </a:r>
            <a:endParaRPr lang="en-US" sz="1600" b="1">
              <a:solidFill>
                <a:srgbClr val="FFFFFF"/>
              </a:solidFill>
            </a:endParaRPr>
          </a:p>
        </p:txBody>
      </p:sp>
      <p:sp>
        <p:nvSpPr>
          <p:cNvPr id="69648" name="Text Box 9"/>
          <p:cNvSpPr txBox="1">
            <a:spLocks noChangeArrowheads="1"/>
          </p:cNvSpPr>
          <p:nvPr/>
        </p:nvSpPr>
        <p:spPr bwMode="black">
          <a:xfrm>
            <a:off x="1708150" y="1679575"/>
            <a:ext cx="5943600" cy="36933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r>
              <a:rPr lang="en-US" b="1" smtClean="0"/>
              <a:t>Thêm nội dung bằng văn bản của bạn tại đây.</a:t>
            </a:r>
            <a:endParaRPr lang="en-US" b="1"/>
          </a:p>
        </p:txBody>
      </p:sp>
      <p:grpSp>
        <p:nvGrpSpPr>
          <p:cNvPr id="69649" name="Group 17"/>
          <p:cNvGrpSpPr>
            <a:grpSpLocks/>
          </p:cNvGrpSpPr>
          <p:nvPr/>
        </p:nvGrpSpPr>
        <p:grpSpPr bwMode="auto">
          <a:xfrm>
            <a:off x="6889750" y="3355975"/>
            <a:ext cx="1949450" cy="1892300"/>
            <a:chOff x="2359" y="1177"/>
            <a:chExt cx="1228" cy="1192"/>
          </a:xfrm>
        </p:grpSpPr>
        <p:sp>
          <p:nvSpPr>
            <p:cNvPr id="69650" name="Oval 18"/>
            <p:cNvSpPr>
              <a:spLocks noChangeAspect="1" noChangeArrowheads="1"/>
            </p:cNvSpPr>
            <p:nvPr/>
          </p:nvSpPr>
          <p:spPr bwMode="gray">
            <a:xfrm>
              <a:off x="2359" y="1177"/>
              <a:ext cx="1228" cy="1192"/>
            </a:xfrm>
            <a:prstGeom prst="ellipse">
              <a:avLst/>
            </a:prstGeom>
            <a:solidFill>
              <a:schemeClr val="tx2">
                <a:alpha val="60001"/>
              </a:schemeClr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38100">
                  <a:solidFill>
                    <a:srgbClr val="D3A91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vi-VN"/>
            </a:p>
          </p:txBody>
        </p:sp>
        <p:sp>
          <p:nvSpPr>
            <p:cNvPr id="69651" name="Oval 19"/>
            <p:cNvSpPr>
              <a:spLocks noChangeArrowheads="1"/>
            </p:cNvSpPr>
            <p:nvPr/>
          </p:nvSpPr>
          <p:spPr bwMode="gray">
            <a:xfrm>
              <a:off x="2454" y="1260"/>
              <a:ext cx="1044" cy="1044"/>
            </a:xfrm>
            <a:prstGeom prst="ellipse">
              <a:avLst/>
            </a:prstGeom>
            <a:solidFill>
              <a:schemeClr val="tx2"/>
            </a:solidFill>
            <a:ln w="57150">
              <a:solidFill>
                <a:srgbClr val="FFFFFF"/>
              </a:solidFill>
              <a:round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vi-VN"/>
            </a:p>
          </p:txBody>
        </p:sp>
      </p:grpSp>
      <p:sp>
        <p:nvSpPr>
          <p:cNvPr id="69652" name="Rectangle 20"/>
          <p:cNvSpPr>
            <a:spLocks noChangeArrowheads="1"/>
          </p:cNvSpPr>
          <p:nvPr/>
        </p:nvSpPr>
        <p:spPr bwMode="gray">
          <a:xfrm>
            <a:off x="7131050" y="3811588"/>
            <a:ext cx="1462088" cy="175432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lnSpc>
                <a:spcPct val="120000"/>
              </a:lnSpc>
              <a:buClr>
                <a:srgbClr val="7B9B63"/>
              </a:buClr>
              <a:buSzPct val="60000"/>
              <a:buFont typeface="Arial" panose="020B0604020202020204" pitchFamily="34" charset="0"/>
              <a:buNone/>
            </a:pPr>
            <a:r>
              <a:rPr lang="en-US" b="1" smtClean="0">
                <a:solidFill>
                  <a:schemeClr val="bg1"/>
                </a:solidFill>
              </a:rPr>
              <a:t>Thêm nội dung bằng văn bản của bạn tại đây.</a:t>
            </a:r>
            <a:endParaRPr lang="en-US" b="1">
              <a:solidFill>
                <a:schemeClr val="bg1"/>
              </a:solidFill>
            </a:endParaRPr>
          </a:p>
        </p:txBody>
      </p:sp>
    </p:spTree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0658" name="AutoShape 2"/>
          <p:cNvSpPr>
            <a:spLocks noChangeArrowheads="1"/>
          </p:cNvSpPr>
          <p:nvPr/>
        </p:nvSpPr>
        <p:spPr bwMode="invGray">
          <a:xfrm>
            <a:off x="939800" y="2755900"/>
            <a:ext cx="2247900" cy="1206500"/>
          </a:xfrm>
          <a:prstGeom prst="roundRect">
            <a:avLst>
              <a:gd name="adj" fmla="val 9630"/>
            </a:avLst>
          </a:prstGeom>
          <a:solidFill>
            <a:schemeClr val="accent2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19050">
                <a:solidFill>
                  <a:schemeClr val="accent2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vi-VN"/>
          </a:p>
        </p:txBody>
      </p:sp>
      <p:sp>
        <p:nvSpPr>
          <p:cNvPr id="70659" name="AutoShape 3"/>
          <p:cNvSpPr>
            <a:spLocks noChangeArrowheads="1"/>
          </p:cNvSpPr>
          <p:nvPr/>
        </p:nvSpPr>
        <p:spPr bwMode="gray">
          <a:xfrm>
            <a:off x="990600" y="2814638"/>
            <a:ext cx="2157413" cy="385762"/>
          </a:xfrm>
          <a:prstGeom prst="roundRect">
            <a:avLst>
              <a:gd name="adj" fmla="val 21824"/>
            </a:avLst>
          </a:prstGeom>
          <a:solidFill>
            <a:srgbClr val="FFFFFF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19050">
                <a:solidFill>
                  <a:schemeClr val="hlink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/>
            <a:r>
              <a:rPr lang="en-US" b="1" smtClean="0">
                <a:solidFill>
                  <a:srgbClr val="000000"/>
                </a:solidFill>
              </a:rPr>
              <a:t>Thêm chữ </a:t>
            </a:r>
            <a:endParaRPr lang="en-US">
              <a:solidFill>
                <a:srgbClr val="000000"/>
              </a:solidFill>
            </a:endParaRPr>
          </a:p>
        </p:txBody>
      </p:sp>
      <p:sp>
        <p:nvSpPr>
          <p:cNvPr id="70660" name="Rectangle 4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Thêm văn bản </a:t>
            </a:r>
            <a:endParaRPr lang="en-US" smtClean="0"/>
          </a:p>
        </p:txBody>
      </p:sp>
      <p:grpSp>
        <p:nvGrpSpPr>
          <p:cNvPr id="70661" name="Group 5"/>
          <p:cNvGrpSpPr>
            <a:grpSpLocks/>
          </p:cNvGrpSpPr>
          <p:nvPr/>
        </p:nvGrpSpPr>
        <p:grpSpPr bwMode="auto">
          <a:xfrm>
            <a:off x="3259138" y="3429000"/>
            <a:ext cx="2574925" cy="1892300"/>
            <a:chOff x="2081" y="2064"/>
            <a:chExt cx="1622" cy="1192"/>
          </a:xfrm>
        </p:grpSpPr>
        <p:sp>
          <p:nvSpPr>
            <p:cNvPr id="70662" name="Oval 6"/>
            <p:cNvSpPr>
              <a:spLocks noChangeAspect="1" noChangeArrowheads="1"/>
            </p:cNvSpPr>
            <p:nvPr/>
          </p:nvSpPr>
          <p:spPr bwMode="gray">
            <a:xfrm>
              <a:off x="2286" y="2064"/>
              <a:ext cx="1228" cy="1192"/>
            </a:xfrm>
            <a:prstGeom prst="ellipse">
              <a:avLst/>
            </a:prstGeom>
            <a:solidFill>
              <a:schemeClr val="hlink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38100">
                  <a:solidFill>
                    <a:srgbClr val="D3A91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vi-VN"/>
            </a:p>
          </p:txBody>
        </p:sp>
        <p:sp>
          <p:nvSpPr>
            <p:cNvPr id="70663" name="AutoShape 7"/>
            <p:cNvSpPr>
              <a:spLocks noChangeAspect="1" noChangeArrowheads="1"/>
            </p:cNvSpPr>
            <p:nvPr/>
          </p:nvSpPr>
          <p:spPr bwMode="gray">
            <a:xfrm rot="3224849">
              <a:off x="3359" y="2125"/>
              <a:ext cx="316" cy="373"/>
            </a:xfrm>
            <a:prstGeom prst="upArrow">
              <a:avLst>
                <a:gd name="adj1" fmla="val 43667"/>
                <a:gd name="adj2" fmla="val 48100"/>
              </a:avLst>
            </a:prstGeom>
            <a:solidFill>
              <a:schemeClr val="hlink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38100">
                  <a:solidFill>
                    <a:srgbClr val="D3A91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vi-VN"/>
            </a:p>
          </p:txBody>
        </p:sp>
        <p:sp>
          <p:nvSpPr>
            <p:cNvPr id="70664" name="AutoShape 8"/>
            <p:cNvSpPr>
              <a:spLocks noChangeAspect="1" noChangeArrowheads="1"/>
            </p:cNvSpPr>
            <p:nvPr/>
          </p:nvSpPr>
          <p:spPr bwMode="gray">
            <a:xfrm rot="18769985" flipV="1">
              <a:off x="3293" y="2899"/>
              <a:ext cx="316" cy="373"/>
            </a:xfrm>
            <a:prstGeom prst="upArrow">
              <a:avLst>
                <a:gd name="adj1" fmla="val 43667"/>
                <a:gd name="adj2" fmla="val 48100"/>
              </a:avLst>
            </a:prstGeom>
            <a:solidFill>
              <a:schemeClr val="hlink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38100">
                  <a:solidFill>
                    <a:srgbClr val="D3A91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vi-VN"/>
            </a:p>
          </p:txBody>
        </p:sp>
        <p:sp>
          <p:nvSpPr>
            <p:cNvPr id="70665" name="AutoShape 9"/>
            <p:cNvSpPr>
              <a:spLocks noChangeAspect="1" noChangeArrowheads="1"/>
            </p:cNvSpPr>
            <p:nvPr/>
          </p:nvSpPr>
          <p:spPr bwMode="gray">
            <a:xfrm rot="18248803" flipH="1">
              <a:off x="2110" y="2113"/>
              <a:ext cx="316" cy="373"/>
            </a:xfrm>
            <a:prstGeom prst="upArrow">
              <a:avLst>
                <a:gd name="adj1" fmla="val 43667"/>
                <a:gd name="adj2" fmla="val 48100"/>
              </a:avLst>
            </a:prstGeom>
            <a:solidFill>
              <a:schemeClr val="hlink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38100">
                  <a:solidFill>
                    <a:srgbClr val="D3A91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vi-VN"/>
            </a:p>
          </p:txBody>
        </p:sp>
        <p:sp>
          <p:nvSpPr>
            <p:cNvPr id="70666" name="AutoShape 10"/>
            <p:cNvSpPr>
              <a:spLocks noChangeAspect="1" noChangeArrowheads="1"/>
            </p:cNvSpPr>
            <p:nvPr/>
          </p:nvSpPr>
          <p:spPr bwMode="gray">
            <a:xfrm rot="-40004784" flipH="1" flipV="1">
              <a:off x="2152" y="2899"/>
              <a:ext cx="316" cy="373"/>
            </a:xfrm>
            <a:prstGeom prst="upArrow">
              <a:avLst>
                <a:gd name="adj1" fmla="val 43667"/>
                <a:gd name="adj2" fmla="val 48100"/>
              </a:avLst>
            </a:prstGeom>
            <a:solidFill>
              <a:schemeClr val="hlink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38100">
                  <a:solidFill>
                    <a:srgbClr val="D3A91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vi-VN"/>
            </a:p>
          </p:txBody>
        </p:sp>
      </p:grpSp>
      <p:sp>
        <p:nvSpPr>
          <p:cNvPr id="70667" name="Oval 11"/>
          <p:cNvSpPr>
            <a:spLocks noChangeArrowheads="1"/>
          </p:cNvSpPr>
          <p:nvPr/>
        </p:nvSpPr>
        <p:spPr bwMode="gray">
          <a:xfrm>
            <a:off x="3832225" y="3667125"/>
            <a:ext cx="1447800" cy="1447800"/>
          </a:xfrm>
          <a:prstGeom prst="ellipse">
            <a:avLst/>
          </a:prstGeom>
          <a:solidFill>
            <a:srgbClr val="FFFFFF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57150">
                <a:solidFill>
                  <a:schemeClr val="accent2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vi-VN"/>
          </a:p>
        </p:txBody>
      </p:sp>
      <p:sp>
        <p:nvSpPr>
          <p:cNvPr id="70668" name="Rectangle 12"/>
          <p:cNvSpPr>
            <a:spLocks noChangeArrowheads="1"/>
          </p:cNvSpPr>
          <p:nvPr/>
        </p:nvSpPr>
        <p:spPr bwMode="gray">
          <a:xfrm>
            <a:off x="3917950" y="4041775"/>
            <a:ext cx="1266825" cy="701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28398" dir="3806097" algn="ctr" rotWithShape="0">
                    <a:schemeClr val="bg2">
                      <a:alpha val="50000"/>
                    </a:schemeClr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/>
            <a:r>
              <a:rPr lang="en-US" sz="2000" b="1" smtClean="0">
                <a:solidFill>
                  <a:srgbClr val="000000"/>
                </a:solidFill>
              </a:rPr>
              <a:t>Thêm tiêu đề </a:t>
            </a:r>
            <a:endParaRPr lang="en-US" sz="2000" b="1">
              <a:solidFill>
                <a:srgbClr val="000000"/>
              </a:solidFill>
            </a:endParaRPr>
          </a:p>
        </p:txBody>
      </p:sp>
      <p:sp>
        <p:nvSpPr>
          <p:cNvPr id="70669" name="Rectangle 13"/>
          <p:cNvSpPr>
            <a:spLocks noChangeArrowheads="1"/>
          </p:cNvSpPr>
          <p:nvPr/>
        </p:nvSpPr>
        <p:spPr bwMode="gray">
          <a:xfrm>
            <a:off x="1101725" y="3200400"/>
            <a:ext cx="1897063" cy="97872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lnSpc>
                <a:spcPct val="120000"/>
              </a:lnSpc>
              <a:buClr>
                <a:srgbClr val="7B9B63"/>
              </a:buClr>
              <a:buSzPct val="60000"/>
              <a:buFont typeface="Arial" panose="020B0604020202020204" pitchFamily="34" charset="0"/>
              <a:buNone/>
            </a:pPr>
            <a:r>
              <a:rPr lang="en-US" sz="1600" b="1" smtClean="0">
                <a:solidFill>
                  <a:srgbClr val="FFFFFF"/>
                </a:solidFill>
              </a:rPr>
              <a:t>Thêm nội dung bằng văn bản của bạn tại đây.</a:t>
            </a:r>
            <a:endParaRPr lang="en-US" sz="1600" b="1">
              <a:solidFill>
                <a:srgbClr val="FFFFFF"/>
              </a:solidFill>
            </a:endParaRPr>
          </a:p>
        </p:txBody>
      </p:sp>
      <p:sp>
        <p:nvSpPr>
          <p:cNvPr id="70670" name="Text Box 9"/>
          <p:cNvSpPr txBox="1">
            <a:spLocks noChangeArrowheads="1"/>
          </p:cNvSpPr>
          <p:nvPr/>
        </p:nvSpPr>
        <p:spPr bwMode="black">
          <a:xfrm>
            <a:off x="1384300" y="1600200"/>
            <a:ext cx="6324600" cy="36933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tx1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r>
              <a:rPr lang="en-US" smtClean="0"/>
              <a:t>Thêm nội dung bằng văn bản của bạn tại đây.</a:t>
            </a:r>
            <a:endParaRPr lang="en-US"/>
          </a:p>
        </p:txBody>
      </p:sp>
      <p:sp>
        <p:nvSpPr>
          <p:cNvPr id="70671" name="AutoShape 15"/>
          <p:cNvSpPr>
            <a:spLocks noChangeArrowheads="1"/>
          </p:cNvSpPr>
          <p:nvPr/>
        </p:nvSpPr>
        <p:spPr bwMode="invGray">
          <a:xfrm>
            <a:off x="5899150" y="2667000"/>
            <a:ext cx="2247900" cy="1206500"/>
          </a:xfrm>
          <a:prstGeom prst="roundRect">
            <a:avLst>
              <a:gd name="adj" fmla="val 9630"/>
            </a:avLst>
          </a:prstGeom>
          <a:solidFill>
            <a:schemeClr val="hlink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19050">
                <a:solidFill>
                  <a:schemeClr val="hlink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vi-VN"/>
          </a:p>
        </p:txBody>
      </p:sp>
      <p:sp>
        <p:nvSpPr>
          <p:cNvPr id="70672" name="AutoShape 16"/>
          <p:cNvSpPr>
            <a:spLocks noChangeArrowheads="1"/>
          </p:cNvSpPr>
          <p:nvPr/>
        </p:nvSpPr>
        <p:spPr bwMode="gray">
          <a:xfrm>
            <a:off x="5949950" y="2725738"/>
            <a:ext cx="2157413" cy="385762"/>
          </a:xfrm>
          <a:prstGeom prst="roundRect">
            <a:avLst>
              <a:gd name="adj" fmla="val 21824"/>
            </a:avLst>
          </a:prstGeom>
          <a:solidFill>
            <a:srgbClr val="FFFFFF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19050">
                <a:solidFill>
                  <a:schemeClr val="hlink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/>
            <a:r>
              <a:rPr lang="en-US" b="1" smtClean="0">
                <a:solidFill>
                  <a:srgbClr val="000000"/>
                </a:solidFill>
              </a:rPr>
              <a:t>Thêm chữ </a:t>
            </a:r>
            <a:endParaRPr lang="en-US">
              <a:solidFill>
                <a:srgbClr val="000000"/>
              </a:solidFill>
            </a:endParaRPr>
          </a:p>
        </p:txBody>
      </p:sp>
      <p:sp>
        <p:nvSpPr>
          <p:cNvPr id="70673" name="Rectangle 17"/>
          <p:cNvSpPr>
            <a:spLocks noChangeArrowheads="1"/>
          </p:cNvSpPr>
          <p:nvPr/>
        </p:nvSpPr>
        <p:spPr bwMode="gray">
          <a:xfrm>
            <a:off x="6061075" y="3124200"/>
            <a:ext cx="1897063" cy="97872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lnSpc>
                <a:spcPct val="120000"/>
              </a:lnSpc>
              <a:buClr>
                <a:srgbClr val="7B9B63"/>
              </a:buClr>
              <a:buSzPct val="60000"/>
              <a:buFont typeface="Arial" panose="020B0604020202020204" pitchFamily="34" charset="0"/>
              <a:buNone/>
            </a:pPr>
            <a:r>
              <a:rPr lang="en-US" sz="1600" b="1" smtClean="0">
                <a:solidFill>
                  <a:srgbClr val="FFFFFF"/>
                </a:solidFill>
              </a:rPr>
              <a:t>Thêm nội dung bằng văn bản của bạn tại đây.</a:t>
            </a:r>
            <a:endParaRPr lang="en-US" sz="1600" b="1">
              <a:solidFill>
                <a:srgbClr val="FFFFFF"/>
              </a:solidFill>
            </a:endParaRPr>
          </a:p>
        </p:txBody>
      </p:sp>
      <p:sp>
        <p:nvSpPr>
          <p:cNvPr id="70674" name="AutoShape 18"/>
          <p:cNvSpPr>
            <a:spLocks noChangeArrowheads="1"/>
          </p:cNvSpPr>
          <p:nvPr/>
        </p:nvSpPr>
        <p:spPr bwMode="invGray">
          <a:xfrm>
            <a:off x="946150" y="4611688"/>
            <a:ext cx="2247900" cy="1206500"/>
          </a:xfrm>
          <a:prstGeom prst="roundRect">
            <a:avLst>
              <a:gd name="adj" fmla="val 9630"/>
            </a:avLst>
          </a:prstGeom>
          <a:solidFill>
            <a:schemeClr val="hlink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19050">
                <a:solidFill>
                  <a:schemeClr val="hlink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vi-VN"/>
          </a:p>
        </p:txBody>
      </p:sp>
      <p:sp>
        <p:nvSpPr>
          <p:cNvPr id="70675" name="AutoShape 19"/>
          <p:cNvSpPr>
            <a:spLocks noChangeArrowheads="1"/>
          </p:cNvSpPr>
          <p:nvPr/>
        </p:nvSpPr>
        <p:spPr bwMode="gray">
          <a:xfrm>
            <a:off x="996950" y="4670425"/>
            <a:ext cx="2157413" cy="385763"/>
          </a:xfrm>
          <a:prstGeom prst="roundRect">
            <a:avLst>
              <a:gd name="adj" fmla="val 21824"/>
            </a:avLst>
          </a:prstGeom>
          <a:solidFill>
            <a:srgbClr val="FFFFFF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19050">
                <a:solidFill>
                  <a:schemeClr val="hlink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/>
            <a:r>
              <a:rPr lang="en-US" b="1" smtClean="0">
                <a:solidFill>
                  <a:srgbClr val="000000"/>
                </a:solidFill>
              </a:rPr>
              <a:t>Thêm chữ </a:t>
            </a:r>
            <a:endParaRPr lang="en-US">
              <a:solidFill>
                <a:srgbClr val="000000"/>
              </a:solidFill>
            </a:endParaRPr>
          </a:p>
        </p:txBody>
      </p:sp>
      <p:sp>
        <p:nvSpPr>
          <p:cNvPr id="70676" name="Rectangle 20"/>
          <p:cNvSpPr>
            <a:spLocks noChangeArrowheads="1"/>
          </p:cNvSpPr>
          <p:nvPr/>
        </p:nvSpPr>
        <p:spPr bwMode="gray">
          <a:xfrm>
            <a:off x="1108075" y="5056188"/>
            <a:ext cx="1897063" cy="97872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lnSpc>
                <a:spcPct val="120000"/>
              </a:lnSpc>
              <a:buClr>
                <a:srgbClr val="7B9B63"/>
              </a:buClr>
              <a:buSzPct val="60000"/>
              <a:buFont typeface="Arial" panose="020B0604020202020204" pitchFamily="34" charset="0"/>
              <a:buNone/>
            </a:pPr>
            <a:r>
              <a:rPr lang="en-US" sz="1600" b="1" smtClean="0">
                <a:solidFill>
                  <a:srgbClr val="FFFFFF"/>
                </a:solidFill>
              </a:rPr>
              <a:t>Thêm nội dung bằng văn bản của bạn tại đây.</a:t>
            </a:r>
            <a:endParaRPr lang="en-US" sz="1600" b="1">
              <a:solidFill>
                <a:srgbClr val="FFFFFF"/>
              </a:solidFill>
            </a:endParaRPr>
          </a:p>
        </p:txBody>
      </p:sp>
      <p:sp>
        <p:nvSpPr>
          <p:cNvPr id="70677" name="AutoShape 21"/>
          <p:cNvSpPr>
            <a:spLocks noChangeArrowheads="1"/>
          </p:cNvSpPr>
          <p:nvPr/>
        </p:nvSpPr>
        <p:spPr bwMode="invGray">
          <a:xfrm>
            <a:off x="5905500" y="4522788"/>
            <a:ext cx="2247900" cy="1206500"/>
          </a:xfrm>
          <a:prstGeom prst="roundRect">
            <a:avLst>
              <a:gd name="adj" fmla="val 9630"/>
            </a:avLst>
          </a:prstGeom>
          <a:solidFill>
            <a:schemeClr val="accent2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19050">
                <a:solidFill>
                  <a:schemeClr val="accent2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vi-VN"/>
          </a:p>
        </p:txBody>
      </p:sp>
      <p:sp>
        <p:nvSpPr>
          <p:cNvPr id="70678" name="AutoShape 22"/>
          <p:cNvSpPr>
            <a:spLocks noChangeArrowheads="1"/>
          </p:cNvSpPr>
          <p:nvPr/>
        </p:nvSpPr>
        <p:spPr bwMode="gray">
          <a:xfrm>
            <a:off x="5956300" y="4581525"/>
            <a:ext cx="2157413" cy="385763"/>
          </a:xfrm>
          <a:prstGeom prst="roundRect">
            <a:avLst>
              <a:gd name="adj" fmla="val 21824"/>
            </a:avLst>
          </a:prstGeom>
          <a:solidFill>
            <a:srgbClr val="FFFFFF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19050">
                <a:solidFill>
                  <a:schemeClr val="hlink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/>
            <a:r>
              <a:rPr lang="en-US" b="1" smtClean="0">
                <a:solidFill>
                  <a:srgbClr val="000000"/>
                </a:solidFill>
              </a:rPr>
              <a:t>Thêm chữ </a:t>
            </a:r>
            <a:endParaRPr lang="en-US">
              <a:solidFill>
                <a:srgbClr val="000000"/>
              </a:solidFill>
            </a:endParaRPr>
          </a:p>
        </p:txBody>
      </p:sp>
      <p:sp>
        <p:nvSpPr>
          <p:cNvPr id="70679" name="Rectangle 23"/>
          <p:cNvSpPr>
            <a:spLocks noChangeArrowheads="1"/>
          </p:cNvSpPr>
          <p:nvPr/>
        </p:nvSpPr>
        <p:spPr bwMode="gray">
          <a:xfrm>
            <a:off x="6067425" y="4979988"/>
            <a:ext cx="1897063" cy="97872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lnSpc>
                <a:spcPct val="120000"/>
              </a:lnSpc>
              <a:buClr>
                <a:srgbClr val="7B9B63"/>
              </a:buClr>
              <a:buSzPct val="60000"/>
              <a:buFont typeface="Arial" panose="020B0604020202020204" pitchFamily="34" charset="0"/>
              <a:buNone/>
            </a:pPr>
            <a:r>
              <a:rPr lang="en-US" sz="1600" b="1" smtClean="0">
                <a:solidFill>
                  <a:srgbClr val="FFFFFF"/>
                </a:solidFill>
              </a:rPr>
              <a:t>Thêm nội dung bằng văn bản của bạn tại đây.</a:t>
            </a:r>
            <a:endParaRPr lang="en-US" sz="1600" b="1">
              <a:solidFill>
                <a:srgbClr val="FFFFFF"/>
              </a:solidFill>
            </a:endParaRPr>
          </a:p>
        </p:txBody>
      </p:sp>
    </p:spTree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682" name="Rectangle 2"/>
          <p:cNvSpPr>
            <a:spLocks noChangeArrowheads="1"/>
          </p:cNvSpPr>
          <p:nvPr/>
        </p:nvSpPr>
        <p:spPr bwMode="gray">
          <a:xfrm>
            <a:off x="915988" y="2833688"/>
            <a:ext cx="2747962" cy="1063625"/>
          </a:xfrm>
          <a:prstGeom prst="rect">
            <a:avLst/>
          </a:prstGeom>
          <a:solidFill>
            <a:schemeClr val="folHlink">
              <a:alpha val="30000"/>
            </a:schemeClr>
          </a:solidFill>
          <a:ln w="19050">
            <a:solidFill>
              <a:schemeClr val="folHlink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vi-VN"/>
          </a:p>
        </p:txBody>
      </p:sp>
      <p:sp>
        <p:nvSpPr>
          <p:cNvPr id="71683" name="Rectangle 3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Thêm văn bản </a:t>
            </a:r>
            <a:endParaRPr lang="en-US" smtClean="0"/>
          </a:p>
        </p:txBody>
      </p:sp>
      <p:sp>
        <p:nvSpPr>
          <p:cNvPr id="71684" name="Text Box 9"/>
          <p:cNvSpPr txBox="1">
            <a:spLocks noChangeArrowheads="1"/>
          </p:cNvSpPr>
          <p:nvPr/>
        </p:nvSpPr>
        <p:spPr bwMode="gray">
          <a:xfrm>
            <a:off x="1601788" y="1487488"/>
            <a:ext cx="5943600" cy="36933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r>
              <a:rPr lang="en-US" smtClean="0"/>
              <a:t>Thêm nội dung bằng văn bản của bạn tại đây.</a:t>
            </a:r>
            <a:endParaRPr lang="en-US"/>
          </a:p>
        </p:txBody>
      </p:sp>
      <p:sp>
        <p:nvSpPr>
          <p:cNvPr id="71685" name="AutoShape 5"/>
          <p:cNvSpPr>
            <a:spLocks noChangeArrowheads="1"/>
          </p:cNvSpPr>
          <p:nvPr/>
        </p:nvSpPr>
        <p:spPr bwMode="invGray">
          <a:xfrm>
            <a:off x="3790950" y="3548063"/>
            <a:ext cx="1520825" cy="1857375"/>
          </a:xfrm>
          <a:prstGeom prst="leftRightArrow">
            <a:avLst>
              <a:gd name="adj1" fmla="val 60037"/>
              <a:gd name="adj2" fmla="val 23801"/>
            </a:avLst>
          </a:prstGeom>
          <a:solidFill>
            <a:schemeClr val="folHlink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12700">
                <a:solidFill>
                  <a:srgbClr val="B2B2B2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vi-VN"/>
          </a:p>
        </p:txBody>
      </p:sp>
      <p:sp>
        <p:nvSpPr>
          <p:cNvPr id="71686" name="Rectangle 6"/>
          <p:cNvSpPr>
            <a:spLocks noChangeArrowheads="1"/>
          </p:cNvSpPr>
          <p:nvPr/>
        </p:nvSpPr>
        <p:spPr bwMode="gray">
          <a:xfrm>
            <a:off x="4011613" y="4162425"/>
            <a:ext cx="1066800" cy="5810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28398" dir="3806097" algn="ctr" rotWithShape="0">
                    <a:schemeClr val="bg2">
                      <a:alpha val="50000"/>
                    </a:schemeClr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/>
            <a:r>
              <a:rPr lang="en-US" sz="1600" b="1" smtClean="0">
                <a:solidFill>
                  <a:srgbClr val="FFFFFF"/>
                </a:solidFill>
              </a:rPr>
              <a:t>Thêm chữ </a:t>
            </a:r>
            <a:endParaRPr lang="en-US" sz="1600" b="1">
              <a:solidFill>
                <a:srgbClr val="FFFFFF"/>
              </a:solidFill>
            </a:endParaRPr>
          </a:p>
        </p:txBody>
      </p:sp>
      <p:sp>
        <p:nvSpPr>
          <p:cNvPr id="71687" name="Rectangle 7"/>
          <p:cNvSpPr>
            <a:spLocks noChangeArrowheads="1"/>
          </p:cNvSpPr>
          <p:nvPr/>
        </p:nvSpPr>
        <p:spPr bwMode="gray">
          <a:xfrm>
            <a:off x="5468938" y="2833688"/>
            <a:ext cx="2747962" cy="1063625"/>
          </a:xfrm>
          <a:prstGeom prst="rect">
            <a:avLst/>
          </a:prstGeom>
          <a:solidFill>
            <a:schemeClr val="hlink">
              <a:alpha val="30000"/>
            </a:schemeClr>
          </a:solidFill>
          <a:ln w="19050">
            <a:solidFill>
              <a:schemeClr val="hlink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vi-VN"/>
          </a:p>
        </p:txBody>
      </p:sp>
      <p:sp>
        <p:nvSpPr>
          <p:cNvPr id="71688" name="AutoShape 8"/>
          <p:cNvSpPr>
            <a:spLocks noChangeArrowheads="1"/>
          </p:cNvSpPr>
          <p:nvPr/>
        </p:nvSpPr>
        <p:spPr bwMode="invGray">
          <a:xfrm>
            <a:off x="5462588" y="2449513"/>
            <a:ext cx="2749550" cy="354012"/>
          </a:xfrm>
          <a:prstGeom prst="roundRect">
            <a:avLst>
              <a:gd name="adj" fmla="val 0"/>
            </a:avLst>
          </a:prstGeom>
          <a:solidFill>
            <a:schemeClr val="hlink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accent2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/>
            <a:endParaRPr lang="vi-VN"/>
          </a:p>
        </p:txBody>
      </p:sp>
      <p:sp>
        <p:nvSpPr>
          <p:cNvPr id="71689" name="AutoShape 9"/>
          <p:cNvSpPr>
            <a:spLocks noChangeArrowheads="1"/>
          </p:cNvSpPr>
          <p:nvPr/>
        </p:nvSpPr>
        <p:spPr bwMode="invGray">
          <a:xfrm>
            <a:off x="919163" y="2455863"/>
            <a:ext cx="2741612" cy="336550"/>
          </a:xfrm>
          <a:prstGeom prst="roundRect">
            <a:avLst>
              <a:gd name="adj" fmla="val 0"/>
            </a:avLst>
          </a:prstGeom>
          <a:solidFill>
            <a:schemeClr val="folHlink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folHlink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/>
            <a:endParaRPr lang="vi-VN"/>
          </a:p>
        </p:txBody>
      </p:sp>
      <p:sp>
        <p:nvSpPr>
          <p:cNvPr id="71690" name="Rectangle 10"/>
          <p:cNvSpPr>
            <a:spLocks noChangeArrowheads="1"/>
          </p:cNvSpPr>
          <p:nvPr/>
        </p:nvSpPr>
        <p:spPr bwMode="gray">
          <a:xfrm>
            <a:off x="915988" y="3900488"/>
            <a:ext cx="2747962" cy="1063625"/>
          </a:xfrm>
          <a:prstGeom prst="rect">
            <a:avLst/>
          </a:prstGeom>
          <a:solidFill>
            <a:schemeClr val="folHlink">
              <a:alpha val="20000"/>
            </a:schemeClr>
          </a:solidFill>
          <a:ln w="19050">
            <a:solidFill>
              <a:schemeClr val="folHlink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vi-VN"/>
          </a:p>
        </p:txBody>
      </p:sp>
      <p:sp>
        <p:nvSpPr>
          <p:cNvPr id="71691" name="Rectangle 11"/>
          <p:cNvSpPr>
            <a:spLocks noChangeArrowheads="1"/>
          </p:cNvSpPr>
          <p:nvPr/>
        </p:nvSpPr>
        <p:spPr bwMode="gray">
          <a:xfrm>
            <a:off x="5468938" y="3900488"/>
            <a:ext cx="2747962" cy="1063625"/>
          </a:xfrm>
          <a:prstGeom prst="rect">
            <a:avLst/>
          </a:prstGeom>
          <a:solidFill>
            <a:schemeClr val="hlink">
              <a:alpha val="20000"/>
            </a:schemeClr>
          </a:solidFill>
          <a:ln w="19050">
            <a:solidFill>
              <a:schemeClr val="hlink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vi-VN"/>
          </a:p>
        </p:txBody>
      </p:sp>
      <p:sp>
        <p:nvSpPr>
          <p:cNvPr id="71692" name="Rectangle 12"/>
          <p:cNvSpPr>
            <a:spLocks noChangeArrowheads="1"/>
          </p:cNvSpPr>
          <p:nvPr/>
        </p:nvSpPr>
        <p:spPr bwMode="gray">
          <a:xfrm>
            <a:off x="915988" y="4968875"/>
            <a:ext cx="2747962" cy="1063625"/>
          </a:xfrm>
          <a:prstGeom prst="rect">
            <a:avLst/>
          </a:prstGeom>
          <a:solidFill>
            <a:schemeClr val="folHlink">
              <a:alpha val="10001"/>
            </a:schemeClr>
          </a:solidFill>
          <a:ln w="19050">
            <a:solidFill>
              <a:schemeClr val="folHlink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vi-VN"/>
          </a:p>
        </p:txBody>
      </p:sp>
      <p:sp>
        <p:nvSpPr>
          <p:cNvPr id="71693" name="Rectangle 13"/>
          <p:cNvSpPr>
            <a:spLocks noChangeArrowheads="1"/>
          </p:cNvSpPr>
          <p:nvPr/>
        </p:nvSpPr>
        <p:spPr bwMode="gray">
          <a:xfrm>
            <a:off x="5468938" y="4968875"/>
            <a:ext cx="2747962" cy="1063625"/>
          </a:xfrm>
          <a:prstGeom prst="rect">
            <a:avLst/>
          </a:prstGeom>
          <a:solidFill>
            <a:schemeClr val="hlink">
              <a:alpha val="10001"/>
            </a:schemeClr>
          </a:solidFill>
          <a:ln w="19050">
            <a:solidFill>
              <a:schemeClr val="hlink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vi-VN"/>
          </a:p>
        </p:txBody>
      </p:sp>
      <p:sp>
        <p:nvSpPr>
          <p:cNvPr id="71694" name="Rectangle 14"/>
          <p:cNvSpPr>
            <a:spLocks noChangeArrowheads="1"/>
          </p:cNvSpPr>
          <p:nvPr/>
        </p:nvSpPr>
        <p:spPr bwMode="gray">
          <a:xfrm>
            <a:off x="1263650" y="3027363"/>
            <a:ext cx="2033588" cy="36317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lnSpc>
                <a:spcPct val="110000"/>
              </a:lnSpc>
              <a:spcBef>
                <a:spcPct val="50000"/>
              </a:spcBef>
            </a:pPr>
            <a:r>
              <a:rPr lang="en-US" sz="1600" b="1" smtClean="0"/>
              <a:t>Thêm văn bản </a:t>
            </a:r>
            <a:endParaRPr lang="en-US" sz="1600" b="1"/>
          </a:p>
        </p:txBody>
      </p:sp>
      <p:sp>
        <p:nvSpPr>
          <p:cNvPr id="71695" name="Rectangle 15"/>
          <p:cNvSpPr>
            <a:spLocks noChangeArrowheads="1"/>
          </p:cNvSpPr>
          <p:nvPr/>
        </p:nvSpPr>
        <p:spPr bwMode="gray">
          <a:xfrm>
            <a:off x="1263650" y="4129088"/>
            <a:ext cx="2033588" cy="36317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lnSpc>
                <a:spcPct val="110000"/>
              </a:lnSpc>
              <a:spcBef>
                <a:spcPct val="50000"/>
              </a:spcBef>
            </a:pPr>
            <a:r>
              <a:rPr lang="en-US" sz="1600" b="1" smtClean="0"/>
              <a:t>Thêm văn bản </a:t>
            </a:r>
            <a:endParaRPr lang="en-US" sz="1600" b="1"/>
          </a:p>
        </p:txBody>
      </p:sp>
      <p:sp>
        <p:nvSpPr>
          <p:cNvPr id="71696" name="Rectangle 16"/>
          <p:cNvSpPr>
            <a:spLocks noChangeArrowheads="1"/>
          </p:cNvSpPr>
          <p:nvPr/>
        </p:nvSpPr>
        <p:spPr bwMode="gray">
          <a:xfrm>
            <a:off x="1263650" y="5149850"/>
            <a:ext cx="2033588" cy="36317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lnSpc>
                <a:spcPct val="110000"/>
              </a:lnSpc>
              <a:spcBef>
                <a:spcPct val="50000"/>
              </a:spcBef>
            </a:pPr>
            <a:r>
              <a:rPr lang="en-US" sz="1600" b="1" smtClean="0"/>
              <a:t>Thêm văn bản </a:t>
            </a:r>
            <a:endParaRPr lang="en-US" sz="1600" b="1"/>
          </a:p>
        </p:txBody>
      </p:sp>
      <p:sp>
        <p:nvSpPr>
          <p:cNvPr id="71697" name="Rectangle 17"/>
          <p:cNvSpPr>
            <a:spLocks noChangeArrowheads="1"/>
          </p:cNvSpPr>
          <p:nvPr/>
        </p:nvSpPr>
        <p:spPr bwMode="gray">
          <a:xfrm>
            <a:off x="5868988" y="3008313"/>
            <a:ext cx="2033587" cy="36317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lnSpc>
                <a:spcPct val="110000"/>
              </a:lnSpc>
              <a:spcBef>
                <a:spcPct val="50000"/>
              </a:spcBef>
            </a:pPr>
            <a:r>
              <a:rPr lang="en-US" sz="1600" b="1" smtClean="0"/>
              <a:t>Thêm văn bản </a:t>
            </a:r>
            <a:endParaRPr lang="en-US" sz="1600" b="1"/>
          </a:p>
        </p:txBody>
      </p:sp>
      <p:sp>
        <p:nvSpPr>
          <p:cNvPr id="71698" name="Rectangle 18"/>
          <p:cNvSpPr>
            <a:spLocks noChangeArrowheads="1"/>
          </p:cNvSpPr>
          <p:nvPr/>
        </p:nvSpPr>
        <p:spPr bwMode="gray">
          <a:xfrm>
            <a:off x="5868988" y="4110038"/>
            <a:ext cx="2033587" cy="36317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lnSpc>
                <a:spcPct val="110000"/>
              </a:lnSpc>
              <a:spcBef>
                <a:spcPct val="50000"/>
              </a:spcBef>
            </a:pPr>
            <a:r>
              <a:rPr lang="en-US" sz="1600" b="1" smtClean="0"/>
              <a:t>Thêm văn bản </a:t>
            </a:r>
            <a:endParaRPr lang="en-US" sz="1600" b="1"/>
          </a:p>
        </p:txBody>
      </p:sp>
      <p:sp>
        <p:nvSpPr>
          <p:cNvPr id="71699" name="Rectangle 19"/>
          <p:cNvSpPr>
            <a:spLocks noChangeArrowheads="1"/>
          </p:cNvSpPr>
          <p:nvPr/>
        </p:nvSpPr>
        <p:spPr bwMode="gray">
          <a:xfrm>
            <a:off x="5868988" y="5130800"/>
            <a:ext cx="2033587" cy="36317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lnSpc>
                <a:spcPct val="110000"/>
              </a:lnSpc>
              <a:spcBef>
                <a:spcPct val="50000"/>
              </a:spcBef>
            </a:pPr>
            <a:r>
              <a:rPr lang="en-US" sz="1600" b="1" smtClean="0"/>
              <a:t>Thêm văn bản </a:t>
            </a:r>
            <a:endParaRPr lang="en-US" sz="1600" b="1"/>
          </a:p>
        </p:txBody>
      </p:sp>
      <p:sp>
        <p:nvSpPr>
          <p:cNvPr id="71700" name="Text Box 20"/>
          <p:cNvSpPr txBox="1">
            <a:spLocks noChangeArrowheads="1"/>
          </p:cNvSpPr>
          <p:nvPr/>
        </p:nvSpPr>
        <p:spPr bwMode="gray">
          <a:xfrm>
            <a:off x="1343025" y="2438400"/>
            <a:ext cx="1364476" cy="36933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en-US" b="1" smtClean="0">
                <a:solidFill>
                  <a:srgbClr val="FFFFFF"/>
                </a:solidFill>
              </a:rPr>
              <a:t>Thêm chữ </a:t>
            </a:r>
            <a:endParaRPr lang="en-US" b="1"/>
          </a:p>
        </p:txBody>
      </p:sp>
      <p:sp>
        <p:nvSpPr>
          <p:cNvPr id="71701" name="Text Box 21"/>
          <p:cNvSpPr txBox="1">
            <a:spLocks noChangeArrowheads="1"/>
          </p:cNvSpPr>
          <p:nvPr/>
        </p:nvSpPr>
        <p:spPr bwMode="gray">
          <a:xfrm>
            <a:off x="5895975" y="2438400"/>
            <a:ext cx="1364476" cy="36933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en-US" b="1" smtClean="0">
                <a:solidFill>
                  <a:srgbClr val="FFFFFF"/>
                </a:solidFill>
              </a:rPr>
              <a:t>Thêm chữ </a:t>
            </a:r>
            <a:endParaRPr lang="en-US" b="1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2706" name="Group 2"/>
          <p:cNvGrpSpPr>
            <a:grpSpLocks/>
          </p:cNvGrpSpPr>
          <p:nvPr/>
        </p:nvGrpSpPr>
        <p:grpSpPr bwMode="auto">
          <a:xfrm>
            <a:off x="5030788" y="2362200"/>
            <a:ext cx="3598862" cy="3348038"/>
            <a:chOff x="672" y="999"/>
            <a:chExt cx="2645" cy="2460"/>
          </a:xfrm>
        </p:grpSpPr>
        <p:sp>
          <p:nvSpPr>
            <p:cNvPr id="72707" name="Freeform 3"/>
            <p:cNvSpPr>
              <a:spLocks/>
            </p:cNvSpPr>
            <p:nvPr/>
          </p:nvSpPr>
          <p:spPr bwMode="gray">
            <a:xfrm>
              <a:off x="672" y="1012"/>
              <a:ext cx="2645" cy="2136"/>
            </a:xfrm>
            <a:custGeom>
              <a:avLst/>
              <a:gdLst>
                <a:gd name="T0" fmla="*/ 1494 w 2645"/>
                <a:gd name="T1" fmla="*/ 104 h 2136"/>
                <a:gd name="T2" fmla="*/ 1301 w 2645"/>
                <a:gd name="T3" fmla="*/ 299 h 2136"/>
                <a:gd name="T4" fmla="*/ 1205 w 2645"/>
                <a:gd name="T5" fmla="*/ 249 h 2136"/>
                <a:gd name="T6" fmla="*/ 1211 w 2645"/>
                <a:gd name="T7" fmla="*/ 389 h 2136"/>
                <a:gd name="T8" fmla="*/ 1212 w 2645"/>
                <a:gd name="T9" fmla="*/ 500 h 2136"/>
                <a:gd name="T10" fmla="*/ 1152 w 2645"/>
                <a:gd name="T11" fmla="*/ 482 h 2136"/>
                <a:gd name="T12" fmla="*/ 1176 w 2645"/>
                <a:gd name="T13" fmla="*/ 266 h 2136"/>
                <a:gd name="T14" fmla="*/ 1091 w 2645"/>
                <a:gd name="T15" fmla="*/ 384 h 2136"/>
                <a:gd name="T16" fmla="*/ 1004 w 2645"/>
                <a:gd name="T17" fmla="*/ 399 h 2136"/>
                <a:gd name="T18" fmla="*/ 824 w 2645"/>
                <a:gd name="T19" fmla="*/ 462 h 2136"/>
                <a:gd name="T20" fmla="*/ 785 w 2645"/>
                <a:gd name="T21" fmla="*/ 489 h 2136"/>
                <a:gd name="T22" fmla="*/ 687 w 2645"/>
                <a:gd name="T23" fmla="*/ 543 h 2136"/>
                <a:gd name="T24" fmla="*/ 720 w 2645"/>
                <a:gd name="T25" fmla="*/ 393 h 2136"/>
                <a:gd name="T26" fmla="*/ 616 w 2645"/>
                <a:gd name="T27" fmla="*/ 315 h 2136"/>
                <a:gd name="T28" fmla="*/ 345 w 2645"/>
                <a:gd name="T29" fmla="*/ 579 h 2136"/>
                <a:gd name="T30" fmla="*/ 397 w 2645"/>
                <a:gd name="T31" fmla="*/ 741 h 2136"/>
                <a:gd name="T32" fmla="*/ 522 w 2645"/>
                <a:gd name="T33" fmla="*/ 557 h 2136"/>
                <a:gd name="T34" fmla="*/ 598 w 2645"/>
                <a:gd name="T35" fmla="*/ 653 h 2136"/>
                <a:gd name="T36" fmla="*/ 507 w 2645"/>
                <a:gd name="T37" fmla="*/ 746 h 2136"/>
                <a:gd name="T38" fmla="*/ 373 w 2645"/>
                <a:gd name="T39" fmla="*/ 726 h 2136"/>
                <a:gd name="T40" fmla="*/ 186 w 2645"/>
                <a:gd name="T41" fmla="*/ 932 h 2136"/>
                <a:gd name="T42" fmla="*/ 153 w 2645"/>
                <a:gd name="T43" fmla="*/ 1137 h 2136"/>
                <a:gd name="T44" fmla="*/ 342 w 2645"/>
                <a:gd name="T45" fmla="*/ 1025 h 2136"/>
                <a:gd name="T46" fmla="*/ 444 w 2645"/>
                <a:gd name="T47" fmla="*/ 1115 h 2136"/>
                <a:gd name="T48" fmla="*/ 493 w 2645"/>
                <a:gd name="T49" fmla="*/ 1062 h 2136"/>
                <a:gd name="T50" fmla="*/ 624 w 2645"/>
                <a:gd name="T51" fmla="*/ 1152 h 2136"/>
                <a:gd name="T52" fmla="*/ 489 w 2645"/>
                <a:gd name="T53" fmla="*/ 1211 h 2136"/>
                <a:gd name="T54" fmla="*/ 388 w 2645"/>
                <a:gd name="T55" fmla="*/ 1152 h 2136"/>
                <a:gd name="T56" fmla="*/ 91 w 2645"/>
                <a:gd name="T57" fmla="*/ 1256 h 2136"/>
                <a:gd name="T58" fmla="*/ 0 w 2645"/>
                <a:gd name="T59" fmla="*/ 1439 h 2136"/>
                <a:gd name="T60" fmla="*/ 339 w 2645"/>
                <a:gd name="T61" fmla="*/ 1658 h 2136"/>
                <a:gd name="T62" fmla="*/ 451 w 2645"/>
                <a:gd name="T63" fmla="*/ 2121 h 2136"/>
                <a:gd name="T64" fmla="*/ 682 w 2645"/>
                <a:gd name="T65" fmla="*/ 1916 h 2136"/>
                <a:gd name="T66" fmla="*/ 775 w 2645"/>
                <a:gd name="T67" fmla="*/ 1661 h 2136"/>
                <a:gd name="T68" fmla="*/ 760 w 2645"/>
                <a:gd name="T69" fmla="*/ 1460 h 2136"/>
                <a:gd name="T70" fmla="*/ 682 w 2645"/>
                <a:gd name="T71" fmla="*/ 1266 h 2136"/>
                <a:gd name="T72" fmla="*/ 873 w 2645"/>
                <a:gd name="T73" fmla="*/ 1464 h 2136"/>
                <a:gd name="T74" fmla="*/ 975 w 2645"/>
                <a:gd name="T75" fmla="*/ 1329 h 2136"/>
                <a:gd name="T76" fmla="*/ 819 w 2645"/>
                <a:gd name="T77" fmla="*/ 1259 h 2136"/>
                <a:gd name="T78" fmla="*/ 996 w 2645"/>
                <a:gd name="T79" fmla="*/ 1331 h 2136"/>
                <a:gd name="T80" fmla="*/ 1120 w 2645"/>
                <a:gd name="T81" fmla="*/ 1379 h 2136"/>
                <a:gd name="T82" fmla="*/ 1240 w 2645"/>
                <a:gd name="T83" fmla="*/ 1469 h 2136"/>
                <a:gd name="T84" fmla="*/ 1425 w 2645"/>
                <a:gd name="T85" fmla="*/ 1419 h 2136"/>
                <a:gd name="T86" fmla="*/ 1561 w 2645"/>
                <a:gd name="T87" fmla="*/ 1644 h 2136"/>
                <a:gd name="T88" fmla="*/ 1543 w 2645"/>
                <a:gd name="T89" fmla="*/ 1515 h 2136"/>
                <a:gd name="T90" fmla="*/ 1621 w 2645"/>
                <a:gd name="T91" fmla="*/ 1371 h 2136"/>
                <a:gd name="T92" fmla="*/ 1780 w 2645"/>
                <a:gd name="T93" fmla="*/ 1248 h 2136"/>
                <a:gd name="T94" fmla="*/ 1740 w 2645"/>
                <a:gd name="T95" fmla="*/ 1097 h 2136"/>
                <a:gd name="T96" fmla="*/ 1828 w 2645"/>
                <a:gd name="T97" fmla="*/ 1169 h 2136"/>
                <a:gd name="T98" fmla="*/ 1962 w 2645"/>
                <a:gd name="T99" fmla="*/ 998 h 2136"/>
                <a:gd name="T100" fmla="*/ 2120 w 2645"/>
                <a:gd name="T101" fmla="*/ 689 h 2136"/>
                <a:gd name="T102" fmla="*/ 2308 w 2645"/>
                <a:gd name="T103" fmla="*/ 624 h 2136"/>
                <a:gd name="T104" fmla="*/ 2228 w 2645"/>
                <a:gd name="T105" fmla="*/ 884 h 2136"/>
                <a:gd name="T106" fmla="*/ 2396 w 2645"/>
                <a:gd name="T107" fmla="*/ 665 h 2136"/>
                <a:gd name="T108" fmla="*/ 2591 w 2645"/>
                <a:gd name="T109" fmla="*/ 555 h 2136"/>
                <a:gd name="T110" fmla="*/ 2465 w 2645"/>
                <a:gd name="T111" fmla="*/ 381 h 2136"/>
                <a:gd name="T112" fmla="*/ 2354 w 2645"/>
                <a:gd name="T113" fmla="*/ 390 h 2136"/>
                <a:gd name="T114" fmla="*/ 2100 w 2645"/>
                <a:gd name="T115" fmla="*/ 305 h 2136"/>
                <a:gd name="T116" fmla="*/ 1923 w 2645"/>
                <a:gd name="T117" fmla="*/ 302 h 2136"/>
                <a:gd name="T118" fmla="*/ 1668 w 2645"/>
                <a:gd name="T119" fmla="*/ 207 h 2136"/>
                <a:gd name="T120" fmla="*/ 1674 w 2645"/>
                <a:gd name="T121" fmla="*/ 80 h 213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  <a:cxn ang="0">
                  <a:pos x="T120" y="T121"/>
                </a:cxn>
              </a:cxnLst>
              <a:rect l="0" t="0" r="r" b="b"/>
              <a:pathLst>
                <a:path w="2645" h="2136">
                  <a:moveTo>
                    <a:pt x="1572" y="3"/>
                  </a:moveTo>
                  <a:cubicBezTo>
                    <a:pt x="1539" y="0"/>
                    <a:pt x="1543" y="39"/>
                    <a:pt x="1530" y="51"/>
                  </a:cubicBezTo>
                  <a:lnTo>
                    <a:pt x="1514" y="75"/>
                  </a:lnTo>
                  <a:lnTo>
                    <a:pt x="1493" y="75"/>
                  </a:lnTo>
                  <a:lnTo>
                    <a:pt x="1526" y="105"/>
                  </a:lnTo>
                  <a:lnTo>
                    <a:pt x="1521" y="135"/>
                  </a:lnTo>
                  <a:cubicBezTo>
                    <a:pt x="1516" y="135"/>
                    <a:pt x="1504" y="111"/>
                    <a:pt x="1494" y="104"/>
                  </a:cubicBezTo>
                  <a:cubicBezTo>
                    <a:pt x="1484" y="97"/>
                    <a:pt x="1476" y="91"/>
                    <a:pt x="1460" y="92"/>
                  </a:cubicBezTo>
                  <a:cubicBezTo>
                    <a:pt x="1436" y="86"/>
                    <a:pt x="1416" y="96"/>
                    <a:pt x="1397" y="108"/>
                  </a:cubicBezTo>
                  <a:lnTo>
                    <a:pt x="1343" y="165"/>
                  </a:lnTo>
                  <a:lnTo>
                    <a:pt x="1323" y="204"/>
                  </a:lnTo>
                  <a:lnTo>
                    <a:pt x="1271" y="227"/>
                  </a:lnTo>
                  <a:lnTo>
                    <a:pt x="1271" y="282"/>
                  </a:lnTo>
                  <a:lnTo>
                    <a:pt x="1301" y="299"/>
                  </a:lnTo>
                  <a:lnTo>
                    <a:pt x="1311" y="344"/>
                  </a:lnTo>
                  <a:lnTo>
                    <a:pt x="1300" y="384"/>
                  </a:lnTo>
                  <a:lnTo>
                    <a:pt x="1284" y="366"/>
                  </a:lnTo>
                  <a:lnTo>
                    <a:pt x="1290" y="303"/>
                  </a:lnTo>
                  <a:lnTo>
                    <a:pt x="1259" y="294"/>
                  </a:lnTo>
                  <a:lnTo>
                    <a:pt x="1215" y="284"/>
                  </a:lnTo>
                  <a:lnTo>
                    <a:pt x="1205" y="249"/>
                  </a:lnTo>
                  <a:lnTo>
                    <a:pt x="1188" y="254"/>
                  </a:lnTo>
                  <a:lnTo>
                    <a:pt x="1194" y="293"/>
                  </a:lnTo>
                  <a:lnTo>
                    <a:pt x="1173" y="309"/>
                  </a:lnTo>
                  <a:lnTo>
                    <a:pt x="1190" y="347"/>
                  </a:lnTo>
                  <a:lnTo>
                    <a:pt x="1173" y="372"/>
                  </a:lnTo>
                  <a:cubicBezTo>
                    <a:pt x="1170" y="382"/>
                    <a:pt x="1169" y="404"/>
                    <a:pt x="1175" y="407"/>
                  </a:cubicBezTo>
                  <a:cubicBezTo>
                    <a:pt x="1181" y="410"/>
                    <a:pt x="1202" y="390"/>
                    <a:pt x="1211" y="389"/>
                  </a:cubicBezTo>
                  <a:lnTo>
                    <a:pt x="1227" y="402"/>
                  </a:lnTo>
                  <a:lnTo>
                    <a:pt x="1239" y="453"/>
                  </a:lnTo>
                  <a:lnTo>
                    <a:pt x="1272" y="467"/>
                  </a:lnTo>
                  <a:lnTo>
                    <a:pt x="1250" y="483"/>
                  </a:lnTo>
                  <a:lnTo>
                    <a:pt x="1252" y="528"/>
                  </a:lnTo>
                  <a:lnTo>
                    <a:pt x="1229" y="476"/>
                  </a:lnTo>
                  <a:lnTo>
                    <a:pt x="1212" y="500"/>
                  </a:lnTo>
                  <a:lnTo>
                    <a:pt x="1221" y="428"/>
                  </a:lnTo>
                  <a:lnTo>
                    <a:pt x="1214" y="404"/>
                  </a:lnTo>
                  <a:lnTo>
                    <a:pt x="1184" y="422"/>
                  </a:lnTo>
                  <a:lnTo>
                    <a:pt x="1179" y="486"/>
                  </a:lnTo>
                  <a:lnTo>
                    <a:pt x="1152" y="501"/>
                  </a:lnTo>
                  <a:lnTo>
                    <a:pt x="1115" y="492"/>
                  </a:lnTo>
                  <a:lnTo>
                    <a:pt x="1152" y="482"/>
                  </a:lnTo>
                  <a:lnTo>
                    <a:pt x="1151" y="458"/>
                  </a:lnTo>
                  <a:lnTo>
                    <a:pt x="1175" y="423"/>
                  </a:lnTo>
                  <a:lnTo>
                    <a:pt x="1163" y="419"/>
                  </a:lnTo>
                  <a:lnTo>
                    <a:pt x="1161" y="402"/>
                  </a:lnTo>
                  <a:lnTo>
                    <a:pt x="1164" y="344"/>
                  </a:lnTo>
                  <a:lnTo>
                    <a:pt x="1157" y="296"/>
                  </a:lnTo>
                  <a:lnTo>
                    <a:pt x="1176" y="266"/>
                  </a:lnTo>
                  <a:lnTo>
                    <a:pt x="1167" y="252"/>
                  </a:lnTo>
                  <a:lnTo>
                    <a:pt x="1145" y="254"/>
                  </a:lnTo>
                  <a:lnTo>
                    <a:pt x="1122" y="257"/>
                  </a:lnTo>
                  <a:lnTo>
                    <a:pt x="1112" y="294"/>
                  </a:lnTo>
                  <a:lnTo>
                    <a:pt x="1097" y="300"/>
                  </a:lnTo>
                  <a:lnTo>
                    <a:pt x="1082" y="335"/>
                  </a:lnTo>
                  <a:lnTo>
                    <a:pt x="1091" y="384"/>
                  </a:lnTo>
                  <a:lnTo>
                    <a:pt x="1089" y="410"/>
                  </a:lnTo>
                  <a:lnTo>
                    <a:pt x="1060" y="384"/>
                  </a:lnTo>
                  <a:lnTo>
                    <a:pt x="1029" y="374"/>
                  </a:lnTo>
                  <a:lnTo>
                    <a:pt x="1014" y="383"/>
                  </a:lnTo>
                  <a:lnTo>
                    <a:pt x="1022" y="405"/>
                  </a:lnTo>
                  <a:lnTo>
                    <a:pt x="1004" y="419"/>
                  </a:lnTo>
                  <a:lnTo>
                    <a:pt x="1004" y="399"/>
                  </a:lnTo>
                  <a:lnTo>
                    <a:pt x="989" y="398"/>
                  </a:lnTo>
                  <a:lnTo>
                    <a:pt x="978" y="420"/>
                  </a:lnTo>
                  <a:lnTo>
                    <a:pt x="938" y="422"/>
                  </a:lnTo>
                  <a:lnTo>
                    <a:pt x="930" y="407"/>
                  </a:lnTo>
                  <a:lnTo>
                    <a:pt x="863" y="437"/>
                  </a:lnTo>
                  <a:lnTo>
                    <a:pt x="852" y="473"/>
                  </a:lnTo>
                  <a:lnTo>
                    <a:pt x="824" y="462"/>
                  </a:lnTo>
                  <a:lnTo>
                    <a:pt x="843" y="441"/>
                  </a:lnTo>
                  <a:lnTo>
                    <a:pt x="831" y="411"/>
                  </a:lnTo>
                  <a:lnTo>
                    <a:pt x="797" y="411"/>
                  </a:lnTo>
                  <a:lnTo>
                    <a:pt x="803" y="429"/>
                  </a:lnTo>
                  <a:lnTo>
                    <a:pt x="801" y="461"/>
                  </a:lnTo>
                  <a:lnTo>
                    <a:pt x="813" y="494"/>
                  </a:lnTo>
                  <a:lnTo>
                    <a:pt x="785" y="489"/>
                  </a:lnTo>
                  <a:lnTo>
                    <a:pt x="747" y="521"/>
                  </a:lnTo>
                  <a:lnTo>
                    <a:pt x="762" y="543"/>
                  </a:lnTo>
                  <a:lnTo>
                    <a:pt x="740" y="543"/>
                  </a:lnTo>
                  <a:lnTo>
                    <a:pt x="716" y="515"/>
                  </a:lnTo>
                  <a:lnTo>
                    <a:pt x="708" y="525"/>
                  </a:lnTo>
                  <a:lnTo>
                    <a:pt x="724" y="576"/>
                  </a:lnTo>
                  <a:lnTo>
                    <a:pt x="687" y="543"/>
                  </a:lnTo>
                  <a:lnTo>
                    <a:pt x="692" y="504"/>
                  </a:lnTo>
                  <a:lnTo>
                    <a:pt x="662" y="480"/>
                  </a:lnTo>
                  <a:lnTo>
                    <a:pt x="722" y="507"/>
                  </a:lnTo>
                  <a:lnTo>
                    <a:pt x="767" y="494"/>
                  </a:lnTo>
                  <a:lnTo>
                    <a:pt x="771" y="449"/>
                  </a:lnTo>
                  <a:lnTo>
                    <a:pt x="743" y="426"/>
                  </a:lnTo>
                  <a:lnTo>
                    <a:pt x="720" y="393"/>
                  </a:lnTo>
                  <a:lnTo>
                    <a:pt x="675" y="389"/>
                  </a:lnTo>
                  <a:lnTo>
                    <a:pt x="658" y="377"/>
                  </a:lnTo>
                  <a:lnTo>
                    <a:pt x="673" y="375"/>
                  </a:lnTo>
                  <a:lnTo>
                    <a:pt x="660" y="359"/>
                  </a:lnTo>
                  <a:lnTo>
                    <a:pt x="622" y="357"/>
                  </a:lnTo>
                  <a:lnTo>
                    <a:pt x="646" y="347"/>
                  </a:lnTo>
                  <a:lnTo>
                    <a:pt x="616" y="315"/>
                  </a:lnTo>
                  <a:lnTo>
                    <a:pt x="564" y="315"/>
                  </a:lnTo>
                  <a:lnTo>
                    <a:pt x="520" y="348"/>
                  </a:lnTo>
                  <a:lnTo>
                    <a:pt x="498" y="345"/>
                  </a:lnTo>
                  <a:lnTo>
                    <a:pt x="466" y="375"/>
                  </a:lnTo>
                  <a:lnTo>
                    <a:pt x="441" y="435"/>
                  </a:lnTo>
                  <a:lnTo>
                    <a:pt x="396" y="537"/>
                  </a:lnTo>
                  <a:lnTo>
                    <a:pt x="345" y="579"/>
                  </a:lnTo>
                  <a:lnTo>
                    <a:pt x="309" y="632"/>
                  </a:lnTo>
                  <a:lnTo>
                    <a:pt x="319" y="657"/>
                  </a:lnTo>
                  <a:lnTo>
                    <a:pt x="312" y="690"/>
                  </a:lnTo>
                  <a:lnTo>
                    <a:pt x="340" y="729"/>
                  </a:lnTo>
                  <a:lnTo>
                    <a:pt x="366" y="708"/>
                  </a:lnTo>
                  <a:lnTo>
                    <a:pt x="394" y="668"/>
                  </a:lnTo>
                  <a:lnTo>
                    <a:pt x="397" y="741"/>
                  </a:lnTo>
                  <a:lnTo>
                    <a:pt x="420" y="785"/>
                  </a:lnTo>
                  <a:lnTo>
                    <a:pt x="459" y="759"/>
                  </a:lnTo>
                  <a:lnTo>
                    <a:pt x="468" y="708"/>
                  </a:lnTo>
                  <a:lnTo>
                    <a:pt x="495" y="674"/>
                  </a:lnTo>
                  <a:lnTo>
                    <a:pt x="477" y="627"/>
                  </a:lnTo>
                  <a:lnTo>
                    <a:pt x="490" y="585"/>
                  </a:lnTo>
                  <a:lnTo>
                    <a:pt x="522" y="557"/>
                  </a:lnTo>
                  <a:cubicBezTo>
                    <a:pt x="527" y="548"/>
                    <a:pt x="514" y="536"/>
                    <a:pt x="520" y="528"/>
                  </a:cubicBezTo>
                  <a:cubicBezTo>
                    <a:pt x="526" y="520"/>
                    <a:pt x="552" y="504"/>
                    <a:pt x="559" y="507"/>
                  </a:cubicBezTo>
                  <a:cubicBezTo>
                    <a:pt x="572" y="502"/>
                    <a:pt x="571" y="529"/>
                    <a:pt x="564" y="543"/>
                  </a:cubicBezTo>
                  <a:lnTo>
                    <a:pt x="516" y="591"/>
                  </a:lnTo>
                  <a:lnTo>
                    <a:pt x="517" y="654"/>
                  </a:lnTo>
                  <a:lnTo>
                    <a:pt x="547" y="669"/>
                  </a:lnTo>
                  <a:lnTo>
                    <a:pt x="598" y="653"/>
                  </a:lnTo>
                  <a:lnTo>
                    <a:pt x="628" y="672"/>
                  </a:lnTo>
                  <a:lnTo>
                    <a:pt x="592" y="677"/>
                  </a:lnTo>
                  <a:lnTo>
                    <a:pt x="546" y="684"/>
                  </a:lnTo>
                  <a:lnTo>
                    <a:pt x="550" y="714"/>
                  </a:lnTo>
                  <a:lnTo>
                    <a:pt x="552" y="743"/>
                  </a:lnTo>
                  <a:lnTo>
                    <a:pt x="525" y="726"/>
                  </a:lnTo>
                  <a:lnTo>
                    <a:pt x="507" y="746"/>
                  </a:lnTo>
                  <a:lnTo>
                    <a:pt x="508" y="788"/>
                  </a:lnTo>
                  <a:lnTo>
                    <a:pt x="471" y="797"/>
                  </a:lnTo>
                  <a:lnTo>
                    <a:pt x="429" y="812"/>
                  </a:lnTo>
                  <a:lnTo>
                    <a:pt x="409" y="798"/>
                  </a:lnTo>
                  <a:lnTo>
                    <a:pt x="388" y="816"/>
                  </a:lnTo>
                  <a:lnTo>
                    <a:pt x="379" y="746"/>
                  </a:lnTo>
                  <a:cubicBezTo>
                    <a:pt x="377" y="731"/>
                    <a:pt x="379" y="725"/>
                    <a:pt x="373" y="726"/>
                  </a:cubicBezTo>
                  <a:cubicBezTo>
                    <a:pt x="367" y="727"/>
                    <a:pt x="350" y="737"/>
                    <a:pt x="345" y="752"/>
                  </a:cubicBezTo>
                  <a:lnTo>
                    <a:pt x="358" y="813"/>
                  </a:lnTo>
                  <a:lnTo>
                    <a:pt x="312" y="821"/>
                  </a:lnTo>
                  <a:lnTo>
                    <a:pt x="292" y="864"/>
                  </a:lnTo>
                  <a:lnTo>
                    <a:pt x="250" y="897"/>
                  </a:lnTo>
                  <a:lnTo>
                    <a:pt x="199" y="912"/>
                  </a:lnTo>
                  <a:lnTo>
                    <a:pt x="186" y="932"/>
                  </a:lnTo>
                  <a:lnTo>
                    <a:pt x="226" y="963"/>
                  </a:lnTo>
                  <a:lnTo>
                    <a:pt x="228" y="1007"/>
                  </a:lnTo>
                  <a:lnTo>
                    <a:pt x="204" y="1016"/>
                  </a:lnTo>
                  <a:lnTo>
                    <a:pt x="148" y="1008"/>
                  </a:lnTo>
                  <a:lnTo>
                    <a:pt x="126" y="1026"/>
                  </a:lnTo>
                  <a:lnTo>
                    <a:pt x="124" y="1107"/>
                  </a:lnTo>
                  <a:lnTo>
                    <a:pt x="153" y="1137"/>
                  </a:lnTo>
                  <a:lnTo>
                    <a:pt x="220" y="1130"/>
                  </a:lnTo>
                  <a:lnTo>
                    <a:pt x="244" y="1104"/>
                  </a:lnTo>
                  <a:lnTo>
                    <a:pt x="247" y="1071"/>
                  </a:lnTo>
                  <a:lnTo>
                    <a:pt x="270" y="1059"/>
                  </a:lnTo>
                  <a:lnTo>
                    <a:pt x="292" y="1046"/>
                  </a:lnTo>
                  <a:lnTo>
                    <a:pt x="304" y="1028"/>
                  </a:lnTo>
                  <a:lnTo>
                    <a:pt x="342" y="1025"/>
                  </a:lnTo>
                  <a:lnTo>
                    <a:pt x="369" y="1014"/>
                  </a:lnTo>
                  <a:lnTo>
                    <a:pt x="391" y="1044"/>
                  </a:lnTo>
                  <a:lnTo>
                    <a:pt x="447" y="1091"/>
                  </a:lnTo>
                  <a:lnTo>
                    <a:pt x="433" y="1106"/>
                  </a:lnTo>
                  <a:lnTo>
                    <a:pt x="397" y="1116"/>
                  </a:lnTo>
                  <a:lnTo>
                    <a:pt x="429" y="1137"/>
                  </a:lnTo>
                  <a:lnTo>
                    <a:pt x="444" y="1115"/>
                  </a:lnTo>
                  <a:lnTo>
                    <a:pt x="454" y="1121"/>
                  </a:lnTo>
                  <a:lnTo>
                    <a:pt x="468" y="1091"/>
                  </a:lnTo>
                  <a:lnTo>
                    <a:pt x="484" y="1104"/>
                  </a:lnTo>
                  <a:lnTo>
                    <a:pt x="469" y="1068"/>
                  </a:lnTo>
                  <a:lnTo>
                    <a:pt x="405" y="1001"/>
                  </a:lnTo>
                  <a:lnTo>
                    <a:pt x="418" y="996"/>
                  </a:lnTo>
                  <a:lnTo>
                    <a:pt x="493" y="1062"/>
                  </a:lnTo>
                  <a:lnTo>
                    <a:pt x="505" y="1122"/>
                  </a:lnTo>
                  <a:lnTo>
                    <a:pt x="532" y="1152"/>
                  </a:lnTo>
                  <a:lnTo>
                    <a:pt x="555" y="1088"/>
                  </a:lnTo>
                  <a:lnTo>
                    <a:pt x="579" y="1082"/>
                  </a:lnTo>
                  <a:lnTo>
                    <a:pt x="579" y="1106"/>
                  </a:lnTo>
                  <a:lnTo>
                    <a:pt x="589" y="1137"/>
                  </a:lnTo>
                  <a:lnTo>
                    <a:pt x="624" y="1152"/>
                  </a:lnTo>
                  <a:lnTo>
                    <a:pt x="685" y="1151"/>
                  </a:lnTo>
                  <a:lnTo>
                    <a:pt x="694" y="1176"/>
                  </a:lnTo>
                  <a:lnTo>
                    <a:pt x="678" y="1223"/>
                  </a:lnTo>
                  <a:lnTo>
                    <a:pt x="633" y="1224"/>
                  </a:lnTo>
                  <a:lnTo>
                    <a:pt x="591" y="1227"/>
                  </a:lnTo>
                  <a:lnTo>
                    <a:pt x="540" y="1209"/>
                  </a:lnTo>
                  <a:lnTo>
                    <a:pt x="489" y="1211"/>
                  </a:lnTo>
                  <a:lnTo>
                    <a:pt x="484" y="1248"/>
                  </a:lnTo>
                  <a:lnTo>
                    <a:pt x="445" y="1236"/>
                  </a:lnTo>
                  <a:lnTo>
                    <a:pt x="427" y="1200"/>
                  </a:lnTo>
                  <a:lnTo>
                    <a:pt x="394" y="1190"/>
                  </a:lnTo>
                  <a:lnTo>
                    <a:pt x="370" y="1181"/>
                  </a:lnTo>
                  <a:lnTo>
                    <a:pt x="373" y="1158"/>
                  </a:lnTo>
                  <a:lnTo>
                    <a:pt x="388" y="1152"/>
                  </a:lnTo>
                  <a:lnTo>
                    <a:pt x="355" y="1121"/>
                  </a:lnTo>
                  <a:lnTo>
                    <a:pt x="333" y="1128"/>
                  </a:lnTo>
                  <a:lnTo>
                    <a:pt x="256" y="1134"/>
                  </a:lnTo>
                  <a:lnTo>
                    <a:pt x="192" y="1163"/>
                  </a:lnTo>
                  <a:lnTo>
                    <a:pt x="151" y="1152"/>
                  </a:lnTo>
                  <a:lnTo>
                    <a:pt x="135" y="1179"/>
                  </a:lnTo>
                  <a:lnTo>
                    <a:pt x="91" y="1256"/>
                  </a:lnTo>
                  <a:lnTo>
                    <a:pt x="72" y="1253"/>
                  </a:lnTo>
                  <a:lnTo>
                    <a:pt x="48" y="1290"/>
                  </a:lnTo>
                  <a:lnTo>
                    <a:pt x="37" y="1326"/>
                  </a:lnTo>
                  <a:lnTo>
                    <a:pt x="16" y="1341"/>
                  </a:lnTo>
                  <a:lnTo>
                    <a:pt x="6" y="1385"/>
                  </a:lnTo>
                  <a:lnTo>
                    <a:pt x="19" y="1412"/>
                  </a:lnTo>
                  <a:lnTo>
                    <a:pt x="0" y="1439"/>
                  </a:lnTo>
                  <a:lnTo>
                    <a:pt x="19" y="1482"/>
                  </a:lnTo>
                  <a:lnTo>
                    <a:pt x="109" y="1581"/>
                  </a:lnTo>
                  <a:lnTo>
                    <a:pt x="174" y="1580"/>
                  </a:lnTo>
                  <a:lnTo>
                    <a:pt x="249" y="1571"/>
                  </a:lnTo>
                  <a:lnTo>
                    <a:pt x="337" y="1589"/>
                  </a:lnTo>
                  <a:lnTo>
                    <a:pt x="364" y="1611"/>
                  </a:lnTo>
                  <a:lnTo>
                    <a:pt x="339" y="1658"/>
                  </a:lnTo>
                  <a:lnTo>
                    <a:pt x="352" y="1680"/>
                  </a:lnTo>
                  <a:lnTo>
                    <a:pt x="382" y="1742"/>
                  </a:lnTo>
                  <a:lnTo>
                    <a:pt x="402" y="1793"/>
                  </a:lnTo>
                  <a:lnTo>
                    <a:pt x="370" y="1887"/>
                  </a:lnTo>
                  <a:lnTo>
                    <a:pt x="406" y="1979"/>
                  </a:lnTo>
                  <a:lnTo>
                    <a:pt x="448" y="2079"/>
                  </a:lnTo>
                  <a:lnTo>
                    <a:pt x="451" y="2121"/>
                  </a:lnTo>
                  <a:lnTo>
                    <a:pt x="484" y="2136"/>
                  </a:lnTo>
                  <a:lnTo>
                    <a:pt x="531" y="2123"/>
                  </a:lnTo>
                  <a:lnTo>
                    <a:pt x="580" y="2112"/>
                  </a:lnTo>
                  <a:lnTo>
                    <a:pt x="657" y="2018"/>
                  </a:lnTo>
                  <a:lnTo>
                    <a:pt x="658" y="1997"/>
                  </a:lnTo>
                  <a:lnTo>
                    <a:pt x="682" y="1985"/>
                  </a:lnTo>
                  <a:lnTo>
                    <a:pt x="682" y="1916"/>
                  </a:lnTo>
                  <a:lnTo>
                    <a:pt x="717" y="1886"/>
                  </a:lnTo>
                  <a:lnTo>
                    <a:pt x="753" y="1860"/>
                  </a:lnTo>
                  <a:lnTo>
                    <a:pt x="747" y="1800"/>
                  </a:lnTo>
                  <a:lnTo>
                    <a:pt x="727" y="1770"/>
                  </a:lnTo>
                  <a:lnTo>
                    <a:pt x="723" y="1725"/>
                  </a:lnTo>
                  <a:lnTo>
                    <a:pt x="745" y="1695"/>
                  </a:lnTo>
                  <a:lnTo>
                    <a:pt x="775" y="1661"/>
                  </a:lnTo>
                  <a:lnTo>
                    <a:pt x="847" y="1583"/>
                  </a:lnTo>
                  <a:lnTo>
                    <a:pt x="883" y="1497"/>
                  </a:lnTo>
                  <a:lnTo>
                    <a:pt x="858" y="1496"/>
                  </a:lnTo>
                  <a:lnTo>
                    <a:pt x="775" y="1512"/>
                  </a:lnTo>
                  <a:lnTo>
                    <a:pt x="765" y="1494"/>
                  </a:lnTo>
                  <a:lnTo>
                    <a:pt x="778" y="1485"/>
                  </a:lnTo>
                  <a:lnTo>
                    <a:pt x="760" y="1460"/>
                  </a:lnTo>
                  <a:lnTo>
                    <a:pt x="738" y="1440"/>
                  </a:lnTo>
                  <a:lnTo>
                    <a:pt x="717" y="1398"/>
                  </a:lnTo>
                  <a:lnTo>
                    <a:pt x="699" y="1356"/>
                  </a:lnTo>
                  <a:lnTo>
                    <a:pt x="676" y="1296"/>
                  </a:lnTo>
                  <a:lnTo>
                    <a:pt x="661" y="1269"/>
                  </a:lnTo>
                  <a:lnTo>
                    <a:pt x="678" y="1280"/>
                  </a:lnTo>
                  <a:lnTo>
                    <a:pt x="682" y="1266"/>
                  </a:lnTo>
                  <a:lnTo>
                    <a:pt x="718" y="1326"/>
                  </a:lnTo>
                  <a:lnTo>
                    <a:pt x="774" y="1436"/>
                  </a:lnTo>
                  <a:lnTo>
                    <a:pt x="783" y="1464"/>
                  </a:lnTo>
                  <a:lnTo>
                    <a:pt x="793" y="1488"/>
                  </a:lnTo>
                  <a:lnTo>
                    <a:pt x="820" y="1488"/>
                  </a:lnTo>
                  <a:lnTo>
                    <a:pt x="849" y="1469"/>
                  </a:lnTo>
                  <a:lnTo>
                    <a:pt x="873" y="1464"/>
                  </a:lnTo>
                  <a:lnTo>
                    <a:pt x="894" y="1439"/>
                  </a:lnTo>
                  <a:lnTo>
                    <a:pt x="934" y="1427"/>
                  </a:lnTo>
                  <a:lnTo>
                    <a:pt x="961" y="1403"/>
                  </a:lnTo>
                  <a:lnTo>
                    <a:pt x="991" y="1368"/>
                  </a:lnTo>
                  <a:lnTo>
                    <a:pt x="996" y="1350"/>
                  </a:lnTo>
                  <a:lnTo>
                    <a:pt x="981" y="1340"/>
                  </a:lnTo>
                  <a:lnTo>
                    <a:pt x="975" y="1329"/>
                  </a:lnTo>
                  <a:lnTo>
                    <a:pt x="955" y="1335"/>
                  </a:lnTo>
                  <a:lnTo>
                    <a:pt x="925" y="1340"/>
                  </a:lnTo>
                  <a:lnTo>
                    <a:pt x="912" y="1337"/>
                  </a:lnTo>
                  <a:lnTo>
                    <a:pt x="910" y="1323"/>
                  </a:lnTo>
                  <a:lnTo>
                    <a:pt x="891" y="1323"/>
                  </a:lnTo>
                  <a:lnTo>
                    <a:pt x="853" y="1271"/>
                  </a:lnTo>
                  <a:lnTo>
                    <a:pt x="819" y="1259"/>
                  </a:lnTo>
                  <a:lnTo>
                    <a:pt x="865" y="1247"/>
                  </a:lnTo>
                  <a:lnTo>
                    <a:pt x="903" y="1287"/>
                  </a:lnTo>
                  <a:lnTo>
                    <a:pt x="942" y="1295"/>
                  </a:lnTo>
                  <a:lnTo>
                    <a:pt x="951" y="1293"/>
                  </a:lnTo>
                  <a:lnTo>
                    <a:pt x="963" y="1319"/>
                  </a:lnTo>
                  <a:lnTo>
                    <a:pt x="976" y="1316"/>
                  </a:lnTo>
                  <a:lnTo>
                    <a:pt x="996" y="1331"/>
                  </a:lnTo>
                  <a:lnTo>
                    <a:pt x="1027" y="1317"/>
                  </a:lnTo>
                  <a:lnTo>
                    <a:pt x="1062" y="1320"/>
                  </a:lnTo>
                  <a:lnTo>
                    <a:pt x="1087" y="1341"/>
                  </a:lnTo>
                  <a:lnTo>
                    <a:pt x="1116" y="1337"/>
                  </a:lnTo>
                  <a:lnTo>
                    <a:pt x="1099" y="1358"/>
                  </a:lnTo>
                  <a:lnTo>
                    <a:pt x="1107" y="1377"/>
                  </a:lnTo>
                  <a:lnTo>
                    <a:pt x="1120" y="1379"/>
                  </a:lnTo>
                  <a:lnTo>
                    <a:pt x="1135" y="1370"/>
                  </a:lnTo>
                  <a:lnTo>
                    <a:pt x="1144" y="1436"/>
                  </a:lnTo>
                  <a:lnTo>
                    <a:pt x="1191" y="1535"/>
                  </a:lnTo>
                  <a:lnTo>
                    <a:pt x="1216" y="1545"/>
                  </a:lnTo>
                  <a:lnTo>
                    <a:pt x="1239" y="1509"/>
                  </a:lnTo>
                  <a:lnTo>
                    <a:pt x="1249" y="1491"/>
                  </a:lnTo>
                  <a:lnTo>
                    <a:pt x="1240" y="1469"/>
                  </a:lnTo>
                  <a:lnTo>
                    <a:pt x="1249" y="1440"/>
                  </a:lnTo>
                  <a:lnTo>
                    <a:pt x="1308" y="1409"/>
                  </a:lnTo>
                  <a:lnTo>
                    <a:pt x="1342" y="1364"/>
                  </a:lnTo>
                  <a:lnTo>
                    <a:pt x="1374" y="1361"/>
                  </a:lnTo>
                  <a:lnTo>
                    <a:pt x="1392" y="1358"/>
                  </a:lnTo>
                  <a:lnTo>
                    <a:pt x="1410" y="1406"/>
                  </a:lnTo>
                  <a:lnTo>
                    <a:pt x="1425" y="1419"/>
                  </a:lnTo>
                  <a:lnTo>
                    <a:pt x="1426" y="1454"/>
                  </a:lnTo>
                  <a:lnTo>
                    <a:pt x="1458" y="1436"/>
                  </a:lnTo>
                  <a:lnTo>
                    <a:pt x="1471" y="1457"/>
                  </a:lnTo>
                  <a:lnTo>
                    <a:pt x="1467" y="1547"/>
                  </a:lnTo>
                  <a:lnTo>
                    <a:pt x="1500" y="1605"/>
                  </a:lnTo>
                  <a:lnTo>
                    <a:pt x="1540" y="1632"/>
                  </a:lnTo>
                  <a:lnTo>
                    <a:pt x="1561" y="1644"/>
                  </a:lnTo>
                  <a:lnTo>
                    <a:pt x="1545" y="1613"/>
                  </a:lnTo>
                  <a:lnTo>
                    <a:pt x="1533" y="1578"/>
                  </a:lnTo>
                  <a:lnTo>
                    <a:pt x="1492" y="1536"/>
                  </a:lnTo>
                  <a:lnTo>
                    <a:pt x="1492" y="1508"/>
                  </a:lnTo>
                  <a:lnTo>
                    <a:pt x="1500" y="1463"/>
                  </a:lnTo>
                  <a:lnTo>
                    <a:pt x="1521" y="1500"/>
                  </a:lnTo>
                  <a:lnTo>
                    <a:pt x="1543" y="1515"/>
                  </a:lnTo>
                  <a:lnTo>
                    <a:pt x="1585" y="1514"/>
                  </a:lnTo>
                  <a:lnTo>
                    <a:pt x="1614" y="1478"/>
                  </a:lnTo>
                  <a:lnTo>
                    <a:pt x="1609" y="1440"/>
                  </a:lnTo>
                  <a:lnTo>
                    <a:pt x="1588" y="1416"/>
                  </a:lnTo>
                  <a:lnTo>
                    <a:pt x="1566" y="1392"/>
                  </a:lnTo>
                  <a:lnTo>
                    <a:pt x="1596" y="1365"/>
                  </a:lnTo>
                  <a:lnTo>
                    <a:pt x="1621" y="1371"/>
                  </a:lnTo>
                  <a:lnTo>
                    <a:pt x="1608" y="1400"/>
                  </a:lnTo>
                  <a:lnTo>
                    <a:pt x="1632" y="1403"/>
                  </a:lnTo>
                  <a:lnTo>
                    <a:pt x="1635" y="1370"/>
                  </a:lnTo>
                  <a:lnTo>
                    <a:pt x="1666" y="1355"/>
                  </a:lnTo>
                  <a:lnTo>
                    <a:pt x="1707" y="1349"/>
                  </a:lnTo>
                  <a:lnTo>
                    <a:pt x="1749" y="1314"/>
                  </a:lnTo>
                  <a:lnTo>
                    <a:pt x="1780" y="1248"/>
                  </a:lnTo>
                  <a:lnTo>
                    <a:pt x="1764" y="1191"/>
                  </a:lnTo>
                  <a:lnTo>
                    <a:pt x="1741" y="1163"/>
                  </a:lnTo>
                  <a:lnTo>
                    <a:pt x="1785" y="1133"/>
                  </a:lnTo>
                  <a:lnTo>
                    <a:pt x="1777" y="1118"/>
                  </a:lnTo>
                  <a:lnTo>
                    <a:pt x="1744" y="1125"/>
                  </a:lnTo>
                  <a:lnTo>
                    <a:pt x="1708" y="1100"/>
                  </a:lnTo>
                  <a:lnTo>
                    <a:pt x="1740" y="1097"/>
                  </a:lnTo>
                  <a:lnTo>
                    <a:pt x="1765" y="1082"/>
                  </a:lnTo>
                  <a:lnTo>
                    <a:pt x="1761" y="1104"/>
                  </a:lnTo>
                  <a:lnTo>
                    <a:pt x="1780" y="1104"/>
                  </a:lnTo>
                  <a:lnTo>
                    <a:pt x="1798" y="1089"/>
                  </a:lnTo>
                  <a:lnTo>
                    <a:pt x="1804" y="1110"/>
                  </a:lnTo>
                  <a:lnTo>
                    <a:pt x="1831" y="1127"/>
                  </a:lnTo>
                  <a:lnTo>
                    <a:pt x="1828" y="1169"/>
                  </a:lnTo>
                  <a:lnTo>
                    <a:pt x="1866" y="1166"/>
                  </a:lnTo>
                  <a:lnTo>
                    <a:pt x="1872" y="1125"/>
                  </a:lnTo>
                  <a:lnTo>
                    <a:pt x="1843" y="1092"/>
                  </a:lnTo>
                  <a:lnTo>
                    <a:pt x="1876" y="1056"/>
                  </a:lnTo>
                  <a:lnTo>
                    <a:pt x="1900" y="1022"/>
                  </a:lnTo>
                  <a:lnTo>
                    <a:pt x="1923" y="1043"/>
                  </a:lnTo>
                  <a:lnTo>
                    <a:pt x="1962" y="998"/>
                  </a:lnTo>
                  <a:lnTo>
                    <a:pt x="2020" y="864"/>
                  </a:lnTo>
                  <a:lnTo>
                    <a:pt x="2020" y="816"/>
                  </a:lnTo>
                  <a:lnTo>
                    <a:pt x="1984" y="815"/>
                  </a:lnTo>
                  <a:lnTo>
                    <a:pt x="1956" y="797"/>
                  </a:lnTo>
                  <a:lnTo>
                    <a:pt x="2048" y="696"/>
                  </a:lnTo>
                  <a:lnTo>
                    <a:pt x="2121" y="705"/>
                  </a:lnTo>
                  <a:lnTo>
                    <a:pt x="2120" y="689"/>
                  </a:lnTo>
                  <a:lnTo>
                    <a:pt x="2145" y="687"/>
                  </a:lnTo>
                  <a:lnTo>
                    <a:pt x="2160" y="710"/>
                  </a:lnTo>
                  <a:lnTo>
                    <a:pt x="2199" y="690"/>
                  </a:lnTo>
                  <a:lnTo>
                    <a:pt x="2265" y="630"/>
                  </a:lnTo>
                  <a:lnTo>
                    <a:pt x="2255" y="663"/>
                  </a:lnTo>
                  <a:lnTo>
                    <a:pt x="2273" y="660"/>
                  </a:lnTo>
                  <a:lnTo>
                    <a:pt x="2308" y="624"/>
                  </a:lnTo>
                  <a:lnTo>
                    <a:pt x="2294" y="660"/>
                  </a:lnTo>
                  <a:lnTo>
                    <a:pt x="2265" y="681"/>
                  </a:lnTo>
                  <a:lnTo>
                    <a:pt x="2253" y="717"/>
                  </a:lnTo>
                  <a:lnTo>
                    <a:pt x="2216" y="747"/>
                  </a:lnTo>
                  <a:lnTo>
                    <a:pt x="2201" y="794"/>
                  </a:lnTo>
                  <a:lnTo>
                    <a:pt x="2212" y="864"/>
                  </a:lnTo>
                  <a:lnTo>
                    <a:pt x="2228" y="884"/>
                  </a:lnTo>
                  <a:lnTo>
                    <a:pt x="2271" y="809"/>
                  </a:lnTo>
                  <a:lnTo>
                    <a:pt x="2288" y="806"/>
                  </a:lnTo>
                  <a:lnTo>
                    <a:pt x="2295" y="756"/>
                  </a:lnTo>
                  <a:lnTo>
                    <a:pt x="2298" y="707"/>
                  </a:lnTo>
                  <a:lnTo>
                    <a:pt x="2331" y="684"/>
                  </a:lnTo>
                  <a:lnTo>
                    <a:pt x="2373" y="659"/>
                  </a:lnTo>
                  <a:lnTo>
                    <a:pt x="2396" y="665"/>
                  </a:lnTo>
                  <a:lnTo>
                    <a:pt x="2436" y="633"/>
                  </a:lnTo>
                  <a:lnTo>
                    <a:pt x="2456" y="617"/>
                  </a:lnTo>
                  <a:lnTo>
                    <a:pt x="2500" y="624"/>
                  </a:lnTo>
                  <a:lnTo>
                    <a:pt x="2510" y="600"/>
                  </a:lnTo>
                  <a:lnTo>
                    <a:pt x="2483" y="566"/>
                  </a:lnTo>
                  <a:lnTo>
                    <a:pt x="2525" y="504"/>
                  </a:lnTo>
                  <a:lnTo>
                    <a:pt x="2591" y="555"/>
                  </a:lnTo>
                  <a:lnTo>
                    <a:pt x="2607" y="558"/>
                  </a:lnTo>
                  <a:cubicBezTo>
                    <a:pt x="2610" y="553"/>
                    <a:pt x="2584" y="523"/>
                    <a:pt x="2607" y="524"/>
                  </a:cubicBezTo>
                  <a:cubicBezTo>
                    <a:pt x="2630" y="525"/>
                    <a:pt x="2645" y="512"/>
                    <a:pt x="2640" y="504"/>
                  </a:cubicBezTo>
                  <a:lnTo>
                    <a:pt x="2577" y="476"/>
                  </a:lnTo>
                  <a:lnTo>
                    <a:pt x="2548" y="432"/>
                  </a:lnTo>
                  <a:lnTo>
                    <a:pt x="2498" y="413"/>
                  </a:lnTo>
                  <a:lnTo>
                    <a:pt x="2465" y="381"/>
                  </a:lnTo>
                  <a:lnTo>
                    <a:pt x="2438" y="378"/>
                  </a:lnTo>
                  <a:lnTo>
                    <a:pt x="2409" y="366"/>
                  </a:lnTo>
                  <a:lnTo>
                    <a:pt x="2393" y="420"/>
                  </a:lnTo>
                  <a:lnTo>
                    <a:pt x="2376" y="405"/>
                  </a:lnTo>
                  <a:lnTo>
                    <a:pt x="2391" y="384"/>
                  </a:lnTo>
                  <a:lnTo>
                    <a:pt x="2387" y="374"/>
                  </a:lnTo>
                  <a:lnTo>
                    <a:pt x="2354" y="390"/>
                  </a:lnTo>
                  <a:lnTo>
                    <a:pt x="2304" y="380"/>
                  </a:lnTo>
                  <a:lnTo>
                    <a:pt x="2279" y="398"/>
                  </a:lnTo>
                  <a:lnTo>
                    <a:pt x="2265" y="342"/>
                  </a:lnTo>
                  <a:lnTo>
                    <a:pt x="2237" y="332"/>
                  </a:lnTo>
                  <a:lnTo>
                    <a:pt x="2154" y="329"/>
                  </a:lnTo>
                  <a:lnTo>
                    <a:pt x="2130" y="276"/>
                  </a:lnTo>
                  <a:lnTo>
                    <a:pt x="2100" y="305"/>
                  </a:lnTo>
                  <a:lnTo>
                    <a:pt x="2091" y="272"/>
                  </a:lnTo>
                  <a:lnTo>
                    <a:pt x="2040" y="260"/>
                  </a:lnTo>
                  <a:lnTo>
                    <a:pt x="2013" y="278"/>
                  </a:lnTo>
                  <a:lnTo>
                    <a:pt x="2006" y="320"/>
                  </a:lnTo>
                  <a:lnTo>
                    <a:pt x="1967" y="306"/>
                  </a:lnTo>
                  <a:lnTo>
                    <a:pt x="1949" y="315"/>
                  </a:lnTo>
                  <a:lnTo>
                    <a:pt x="1923" y="302"/>
                  </a:lnTo>
                  <a:lnTo>
                    <a:pt x="1899" y="336"/>
                  </a:lnTo>
                  <a:cubicBezTo>
                    <a:pt x="1894" y="328"/>
                    <a:pt x="1898" y="266"/>
                    <a:pt x="1893" y="251"/>
                  </a:cubicBezTo>
                  <a:cubicBezTo>
                    <a:pt x="1888" y="234"/>
                    <a:pt x="1880" y="249"/>
                    <a:pt x="1869" y="246"/>
                  </a:cubicBezTo>
                  <a:cubicBezTo>
                    <a:pt x="1858" y="243"/>
                    <a:pt x="1840" y="230"/>
                    <a:pt x="1827" y="231"/>
                  </a:cubicBezTo>
                  <a:lnTo>
                    <a:pt x="1793" y="249"/>
                  </a:lnTo>
                  <a:lnTo>
                    <a:pt x="1730" y="222"/>
                  </a:lnTo>
                  <a:lnTo>
                    <a:pt x="1668" y="207"/>
                  </a:lnTo>
                  <a:cubicBezTo>
                    <a:pt x="1658" y="200"/>
                    <a:pt x="1676" y="177"/>
                    <a:pt x="1671" y="177"/>
                  </a:cubicBezTo>
                  <a:cubicBezTo>
                    <a:pt x="1651" y="159"/>
                    <a:pt x="1646" y="197"/>
                    <a:pt x="1635" y="206"/>
                  </a:cubicBezTo>
                  <a:lnTo>
                    <a:pt x="1607" y="234"/>
                  </a:lnTo>
                  <a:lnTo>
                    <a:pt x="1598" y="201"/>
                  </a:lnTo>
                  <a:lnTo>
                    <a:pt x="1623" y="198"/>
                  </a:lnTo>
                  <a:lnTo>
                    <a:pt x="1668" y="125"/>
                  </a:lnTo>
                  <a:lnTo>
                    <a:pt x="1674" y="80"/>
                  </a:lnTo>
                  <a:lnTo>
                    <a:pt x="1649" y="53"/>
                  </a:lnTo>
                  <a:lnTo>
                    <a:pt x="1584" y="77"/>
                  </a:lnTo>
                  <a:lnTo>
                    <a:pt x="1588" y="48"/>
                  </a:lnTo>
                  <a:cubicBezTo>
                    <a:pt x="1586" y="36"/>
                    <a:pt x="1605" y="6"/>
                    <a:pt x="1572" y="3"/>
                  </a:cubicBezTo>
                  <a:close/>
                </a:path>
              </a:pathLst>
            </a:custGeom>
            <a:gradFill rotWithShape="1">
              <a:gsLst>
                <a:gs pos="0">
                  <a:srgbClr val="DDDDDD">
                    <a:alpha val="70000"/>
                  </a:srgbClr>
                </a:gs>
                <a:gs pos="100000">
                  <a:srgbClr val="DDDDDD">
                    <a:gamma/>
                    <a:tint val="18039"/>
                    <a:invGamma/>
                  </a:srgbClr>
                </a:gs>
              </a:gsLst>
              <a:lin ang="5400000" scaled="1"/>
            </a:gradFill>
            <a:ln w="3175" cap="flat" cmpd="sng">
              <a:solidFill>
                <a:srgbClr val="C0C0C0"/>
              </a:solidFill>
              <a:prstDash val="solid"/>
              <a:round/>
              <a:headEnd type="none" w="med" len="med"/>
              <a:tailEnd type="none" w="med" len="med"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17961" dir="2700000" algn="ctr" rotWithShape="0">
                      <a:srgbClr val="000000">
                        <a:alpha val="39999"/>
                      </a:srgbClr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vi-VN"/>
            </a:p>
          </p:txBody>
        </p:sp>
        <p:sp>
          <p:nvSpPr>
            <p:cNvPr id="72708" name="Freeform 4"/>
            <p:cNvSpPr>
              <a:spLocks/>
            </p:cNvSpPr>
            <p:nvPr/>
          </p:nvSpPr>
          <p:spPr bwMode="gray">
            <a:xfrm>
              <a:off x="2340" y="2831"/>
              <a:ext cx="510" cy="422"/>
            </a:xfrm>
            <a:custGeom>
              <a:avLst/>
              <a:gdLst>
                <a:gd name="T0" fmla="*/ 227 w 510"/>
                <a:gd name="T1" fmla="*/ 7 h 422"/>
                <a:gd name="T2" fmla="*/ 233 w 510"/>
                <a:gd name="T3" fmla="*/ 28 h 422"/>
                <a:gd name="T4" fmla="*/ 206 w 510"/>
                <a:gd name="T5" fmla="*/ 32 h 422"/>
                <a:gd name="T6" fmla="*/ 204 w 510"/>
                <a:gd name="T7" fmla="*/ 53 h 422"/>
                <a:gd name="T8" fmla="*/ 195 w 510"/>
                <a:gd name="T9" fmla="*/ 73 h 422"/>
                <a:gd name="T10" fmla="*/ 162 w 510"/>
                <a:gd name="T11" fmla="*/ 56 h 422"/>
                <a:gd name="T12" fmla="*/ 135 w 510"/>
                <a:gd name="T13" fmla="*/ 80 h 422"/>
                <a:gd name="T14" fmla="*/ 108 w 510"/>
                <a:gd name="T15" fmla="*/ 101 h 422"/>
                <a:gd name="T16" fmla="*/ 98 w 510"/>
                <a:gd name="T17" fmla="*/ 142 h 422"/>
                <a:gd name="T18" fmla="*/ 42 w 510"/>
                <a:gd name="T19" fmla="*/ 149 h 422"/>
                <a:gd name="T20" fmla="*/ 0 w 510"/>
                <a:gd name="T21" fmla="*/ 172 h 422"/>
                <a:gd name="T22" fmla="*/ 5 w 510"/>
                <a:gd name="T23" fmla="*/ 218 h 422"/>
                <a:gd name="T24" fmla="*/ 0 w 510"/>
                <a:gd name="T25" fmla="*/ 259 h 422"/>
                <a:gd name="T26" fmla="*/ 32 w 510"/>
                <a:gd name="T27" fmla="*/ 311 h 422"/>
                <a:gd name="T28" fmla="*/ 14 w 510"/>
                <a:gd name="T29" fmla="*/ 352 h 422"/>
                <a:gd name="T30" fmla="*/ 53 w 510"/>
                <a:gd name="T31" fmla="*/ 364 h 422"/>
                <a:gd name="T32" fmla="*/ 110 w 510"/>
                <a:gd name="T33" fmla="*/ 352 h 422"/>
                <a:gd name="T34" fmla="*/ 177 w 510"/>
                <a:gd name="T35" fmla="*/ 316 h 422"/>
                <a:gd name="T36" fmla="*/ 242 w 510"/>
                <a:gd name="T37" fmla="*/ 307 h 422"/>
                <a:gd name="T38" fmla="*/ 282 w 510"/>
                <a:gd name="T39" fmla="*/ 341 h 422"/>
                <a:gd name="T40" fmla="*/ 318 w 510"/>
                <a:gd name="T41" fmla="*/ 344 h 422"/>
                <a:gd name="T42" fmla="*/ 347 w 510"/>
                <a:gd name="T43" fmla="*/ 406 h 422"/>
                <a:gd name="T44" fmla="*/ 390 w 510"/>
                <a:gd name="T45" fmla="*/ 409 h 422"/>
                <a:gd name="T46" fmla="*/ 416 w 510"/>
                <a:gd name="T47" fmla="*/ 422 h 422"/>
                <a:gd name="T48" fmla="*/ 470 w 510"/>
                <a:gd name="T49" fmla="*/ 392 h 422"/>
                <a:gd name="T50" fmla="*/ 462 w 510"/>
                <a:gd name="T51" fmla="*/ 352 h 422"/>
                <a:gd name="T52" fmla="*/ 494 w 510"/>
                <a:gd name="T53" fmla="*/ 304 h 422"/>
                <a:gd name="T54" fmla="*/ 510 w 510"/>
                <a:gd name="T55" fmla="*/ 290 h 422"/>
                <a:gd name="T56" fmla="*/ 506 w 510"/>
                <a:gd name="T57" fmla="*/ 193 h 422"/>
                <a:gd name="T58" fmla="*/ 456 w 510"/>
                <a:gd name="T59" fmla="*/ 154 h 422"/>
                <a:gd name="T60" fmla="*/ 422 w 510"/>
                <a:gd name="T61" fmla="*/ 109 h 422"/>
                <a:gd name="T62" fmla="*/ 393 w 510"/>
                <a:gd name="T63" fmla="*/ 52 h 422"/>
                <a:gd name="T64" fmla="*/ 380 w 510"/>
                <a:gd name="T65" fmla="*/ 52 h 422"/>
                <a:gd name="T66" fmla="*/ 377 w 510"/>
                <a:gd name="T67" fmla="*/ 11 h 422"/>
                <a:gd name="T68" fmla="*/ 359 w 510"/>
                <a:gd name="T69" fmla="*/ 10 h 422"/>
                <a:gd name="T70" fmla="*/ 341 w 510"/>
                <a:gd name="T71" fmla="*/ 97 h 422"/>
                <a:gd name="T72" fmla="*/ 284 w 510"/>
                <a:gd name="T73" fmla="*/ 62 h 422"/>
                <a:gd name="T74" fmla="*/ 306 w 510"/>
                <a:gd name="T75" fmla="*/ 41 h 422"/>
                <a:gd name="T76" fmla="*/ 297 w 510"/>
                <a:gd name="T77" fmla="*/ 26 h 422"/>
                <a:gd name="T78" fmla="*/ 270 w 510"/>
                <a:gd name="T79" fmla="*/ 26 h 422"/>
                <a:gd name="T80" fmla="*/ 261 w 510"/>
                <a:gd name="T81" fmla="*/ 13 h 422"/>
                <a:gd name="T82" fmla="*/ 249 w 510"/>
                <a:gd name="T83" fmla="*/ 11 h 422"/>
                <a:gd name="T84" fmla="*/ 227 w 510"/>
                <a:gd name="T85" fmla="*/ 7 h 42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</a:cxnLst>
              <a:rect l="0" t="0" r="r" b="b"/>
              <a:pathLst>
                <a:path w="510" h="422">
                  <a:moveTo>
                    <a:pt x="227" y="7"/>
                  </a:moveTo>
                  <a:cubicBezTo>
                    <a:pt x="216" y="14"/>
                    <a:pt x="236" y="24"/>
                    <a:pt x="233" y="28"/>
                  </a:cubicBezTo>
                  <a:lnTo>
                    <a:pt x="206" y="32"/>
                  </a:lnTo>
                  <a:lnTo>
                    <a:pt x="204" y="53"/>
                  </a:lnTo>
                  <a:lnTo>
                    <a:pt x="195" y="73"/>
                  </a:lnTo>
                  <a:lnTo>
                    <a:pt x="162" y="56"/>
                  </a:lnTo>
                  <a:lnTo>
                    <a:pt x="135" y="80"/>
                  </a:lnTo>
                  <a:lnTo>
                    <a:pt x="108" y="101"/>
                  </a:lnTo>
                  <a:lnTo>
                    <a:pt x="98" y="142"/>
                  </a:lnTo>
                  <a:lnTo>
                    <a:pt x="42" y="149"/>
                  </a:lnTo>
                  <a:lnTo>
                    <a:pt x="0" y="172"/>
                  </a:lnTo>
                  <a:lnTo>
                    <a:pt x="5" y="218"/>
                  </a:lnTo>
                  <a:lnTo>
                    <a:pt x="0" y="259"/>
                  </a:lnTo>
                  <a:lnTo>
                    <a:pt x="32" y="311"/>
                  </a:lnTo>
                  <a:lnTo>
                    <a:pt x="14" y="352"/>
                  </a:lnTo>
                  <a:lnTo>
                    <a:pt x="53" y="364"/>
                  </a:lnTo>
                  <a:lnTo>
                    <a:pt x="110" y="352"/>
                  </a:lnTo>
                  <a:lnTo>
                    <a:pt x="177" y="316"/>
                  </a:lnTo>
                  <a:lnTo>
                    <a:pt x="242" y="307"/>
                  </a:lnTo>
                  <a:lnTo>
                    <a:pt x="282" y="341"/>
                  </a:lnTo>
                  <a:lnTo>
                    <a:pt x="318" y="344"/>
                  </a:lnTo>
                  <a:lnTo>
                    <a:pt x="347" y="406"/>
                  </a:lnTo>
                  <a:lnTo>
                    <a:pt x="390" y="409"/>
                  </a:lnTo>
                  <a:lnTo>
                    <a:pt x="416" y="422"/>
                  </a:lnTo>
                  <a:lnTo>
                    <a:pt x="470" y="392"/>
                  </a:lnTo>
                  <a:lnTo>
                    <a:pt x="462" y="352"/>
                  </a:lnTo>
                  <a:lnTo>
                    <a:pt x="494" y="304"/>
                  </a:lnTo>
                  <a:lnTo>
                    <a:pt x="510" y="290"/>
                  </a:lnTo>
                  <a:lnTo>
                    <a:pt x="506" y="193"/>
                  </a:lnTo>
                  <a:lnTo>
                    <a:pt x="456" y="154"/>
                  </a:lnTo>
                  <a:lnTo>
                    <a:pt x="422" y="109"/>
                  </a:lnTo>
                  <a:lnTo>
                    <a:pt x="393" y="52"/>
                  </a:lnTo>
                  <a:lnTo>
                    <a:pt x="380" y="52"/>
                  </a:lnTo>
                  <a:lnTo>
                    <a:pt x="377" y="11"/>
                  </a:lnTo>
                  <a:lnTo>
                    <a:pt x="359" y="10"/>
                  </a:lnTo>
                  <a:lnTo>
                    <a:pt x="341" y="97"/>
                  </a:lnTo>
                  <a:lnTo>
                    <a:pt x="284" y="62"/>
                  </a:lnTo>
                  <a:lnTo>
                    <a:pt x="306" y="41"/>
                  </a:lnTo>
                  <a:lnTo>
                    <a:pt x="297" y="26"/>
                  </a:lnTo>
                  <a:lnTo>
                    <a:pt x="270" y="26"/>
                  </a:lnTo>
                  <a:lnTo>
                    <a:pt x="261" y="13"/>
                  </a:lnTo>
                  <a:lnTo>
                    <a:pt x="249" y="11"/>
                  </a:lnTo>
                  <a:cubicBezTo>
                    <a:pt x="243" y="10"/>
                    <a:pt x="238" y="0"/>
                    <a:pt x="227" y="7"/>
                  </a:cubicBezTo>
                  <a:close/>
                </a:path>
              </a:pathLst>
            </a:custGeom>
            <a:gradFill rotWithShape="1">
              <a:gsLst>
                <a:gs pos="0">
                  <a:srgbClr val="DDDDDD">
                    <a:alpha val="70000"/>
                  </a:srgbClr>
                </a:gs>
                <a:gs pos="100000">
                  <a:srgbClr val="DDDDDD">
                    <a:gamma/>
                    <a:tint val="18039"/>
                    <a:invGamma/>
                  </a:srgbClr>
                </a:gs>
              </a:gsLst>
              <a:lin ang="5400000" scaled="1"/>
            </a:gradFill>
            <a:ln w="3175" cap="flat" cmpd="sng">
              <a:solidFill>
                <a:srgbClr val="C0C0C0"/>
              </a:solidFill>
              <a:prstDash val="solid"/>
              <a:round/>
              <a:headEnd type="none" w="med" len="med"/>
              <a:tailEnd type="none" w="med" len="med"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17961" dir="2700000" algn="ctr" rotWithShape="0">
                      <a:srgbClr val="000000">
                        <a:alpha val="39999"/>
                      </a:srgbClr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vi-VN"/>
            </a:p>
          </p:txBody>
        </p:sp>
        <p:sp>
          <p:nvSpPr>
            <p:cNvPr id="72709" name="Freeform 5"/>
            <p:cNvSpPr>
              <a:spLocks/>
            </p:cNvSpPr>
            <p:nvPr/>
          </p:nvSpPr>
          <p:spPr bwMode="gray">
            <a:xfrm>
              <a:off x="2726" y="3263"/>
              <a:ext cx="68" cy="71"/>
            </a:xfrm>
            <a:custGeom>
              <a:avLst/>
              <a:gdLst>
                <a:gd name="T0" fmla="*/ 58 w 68"/>
                <a:gd name="T1" fmla="*/ 5 h 71"/>
                <a:gd name="T2" fmla="*/ 37 w 68"/>
                <a:gd name="T3" fmla="*/ 14 h 71"/>
                <a:gd name="T4" fmla="*/ 4 w 68"/>
                <a:gd name="T5" fmla="*/ 16 h 71"/>
                <a:gd name="T6" fmla="*/ 15 w 68"/>
                <a:gd name="T7" fmla="*/ 50 h 71"/>
                <a:gd name="T8" fmla="*/ 45 w 68"/>
                <a:gd name="T9" fmla="*/ 71 h 71"/>
                <a:gd name="T10" fmla="*/ 66 w 68"/>
                <a:gd name="T11" fmla="*/ 44 h 71"/>
                <a:gd name="T12" fmla="*/ 58 w 68"/>
                <a:gd name="T13" fmla="*/ 5 h 7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68" h="71">
                  <a:moveTo>
                    <a:pt x="58" y="5"/>
                  </a:moveTo>
                  <a:cubicBezTo>
                    <a:pt x="53" y="0"/>
                    <a:pt x="46" y="12"/>
                    <a:pt x="37" y="14"/>
                  </a:cubicBezTo>
                  <a:cubicBezTo>
                    <a:pt x="28" y="16"/>
                    <a:pt x="8" y="10"/>
                    <a:pt x="4" y="16"/>
                  </a:cubicBezTo>
                  <a:cubicBezTo>
                    <a:pt x="0" y="22"/>
                    <a:pt x="8" y="41"/>
                    <a:pt x="15" y="50"/>
                  </a:cubicBezTo>
                  <a:lnTo>
                    <a:pt x="45" y="71"/>
                  </a:lnTo>
                  <a:lnTo>
                    <a:pt x="66" y="44"/>
                  </a:lnTo>
                  <a:cubicBezTo>
                    <a:pt x="68" y="33"/>
                    <a:pt x="63" y="10"/>
                    <a:pt x="58" y="5"/>
                  </a:cubicBezTo>
                  <a:close/>
                </a:path>
              </a:pathLst>
            </a:custGeom>
            <a:gradFill rotWithShape="1">
              <a:gsLst>
                <a:gs pos="0">
                  <a:srgbClr val="DDDDDD">
                    <a:alpha val="70000"/>
                  </a:srgbClr>
                </a:gs>
                <a:gs pos="100000">
                  <a:srgbClr val="DDDDDD">
                    <a:gamma/>
                    <a:tint val="18039"/>
                    <a:invGamma/>
                  </a:srgbClr>
                </a:gs>
              </a:gsLst>
              <a:lin ang="5400000" scaled="1"/>
            </a:gradFill>
            <a:ln w="3175" cap="flat" cmpd="sng">
              <a:solidFill>
                <a:srgbClr val="C0C0C0"/>
              </a:solidFill>
              <a:prstDash val="solid"/>
              <a:round/>
              <a:headEnd type="none" w="med" len="med"/>
              <a:tailEnd type="none" w="med" len="med"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17961" dir="2700000" algn="ctr" rotWithShape="0">
                      <a:srgbClr val="000000">
                        <a:alpha val="39999"/>
                      </a:srgbClr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vi-VN"/>
            </a:p>
          </p:txBody>
        </p:sp>
        <p:sp>
          <p:nvSpPr>
            <p:cNvPr id="72710" name="Freeform 6"/>
            <p:cNvSpPr>
              <a:spLocks/>
            </p:cNvSpPr>
            <p:nvPr/>
          </p:nvSpPr>
          <p:spPr bwMode="gray">
            <a:xfrm>
              <a:off x="2938" y="3350"/>
              <a:ext cx="100" cy="109"/>
            </a:xfrm>
            <a:custGeom>
              <a:avLst/>
              <a:gdLst>
                <a:gd name="T0" fmla="*/ 82 w 100"/>
                <a:gd name="T1" fmla="*/ 5 h 109"/>
                <a:gd name="T2" fmla="*/ 59 w 100"/>
                <a:gd name="T3" fmla="*/ 34 h 109"/>
                <a:gd name="T4" fmla="*/ 14 w 100"/>
                <a:gd name="T5" fmla="*/ 74 h 109"/>
                <a:gd name="T6" fmla="*/ 1 w 100"/>
                <a:gd name="T7" fmla="*/ 100 h 109"/>
                <a:gd name="T8" fmla="*/ 20 w 100"/>
                <a:gd name="T9" fmla="*/ 109 h 109"/>
                <a:gd name="T10" fmla="*/ 55 w 100"/>
                <a:gd name="T11" fmla="*/ 107 h 109"/>
                <a:gd name="T12" fmla="*/ 64 w 100"/>
                <a:gd name="T13" fmla="*/ 71 h 109"/>
                <a:gd name="T14" fmla="*/ 97 w 100"/>
                <a:gd name="T15" fmla="*/ 17 h 109"/>
                <a:gd name="T16" fmla="*/ 82 w 100"/>
                <a:gd name="T17" fmla="*/ 5 h 10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00" h="109">
                  <a:moveTo>
                    <a:pt x="82" y="5"/>
                  </a:moveTo>
                  <a:cubicBezTo>
                    <a:pt x="77" y="0"/>
                    <a:pt x="74" y="22"/>
                    <a:pt x="59" y="34"/>
                  </a:cubicBezTo>
                  <a:cubicBezTo>
                    <a:pt x="48" y="45"/>
                    <a:pt x="24" y="63"/>
                    <a:pt x="14" y="74"/>
                  </a:cubicBezTo>
                  <a:cubicBezTo>
                    <a:pt x="6" y="84"/>
                    <a:pt x="0" y="94"/>
                    <a:pt x="1" y="100"/>
                  </a:cubicBezTo>
                  <a:cubicBezTo>
                    <a:pt x="2" y="106"/>
                    <a:pt x="11" y="108"/>
                    <a:pt x="20" y="109"/>
                  </a:cubicBezTo>
                  <a:lnTo>
                    <a:pt x="55" y="107"/>
                  </a:lnTo>
                  <a:lnTo>
                    <a:pt x="64" y="71"/>
                  </a:lnTo>
                  <a:cubicBezTo>
                    <a:pt x="71" y="56"/>
                    <a:pt x="94" y="28"/>
                    <a:pt x="97" y="17"/>
                  </a:cubicBezTo>
                  <a:cubicBezTo>
                    <a:pt x="100" y="6"/>
                    <a:pt x="85" y="7"/>
                    <a:pt x="82" y="5"/>
                  </a:cubicBezTo>
                  <a:close/>
                </a:path>
              </a:pathLst>
            </a:custGeom>
            <a:gradFill rotWithShape="1">
              <a:gsLst>
                <a:gs pos="0">
                  <a:srgbClr val="DDDDDD">
                    <a:alpha val="70000"/>
                  </a:srgbClr>
                </a:gs>
                <a:gs pos="100000">
                  <a:srgbClr val="DDDDDD">
                    <a:gamma/>
                    <a:tint val="18039"/>
                    <a:invGamma/>
                  </a:srgbClr>
                </a:gs>
              </a:gsLst>
              <a:lin ang="5400000" scaled="1"/>
            </a:gradFill>
            <a:ln w="3175" cap="flat" cmpd="sng">
              <a:solidFill>
                <a:srgbClr val="C0C0C0"/>
              </a:solidFill>
              <a:prstDash val="solid"/>
              <a:round/>
              <a:headEnd type="none" w="med" len="med"/>
              <a:tailEnd type="none" w="med" len="med"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17961" dir="2700000" algn="ctr" rotWithShape="0">
                      <a:srgbClr val="000000">
                        <a:alpha val="39999"/>
                      </a:srgbClr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vi-VN"/>
            </a:p>
          </p:txBody>
        </p:sp>
        <p:sp>
          <p:nvSpPr>
            <p:cNvPr id="72711" name="Freeform 7"/>
            <p:cNvSpPr>
              <a:spLocks/>
            </p:cNvSpPr>
            <p:nvPr/>
          </p:nvSpPr>
          <p:spPr bwMode="gray">
            <a:xfrm>
              <a:off x="3005" y="3226"/>
              <a:ext cx="83" cy="137"/>
            </a:xfrm>
            <a:custGeom>
              <a:avLst/>
              <a:gdLst>
                <a:gd name="T0" fmla="*/ 36 w 83"/>
                <a:gd name="T1" fmla="*/ 49 h 137"/>
                <a:gd name="T2" fmla="*/ 8 w 83"/>
                <a:gd name="T3" fmla="*/ 34 h 137"/>
                <a:gd name="T4" fmla="*/ 26 w 83"/>
                <a:gd name="T5" fmla="*/ 72 h 137"/>
                <a:gd name="T6" fmla="*/ 24 w 83"/>
                <a:gd name="T7" fmla="*/ 103 h 137"/>
                <a:gd name="T8" fmla="*/ 41 w 83"/>
                <a:gd name="T9" fmla="*/ 136 h 137"/>
                <a:gd name="T10" fmla="*/ 57 w 83"/>
                <a:gd name="T11" fmla="*/ 111 h 137"/>
                <a:gd name="T12" fmla="*/ 75 w 83"/>
                <a:gd name="T13" fmla="*/ 100 h 137"/>
                <a:gd name="T14" fmla="*/ 81 w 83"/>
                <a:gd name="T15" fmla="*/ 76 h 137"/>
                <a:gd name="T16" fmla="*/ 60 w 83"/>
                <a:gd name="T17" fmla="*/ 81 h 137"/>
                <a:gd name="T18" fmla="*/ 36 w 83"/>
                <a:gd name="T19" fmla="*/ 49 h 13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83" h="137">
                  <a:moveTo>
                    <a:pt x="36" y="49"/>
                  </a:moveTo>
                  <a:cubicBezTo>
                    <a:pt x="32" y="49"/>
                    <a:pt x="0" y="0"/>
                    <a:pt x="8" y="34"/>
                  </a:cubicBezTo>
                  <a:cubicBezTo>
                    <a:pt x="2" y="57"/>
                    <a:pt x="15" y="48"/>
                    <a:pt x="26" y="72"/>
                  </a:cubicBezTo>
                  <a:cubicBezTo>
                    <a:pt x="32" y="115"/>
                    <a:pt x="22" y="90"/>
                    <a:pt x="24" y="103"/>
                  </a:cubicBezTo>
                  <a:cubicBezTo>
                    <a:pt x="26" y="116"/>
                    <a:pt x="37" y="98"/>
                    <a:pt x="41" y="136"/>
                  </a:cubicBezTo>
                  <a:cubicBezTo>
                    <a:pt x="46" y="137"/>
                    <a:pt x="51" y="117"/>
                    <a:pt x="57" y="111"/>
                  </a:cubicBezTo>
                  <a:lnTo>
                    <a:pt x="75" y="100"/>
                  </a:lnTo>
                  <a:cubicBezTo>
                    <a:pt x="79" y="94"/>
                    <a:pt x="83" y="79"/>
                    <a:pt x="81" y="76"/>
                  </a:cubicBezTo>
                  <a:cubicBezTo>
                    <a:pt x="79" y="73"/>
                    <a:pt x="67" y="85"/>
                    <a:pt x="60" y="81"/>
                  </a:cubicBezTo>
                  <a:cubicBezTo>
                    <a:pt x="53" y="77"/>
                    <a:pt x="41" y="56"/>
                    <a:pt x="36" y="49"/>
                  </a:cubicBezTo>
                  <a:close/>
                </a:path>
              </a:pathLst>
            </a:custGeom>
            <a:gradFill rotWithShape="1">
              <a:gsLst>
                <a:gs pos="0">
                  <a:srgbClr val="DDDDDD">
                    <a:alpha val="70000"/>
                  </a:srgbClr>
                </a:gs>
                <a:gs pos="100000">
                  <a:srgbClr val="DDDDDD">
                    <a:gamma/>
                    <a:tint val="18039"/>
                    <a:invGamma/>
                  </a:srgbClr>
                </a:gs>
              </a:gsLst>
              <a:lin ang="5400000" scaled="1"/>
            </a:gradFill>
            <a:ln w="3175" cap="flat" cmpd="sng">
              <a:solidFill>
                <a:srgbClr val="C0C0C0"/>
              </a:solidFill>
              <a:prstDash val="solid"/>
              <a:round/>
              <a:headEnd type="none" w="med" len="med"/>
              <a:tailEnd type="none" w="med" len="med"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17961" dir="2700000" algn="ctr" rotWithShape="0">
                      <a:srgbClr val="000000">
                        <a:alpha val="39999"/>
                      </a:srgbClr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vi-VN"/>
            </a:p>
          </p:txBody>
        </p:sp>
        <p:sp>
          <p:nvSpPr>
            <p:cNvPr id="72712" name="Freeform 8"/>
            <p:cNvSpPr>
              <a:spLocks/>
            </p:cNvSpPr>
            <p:nvPr/>
          </p:nvSpPr>
          <p:spPr bwMode="gray">
            <a:xfrm>
              <a:off x="2790" y="2674"/>
              <a:ext cx="66" cy="65"/>
            </a:xfrm>
            <a:custGeom>
              <a:avLst/>
              <a:gdLst>
                <a:gd name="T0" fmla="*/ 59 w 66"/>
                <a:gd name="T1" fmla="*/ 5 h 65"/>
                <a:gd name="T2" fmla="*/ 38 w 66"/>
                <a:gd name="T3" fmla="*/ 32 h 65"/>
                <a:gd name="T4" fmla="*/ 8 w 66"/>
                <a:gd name="T5" fmla="*/ 44 h 65"/>
                <a:gd name="T6" fmla="*/ 8 w 66"/>
                <a:gd name="T7" fmla="*/ 63 h 65"/>
                <a:gd name="T8" fmla="*/ 44 w 66"/>
                <a:gd name="T9" fmla="*/ 54 h 65"/>
                <a:gd name="T10" fmla="*/ 58 w 66"/>
                <a:gd name="T11" fmla="*/ 41 h 65"/>
                <a:gd name="T12" fmla="*/ 66 w 66"/>
                <a:gd name="T13" fmla="*/ 15 h 65"/>
                <a:gd name="T14" fmla="*/ 59 w 66"/>
                <a:gd name="T15" fmla="*/ 5 h 6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66" h="65">
                  <a:moveTo>
                    <a:pt x="59" y="5"/>
                  </a:moveTo>
                  <a:cubicBezTo>
                    <a:pt x="54" y="0"/>
                    <a:pt x="46" y="26"/>
                    <a:pt x="38" y="32"/>
                  </a:cubicBezTo>
                  <a:cubicBezTo>
                    <a:pt x="30" y="38"/>
                    <a:pt x="13" y="39"/>
                    <a:pt x="8" y="44"/>
                  </a:cubicBezTo>
                  <a:cubicBezTo>
                    <a:pt x="0" y="54"/>
                    <a:pt x="2" y="61"/>
                    <a:pt x="8" y="63"/>
                  </a:cubicBezTo>
                  <a:cubicBezTo>
                    <a:pt x="14" y="65"/>
                    <a:pt x="36" y="58"/>
                    <a:pt x="44" y="54"/>
                  </a:cubicBezTo>
                  <a:lnTo>
                    <a:pt x="58" y="41"/>
                  </a:lnTo>
                  <a:cubicBezTo>
                    <a:pt x="62" y="35"/>
                    <a:pt x="66" y="21"/>
                    <a:pt x="66" y="15"/>
                  </a:cubicBezTo>
                  <a:cubicBezTo>
                    <a:pt x="66" y="9"/>
                    <a:pt x="60" y="7"/>
                    <a:pt x="59" y="5"/>
                  </a:cubicBezTo>
                  <a:close/>
                </a:path>
              </a:pathLst>
            </a:custGeom>
            <a:gradFill rotWithShape="1">
              <a:gsLst>
                <a:gs pos="0">
                  <a:srgbClr val="DDDDDD">
                    <a:alpha val="70000"/>
                  </a:srgbClr>
                </a:gs>
                <a:gs pos="100000">
                  <a:srgbClr val="DDDDDD">
                    <a:gamma/>
                    <a:tint val="18039"/>
                    <a:invGamma/>
                  </a:srgbClr>
                </a:gs>
              </a:gsLst>
              <a:lin ang="5400000" scaled="1"/>
            </a:gradFill>
            <a:ln w="3175" cap="flat" cmpd="sng">
              <a:solidFill>
                <a:srgbClr val="C0C0C0"/>
              </a:solidFill>
              <a:prstDash val="solid"/>
              <a:round/>
              <a:headEnd type="none" w="med" len="med"/>
              <a:tailEnd type="none" w="med" len="med"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17961" dir="2700000" algn="ctr" rotWithShape="0">
                      <a:srgbClr val="000000">
                        <a:alpha val="39999"/>
                      </a:srgbClr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vi-VN"/>
            </a:p>
          </p:txBody>
        </p:sp>
        <p:sp>
          <p:nvSpPr>
            <p:cNvPr id="72713" name="Freeform 9"/>
            <p:cNvSpPr>
              <a:spLocks/>
            </p:cNvSpPr>
            <p:nvPr/>
          </p:nvSpPr>
          <p:spPr bwMode="gray">
            <a:xfrm>
              <a:off x="2566" y="2661"/>
              <a:ext cx="256" cy="142"/>
            </a:xfrm>
            <a:custGeom>
              <a:avLst/>
              <a:gdLst>
                <a:gd name="T0" fmla="*/ 133 w 256"/>
                <a:gd name="T1" fmla="*/ 36 h 142"/>
                <a:gd name="T2" fmla="*/ 83 w 256"/>
                <a:gd name="T3" fmla="*/ 15 h 142"/>
                <a:gd name="T4" fmla="*/ 71 w 256"/>
                <a:gd name="T5" fmla="*/ 39 h 142"/>
                <a:gd name="T6" fmla="*/ 47 w 256"/>
                <a:gd name="T7" fmla="*/ 39 h 142"/>
                <a:gd name="T8" fmla="*/ 28 w 256"/>
                <a:gd name="T9" fmla="*/ 4 h 142"/>
                <a:gd name="T10" fmla="*/ 1 w 256"/>
                <a:gd name="T11" fmla="*/ 16 h 142"/>
                <a:gd name="T12" fmla="*/ 22 w 256"/>
                <a:gd name="T13" fmla="*/ 51 h 142"/>
                <a:gd name="T14" fmla="*/ 76 w 256"/>
                <a:gd name="T15" fmla="*/ 64 h 142"/>
                <a:gd name="T16" fmla="*/ 119 w 256"/>
                <a:gd name="T17" fmla="*/ 109 h 142"/>
                <a:gd name="T18" fmla="*/ 145 w 256"/>
                <a:gd name="T19" fmla="*/ 117 h 142"/>
                <a:gd name="T20" fmla="*/ 175 w 256"/>
                <a:gd name="T21" fmla="*/ 102 h 142"/>
                <a:gd name="T22" fmla="*/ 221 w 256"/>
                <a:gd name="T23" fmla="*/ 136 h 142"/>
                <a:gd name="T24" fmla="*/ 256 w 256"/>
                <a:gd name="T25" fmla="*/ 142 h 142"/>
                <a:gd name="T26" fmla="*/ 208 w 256"/>
                <a:gd name="T27" fmla="*/ 91 h 142"/>
                <a:gd name="T28" fmla="*/ 220 w 256"/>
                <a:gd name="T29" fmla="*/ 82 h 142"/>
                <a:gd name="T30" fmla="*/ 161 w 256"/>
                <a:gd name="T31" fmla="*/ 39 h 142"/>
                <a:gd name="T32" fmla="*/ 133 w 256"/>
                <a:gd name="T33" fmla="*/ 36 h 14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</a:cxnLst>
              <a:rect l="0" t="0" r="r" b="b"/>
              <a:pathLst>
                <a:path w="256" h="142">
                  <a:moveTo>
                    <a:pt x="133" y="36"/>
                  </a:moveTo>
                  <a:cubicBezTo>
                    <a:pt x="128" y="31"/>
                    <a:pt x="91" y="9"/>
                    <a:pt x="83" y="15"/>
                  </a:cubicBezTo>
                  <a:cubicBezTo>
                    <a:pt x="73" y="15"/>
                    <a:pt x="77" y="35"/>
                    <a:pt x="71" y="39"/>
                  </a:cubicBezTo>
                  <a:cubicBezTo>
                    <a:pt x="69" y="49"/>
                    <a:pt x="45" y="30"/>
                    <a:pt x="47" y="39"/>
                  </a:cubicBezTo>
                  <a:cubicBezTo>
                    <a:pt x="40" y="33"/>
                    <a:pt x="36" y="8"/>
                    <a:pt x="28" y="4"/>
                  </a:cubicBezTo>
                  <a:cubicBezTo>
                    <a:pt x="20" y="0"/>
                    <a:pt x="2" y="8"/>
                    <a:pt x="1" y="16"/>
                  </a:cubicBezTo>
                  <a:cubicBezTo>
                    <a:pt x="0" y="24"/>
                    <a:pt x="10" y="43"/>
                    <a:pt x="22" y="51"/>
                  </a:cubicBezTo>
                  <a:cubicBezTo>
                    <a:pt x="34" y="59"/>
                    <a:pt x="60" y="54"/>
                    <a:pt x="76" y="64"/>
                  </a:cubicBezTo>
                  <a:cubicBezTo>
                    <a:pt x="92" y="74"/>
                    <a:pt x="107" y="100"/>
                    <a:pt x="119" y="109"/>
                  </a:cubicBezTo>
                  <a:cubicBezTo>
                    <a:pt x="131" y="118"/>
                    <a:pt x="136" y="118"/>
                    <a:pt x="145" y="117"/>
                  </a:cubicBezTo>
                  <a:cubicBezTo>
                    <a:pt x="154" y="116"/>
                    <a:pt x="162" y="99"/>
                    <a:pt x="175" y="102"/>
                  </a:cubicBezTo>
                  <a:lnTo>
                    <a:pt x="221" y="136"/>
                  </a:lnTo>
                  <a:lnTo>
                    <a:pt x="256" y="142"/>
                  </a:lnTo>
                  <a:cubicBezTo>
                    <a:pt x="254" y="135"/>
                    <a:pt x="214" y="101"/>
                    <a:pt x="208" y="91"/>
                  </a:cubicBezTo>
                  <a:cubicBezTo>
                    <a:pt x="202" y="81"/>
                    <a:pt x="228" y="91"/>
                    <a:pt x="220" y="82"/>
                  </a:cubicBezTo>
                  <a:cubicBezTo>
                    <a:pt x="212" y="73"/>
                    <a:pt x="176" y="47"/>
                    <a:pt x="161" y="39"/>
                  </a:cubicBezTo>
                  <a:cubicBezTo>
                    <a:pt x="146" y="31"/>
                    <a:pt x="139" y="37"/>
                    <a:pt x="133" y="36"/>
                  </a:cubicBezTo>
                  <a:close/>
                </a:path>
              </a:pathLst>
            </a:custGeom>
            <a:gradFill rotWithShape="1">
              <a:gsLst>
                <a:gs pos="0">
                  <a:srgbClr val="DDDDDD">
                    <a:alpha val="70000"/>
                  </a:srgbClr>
                </a:gs>
                <a:gs pos="100000">
                  <a:srgbClr val="DDDDDD">
                    <a:gamma/>
                    <a:tint val="18039"/>
                    <a:invGamma/>
                  </a:srgbClr>
                </a:gs>
              </a:gsLst>
              <a:lin ang="5400000" scaled="1"/>
            </a:gradFill>
            <a:ln w="3175" cap="flat" cmpd="sng">
              <a:solidFill>
                <a:srgbClr val="C0C0C0"/>
              </a:solidFill>
              <a:prstDash val="solid"/>
              <a:round/>
              <a:headEnd type="none" w="med" len="med"/>
              <a:tailEnd type="none" w="med" len="med"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17961" dir="2700000" algn="ctr" rotWithShape="0">
                      <a:srgbClr val="000000">
                        <a:alpha val="39999"/>
                      </a:srgbClr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vi-VN"/>
            </a:p>
          </p:txBody>
        </p:sp>
        <p:sp>
          <p:nvSpPr>
            <p:cNvPr id="72714" name="Freeform 10"/>
            <p:cNvSpPr>
              <a:spLocks/>
            </p:cNvSpPr>
            <p:nvPr/>
          </p:nvSpPr>
          <p:spPr bwMode="gray">
            <a:xfrm>
              <a:off x="833" y="1705"/>
              <a:ext cx="111" cy="205"/>
            </a:xfrm>
            <a:custGeom>
              <a:avLst/>
              <a:gdLst>
                <a:gd name="T0" fmla="*/ 16 w 111"/>
                <a:gd name="T1" fmla="*/ 22 h 205"/>
                <a:gd name="T2" fmla="*/ 8 w 111"/>
                <a:gd name="T3" fmla="*/ 50 h 205"/>
                <a:gd name="T4" fmla="*/ 3 w 111"/>
                <a:gd name="T5" fmla="*/ 65 h 205"/>
                <a:gd name="T6" fmla="*/ 24 w 111"/>
                <a:gd name="T7" fmla="*/ 80 h 205"/>
                <a:gd name="T8" fmla="*/ 23 w 111"/>
                <a:gd name="T9" fmla="*/ 102 h 205"/>
                <a:gd name="T10" fmla="*/ 36 w 111"/>
                <a:gd name="T11" fmla="*/ 107 h 205"/>
                <a:gd name="T12" fmla="*/ 39 w 111"/>
                <a:gd name="T13" fmla="*/ 131 h 205"/>
                <a:gd name="T14" fmla="*/ 19 w 111"/>
                <a:gd name="T15" fmla="*/ 132 h 205"/>
                <a:gd name="T16" fmla="*/ 12 w 111"/>
                <a:gd name="T17" fmla="*/ 159 h 205"/>
                <a:gd name="T18" fmla="*/ 15 w 111"/>
                <a:gd name="T19" fmla="*/ 167 h 205"/>
                <a:gd name="T20" fmla="*/ 33 w 111"/>
                <a:gd name="T21" fmla="*/ 170 h 205"/>
                <a:gd name="T22" fmla="*/ 1 w 111"/>
                <a:gd name="T23" fmla="*/ 201 h 205"/>
                <a:gd name="T24" fmla="*/ 13 w 111"/>
                <a:gd name="T25" fmla="*/ 205 h 205"/>
                <a:gd name="T26" fmla="*/ 41 w 111"/>
                <a:gd name="T27" fmla="*/ 198 h 205"/>
                <a:gd name="T28" fmla="*/ 75 w 111"/>
                <a:gd name="T29" fmla="*/ 192 h 205"/>
                <a:gd name="T30" fmla="*/ 106 w 111"/>
                <a:gd name="T31" fmla="*/ 179 h 205"/>
                <a:gd name="T32" fmla="*/ 105 w 111"/>
                <a:gd name="T33" fmla="*/ 156 h 205"/>
                <a:gd name="T34" fmla="*/ 91 w 111"/>
                <a:gd name="T35" fmla="*/ 143 h 205"/>
                <a:gd name="T36" fmla="*/ 87 w 111"/>
                <a:gd name="T37" fmla="*/ 122 h 205"/>
                <a:gd name="T38" fmla="*/ 62 w 111"/>
                <a:gd name="T39" fmla="*/ 97 h 205"/>
                <a:gd name="T40" fmla="*/ 63 w 111"/>
                <a:gd name="T41" fmla="*/ 75 h 205"/>
                <a:gd name="T42" fmla="*/ 49 w 111"/>
                <a:gd name="T43" fmla="*/ 71 h 205"/>
                <a:gd name="T44" fmla="*/ 61 w 111"/>
                <a:gd name="T45" fmla="*/ 53 h 205"/>
                <a:gd name="T46" fmla="*/ 45 w 111"/>
                <a:gd name="T47" fmla="*/ 36 h 205"/>
                <a:gd name="T48" fmla="*/ 49 w 111"/>
                <a:gd name="T49" fmla="*/ 15 h 205"/>
                <a:gd name="T50" fmla="*/ 32 w 111"/>
                <a:gd name="T51" fmla="*/ 1 h 205"/>
                <a:gd name="T52" fmla="*/ 20 w 111"/>
                <a:gd name="T53" fmla="*/ 11 h 205"/>
                <a:gd name="T54" fmla="*/ 16 w 111"/>
                <a:gd name="T55" fmla="*/ 22 h 20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</a:cxnLst>
              <a:rect l="0" t="0" r="r" b="b"/>
              <a:pathLst>
                <a:path w="111" h="205">
                  <a:moveTo>
                    <a:pt x="16" y="22"/>
                  </a:moveTo>
                  <a:cubicBezTo>
                    <a:pt x="14" y="29"/>
                    <a:pt x="7" y="37"/>
                    <a:pt x="8" y="50"/>
                  </a:cubicBezTo>
                  <a:cubicBezTo>
                    <a:pt x="7" y="57"/>
                    <a:pt x="0" y="60"/>
                    <a:pt x="3" y="65"/>
                  </a:cubicBezTo>
                  <a:cubicBezTo>
                    <a:pt x="6" y="70"/>
                    <a:pt x="21" y="74"/>
                    <a:pt x="24" y="80"/>
                  </a:cubicBezTo>
                  <a:cubicBezTo>
                    <a:pt x="27" y="86"/>
                    <a:pt x="21" y="98"/>
                    <a:pt x="23" y="102"/>
                  </a:cubicBezTo>
                  <a:cubicBezTo>
                    <a:pt x="29" y="98"/>
                    <a:pt x="31" y="101"/>
                    <a:pt x="36" y="107"/>
                  </a:cubicBezTo>
                  <a:cubicBezTo>
                    <a:pt x="40" y="123"/>
                    <a:pt x="46" y="124"/>
                    <a:pt x="39" y="131"/>
                  </a:cubicBezTo>
                  <a:cubicBezTo>
                    <a:pt x="30" y="129"/>
                    <a:pt x="21" y="118"/>
                    <a:pt x="19" y="132"/>
                  </a:cubicBezTo>
                  <a:cubicBezTo>
                    <a:pt x="21" y="151"/>
                    <a:pt x="24" y="156"/>
                    <a:pt x="12" y="159"/>
                  </a:cubicBezTo>
                  <a:cubicBezTo>
                    <a:pt x="12" y="162"/>
                    <a:pt x="14" y="166"/>
                    <a:pt x="15" y="167"/>
                  </a:cubicBezTo>
                  <a:cubicBezTo>
                    <a:pt x="17" y="170"/>
                    <a:pt x="33" y="170"/>
                    <a:pt x="33" y="170"/>
                  </a:cubicBezTo>
                  <a:cubicBezTo>
                    <a:pt x="32" y="183"/>
                    <a:pt x="3" y="189"/>
                    <a:pt x="1" y="201"/>
                  </a:cubicBezTo>
                  <a:cubicBezTo>
                    <a:pt x="2" y="203"/>
                    <a:pt x="11" y="204"/>
                    <a:pt x="13" y="205"/>
                  </a:cubicBezTo>
                  <a:cubicBezTo>
                    <a:pt x="20" y="205"/>
                    <a:pt x="32" y="199"/>
                    <a:pt x="41" y="198"/>
                  </a:cubicBezTo>
                  <a:cubicBezTo>
                    <a:pt x="49" y="195"/>
                    <a:pt x="67" y="187"/>
                    <a:pt x="75" y="192"/>
                  </a:cubicBezTo>
                  <a:cubicBezTo>
                    <a:pt x="86" y="189"/>
                    <a:pt x="101" y="185"/>
                    <a:pt x="106" y="179"/>
                  </a:cubicBezTo>
                  <a:cubicBezTo>
                    <a:pt x="111" y="173"/>
                    <a:pt x="109" y="164"/>
                    <a:pt x="105" y="156"/>
                  </a:cubicBezTo>
                  <a:cubicBezTo>
                    <a:pt x="104" y="148"/>
                    <a:pt x="95" y="148"/>
                    <a:pt x="91" y="143"/>
                  </a:cubicBezTo>
                  <a:cubicBezTo>
                    <a:pt x="88" y="137"/>
                    <a:pt x="92" y="130"/>
                    <a:pt x="87" y="122"/>
                  </a:cubicBezTo>
                  <a:cubicBezTo>
                    <a:pt x="81" y="108"/>
                    <a:pt x="73" y="103"/>
                    <a:pt x="62" y="97"/>
                  </a:cubicBezTo>
                  <a:cubicBezTo>
                    <a:pt x="60" y="92"/>
                    <a:pt x="66" y="78"/>
                    <a:pt x="63" y="75"/>
                  </a:cubicBezTo>
                  <a:cubicBezTo>
                    <a:pt x="59" y="70"/>
                    <a:pt x="53" y="76"/>
                    <a:pt x="49" y="71"/>
                  </a:cubicBezTo>
                  <a:cubicBezTo>
                    <a:pt x="42" y="65"/>
                    <a:pt x="47" y="55"/>
                    <a:pt x="61" y="53"/>
                  </a:cubicBezTo>
                  <a:cubicBezTo>
                    <a:pt x="66" y="29"/>
                    <a:pt x="59" y="34"/>
                    <a:pt x="45" y="36"/>
                  </a:cubicBezTo>
                  <a:cubicBezTo>
                    <a:pt x="43" y="29"/>
                    <a:pt x="49" y="15"/>
                    <a:pt x="49" y="15"/>
                  </a:cubicBezTo>
                  <a:cubicBezTo>
                    <a:pt x="45" y="5"/>
                    <a:pt x="39" y="4"/>
                    <a:pt x="32" y="1"/>
                  </a:cubicBezTo>
                  <a:cubicBezTo>
                    <a:pt x="24" y="4"/>
                    <a:pt x="23" y="0"/>
                    <a:pt x="20" y="11"/>
                  </a:cubicBezTo>
                  <a:cubicBezTo>
                    <a:pt x="16" y="25"/>
                    <a:pt x="19" y="28"/>
                    <a:pt x="16" y="22"/>
                  </a:cubicBezTo>
                  <a:close/>
                </a:path>
              </a:pathLst>
            </a:custGeom>
            <a:gradFill rotWithShape="1">
              <a:gsLst>
                <a:gs pos="0">
                  <a:srgbClr val="DDDDDD">
                    <a:alpha val="70000"/>
                  </a:srgbClr>
                </a:gs>
                <a:gs pos="100000">
                  <a:srgbClr val="DDDDDD">
                    <a:gamma/>
                    <a:tint val="18039"/>
                    <a:invGamma/>
                  </a:srgbClr>
                </a:gs>
              </a:gsLst>
              <a:lin ang="5400000" scaled="1"/>
            </a:gradFill>
            <a:ln w="3175" cap="flat" cmpd="sng">
              <a:solidFill>
                <a:srgbClr val="C0C0C0"/>
              </a:solidFill>
              <a:prstDash val="solid"/>
              <a:round/>
              <a:headEnd type="none" w="med" len="med"/>
              <a:tailEnd type="none" w="med" len="med"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17961" dir="2700000" algn="ctr" rotWithShape="0">
                      <a:srgbClr val="000000">
                        <a:alpha val="39999"/>
                      </a:srgbClr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vi-VN"/>
            </a:p>
          </p:txBody>
        </p:sp>
        <p:sp>
          <p:nvSpPr>
            <p:cNvPr id="72715" name="Freeform 11"/>
            <p:cNvSpPr>
              <a:spLocks/>
            </p:cNvSpPr>
            <p:nvPr/>
          </p:nvSpPr>
          <p:spPr bwMode="gray">
            <a:xfrm>
              <a:off x="771" y="1787"/>
              <a:ext cx="81" cy="94"/>
            </a:xfrm>
            <a:custGeom>
              <a:avLst/>
              <a:gdLst>
                <a:gd name="T0" fmla="*/ 40 w 81"/>
                <a:gd name="T1" fmla="*/ 8 h 94"/>
                <a:gd name="T2" fmla="*/ 59 w 81"/>
                <a:gd name="T3" fmla="*/ 5 h 94"/>
                <a:gd name="T4" fmla="*/ 72 w 81"/>
                <a:gd name="T5" fmla="*/ 16 h 94"/>
                <a:gd name="T6" fmla="*/ 71 w 81"/>
                <a:gd name="T7" fmla="*/ 46 h 94"/>
                <a:gd name="T8" fmla="*/ 46 w 81"/>
                <a:gd name="T9" fmla="*/ 78 h 94"/>
                <a:gd name="T10" fmla="*/ 38 w 81"/>
                <a:gd name="T11" fmla="*/ 89 h 94"/>
                <a:gd name="T12" fmla="*/ 15 w 81"/>
                <a:gd name="T13" fmla="*/ 81 h 94"/>
                <a:gd name="T14" fmla="*/ 23 w 81"/>
                <a:gd name="T15" fmla="*/ 71 h 94"/>
                <a:gd name="T16" fmla="*/ 0 w 81"/>
                <a:gd name="T17" fmla="*/ 38 h 94"/>
                <a:gd name="T18" fmla="*/ 31 w 81"/>
                <a:gd name="T19" fmla="*/ 32 h 94"/>
                <a:gd name="T20" fmla="*/ 40 w 81"/>
                <a:gd name="T21" fmla="*/ 8 h 9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81" h="94">
                  <a:moveTo>
                    <a:pt x="40" y="8"/>
                  </a:moveTo>
                  <a:cubicBezTo>
                    <a:pt x="45" y="0"/>
                    <a:pt x="50" y="1"/>
                    <a:pt x="59" y="5"/>
                  </a:cubicBezTo>
                  <a:cubicBezTo>
                    <a:pt x="68" y="17"/>
                    <a:pt x="67" y="6"/>
                    <a:pt x="72" y="16"/>
                  </a:cubicBezTo>
                  <a:cubicBezTo>
                    <a:pt x="73" y="26"/>
                    <a:pt x="72" y="35"/>
                    <a:pt x="71" y="46"/>
                  </a:cubicBezTo>
                  <a:cubicBezTo>
                    <a:pt x="81" y="65"/>
                    <a:pt x="56" y="71"/>
                    <a:pt x="46" y="78"/>
                  </a:cubicBezTo>
                  <a:cubicBezTo>
                    <a:pt x="43" y="89"/>
                    <a:pt x="45" y="82"/>
                    <a:pt x="38" y="89"/>
                  </a:cubicBezTo>
                  <a:cubicBezTo>
                    <a:pt x="31" y="89"/>
                    <a:pt x="12" y="94"/>
                    <a:pt x="15" y="81"/>
                  </a:cubicBezTo>
                  <a:cubicBezTo>
                    <a:pt x="17" y="76"/>
                    <a:pt x="23" y="71"/>
                    <a:pt x="23" y="71"/>
                  </a:cubicBezTo>
                  <a:cubicBezTo>
                    <a:pt x="23" y="61"/>
                    <a:pt x="7" y="44"/>
                    <a:pt x="0" y="38"/>
                  </a:cubicBezTo>
                  <a:cubicBezTo>
                    <a:pt x="0" y="22"/>
                    <a:pt x="23" y="42"/>
                    <a:pt x="31" y="32"/>
                  </a:cubicBezTo>
                  <a:cubicBezTo>
                    <a:pt x="40" y="19"/>
                    <a:pt x="38" y="26"/>
                    <a:pt x="40" y="8"/>
                  </a:cubicBezTo>
                  <a:close/>
                </a:path>
              </a:pathLst>
            </a:custGeom>
            <a:gradFill rotWithShape="1">
              <a:gsLst>
                <a:gs pos="0">
                  <a:srgbClr val="DDDDDD">
                    <a:alpha val="70000"/>
                  </a:srgbClr>
                </a:gs>
                <a:gs pos="100000">
                  <a:srgbClr val="DDDDDD">
                    <a:gamma/>
                    <a:tint val="18039"/>
                    <a:invGamma/>
                  </a:srgbClr>
                </a:gs>
              </a:gsLst>
              <a:lin ang="5400000" scaled="1"/>
            </a:gradFill>
            <a:ln w="3175" cap="flat" cmpd="sng">
              <a:solidFill>
                <a:srgbClr val="C0C0C0"/>
              </a:solidFill>
              <a:prstDash val="solid"/>
              <a:round/>
              <a:headEnd type="none" w="med" len="med"/>
              <a:tailEnd type="none" w="med" len="med"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17961" dir="2700000" algn="ctr" rotWithShape="0">
                      <a:srgbClr val="000000">
                        <a:alpha val="39999"/>
                      </a:srgbClr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vi-VN"/>
            </a:p>
          </p:txBody>
        </p:sp>
        <p:grpSp>
          <p:nvGrpSpPr>
            <p:cNvPr id="72716" name="Group 12"/>
            <p:cNvGrpSpPr>
              <a:grpSpLocks/>
            </p:cNvGrpSpPr>
            <p:nvPr/>
          </p:nvGrpSpPr>
          <p:grpSpPr bwMode="auto">
            <a:xfrm rot="1863484">
              <a:off x="2594" y="1848"/>
              <a:ext cx="182" cy="432"/>
              <a:chOff x="2710" y="2015"/>
              <a:chExt cx="134" cy="376"/>
            </a:xfrm>
          </p:grpSpPr>
          <p:sp>
            <p:nvSpPr>
              <p:cNvPr id="72717" name="Freeform 13"/>
              <p:cNvSpPr>
                <a:spLocks/>
              </p:cNvSpPr>
              <p:nvPr/>
            </p:nvSpPr>
            <p:spPr bwMode="gray">
              <a:xfrm>
                <a:off x="2710" y="2015"/>
                <a:ext cx="77" cy="110"/>
              </a:xfrm>
              <a:custGeom>
                <a:avLst/>
                <a:gdLst>
                  <a:gd name="T0" fmla="*/ 6 w 102"/>
                  <a:gd name="T1" fmla="*/ 0 h 152"/>
                  <a:gd name="T2" fmla="*/ 0 w 102"/>
                  <a:gd name="T3" fmla="*/ 18 h 152"/>
                  <a:gd name="T4" fmla="*/ 14 w 102"/>
                  <a:gd name="T5" fmla="*/ 42 h 152"/>
                  <a:gd name="T6" fmla="*/ 32 w 102"/>
                  <a:gd name="T7" fmla="*/ 72 h 152"/>
                  <a:gd name="T8" fmla="*/ 36 w 102"/>
                  <a:gd name="T9" fmla="*/ 104 h 152"/>
                  <a:gd name="T10" fmla="*/ 80 w 102"/>
                  <a:gd name="T11" fmla="*/ 152 h 152"/>
                  <a:gd name="T12" fmla="*/ 86 w 102"/>
                  <a:gd name="T13" fmla="*/ 124 h 152"/>
                  <a:gd name="T14" fmla="*/ 74 w 102"/>
                  <a:gd name="T15" fmla="*/ 102 h 152"/>
                  <a:gd name="T16" fmla="*/ 62 w 102"/>
                  <a:gd name="T17" fmla="*/ 92 h 152"/>
                  <a:gd name="T18" fmla="*/ 52 w 102"/>
                  <a:gd name="T19" fmla="*/ 74 h 152"/>
                  <a:gd name="T20" fmla="*/ 42 w 102"/>
                  <a:gd name="T21" fmla="*/ 44 h 152"/>
                  <a:gd name="T22" fmla="*/ 4 w 102"/>
                  <a:gd name="T23" fmla="*/ 12 h 152"/>
                  <a:gd name="T24" fmla="*/ 6 w 102"/>
                  <a:gd name="T25" fmla="*/ 0 h 15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</a:cxnLst>
                <a:rect l="0" t="0" r="r" b="b"/>
                <a:pathLst>
                  <a:path w="102" h="152">
                    <a:moveTo>
                      <a:pt x="6" y="0"/>
                    </a:moveTo>
                    <a:cubicBezTo>
                      <a:pt x="4" y="6"/>
                      <a:pt x="0" y="18"/>
                      <a:pt x="0" y="18"/>
                    </a:cubicBezTo>
                    <a:cubicBezTo>
                      <a:pt x="3" y="26"/>
                      <a:pt x="9" y="35"/>
                      <a:pt x="14" y="42"/>
                    </a:cubicBezTo>
                    <a:cubicBezTo>
                      <a:pt x="17" y="58"/>
                      <a:pt x="16" y="69"/>
                      <a:pt x="32" y="72"/>
                    </a:cubicBezTo>
                    <a:cubicBezTo>
                      <a:pt x="44" y="80"/>
                      <a:pt x="40" y="91"/>
                      <a:pt x="36" y="104"/>
                    </a:cubicBezTo>
                    <a:cubicBezTo>
                      <a:pt x="57" y="118"/>
                      <a:pt x="60" y="139"/>
                      <a:pt x="80" y="152"/>
                    </a:cubicBezTo>
                    <a:cubicBezTo>
                      <a:pt x="95" y="148"/>
                      <a:pt x="102" y="135"/>
                      <a:pt x="86" y="124"/>
                    </a:cubicBezTo>
                    <a:cubicBezTo>
                      <a:pt x="72" y="129"/>
                      <a:pt x="78" y="110"/>
                      <a:pt x="74" y="102"/>
                    </a:cubicBezTo>
                    <a:cubicBezTo>
                      <a:pt x="72" y="98"/>
                      <a:pt x="65" y="94"/>
                      <a:pt x="62" y="92"/>
                    </a:cubicBezTo>
                    <a:cubicBezTo>
                      <a:pt x="59" y="82"/>
                      <a:pt x="65" y="65"/>
                      <a:pt x="52" y="74"/>
                    </a:cubicBezTo>
                    <a:cubicBezTo>
                      <a:pt x="46" y="65"/>
                      <a:pt x="47" y="54"/>
                      <a:pt x="42" y="44"/>
                    </a:cubicBezTo>
                    <a:cubicBezTo>
                      <a:pt x="36" y="32"/>
                      <a:pt x="16" y="18"/>
                      <a:pt x="4" y="12"/>
                    </a:cubicBezTo>
                    <a:lnTo>
                      <a:pt x="6" y="0"/>
                    </a:lnTo>
                    <a:close/>
                  </a:path>
                </a:pathLst>
              </a:custGeom>
              <a:gradFill rotWithShape="1">
                <a:gsLst>
                  <a:gs pos="0">
                    <a:srgbClr val="DDDDDD">
                      <a:alpha val="70000"/>
                    </a:srgbClr>
                  </a:gs>
                  <a:gs pos="100000">
                    <a:srgbClr val="DDDDDD">
                      <a:gamma/>
                      <a:tint val="18039"/>
                      <a:invGamma/>
                    </a:srgbClr>
                  </a:gs>
                </a:gsLst>
                <a:lin ang="5400000" scaled="1"/>
              </a:gradFill>
              <a:ln w="3175" cap="flat" cmpd="sng">
                <a:solidFill>
                  <a:srgbClr val="C0C0C0"/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17961" dir="2700000" algn="ctr" rotWithShape="0">
                        <a:srgbClr val="000000">
                          <a:alpha val="39999"/>
                        </a:srgbClr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vi-VN"/>
              </a:p>
            </p:txBody>
          </p:sp>
          <p:sp>
            <p:nvSpPr>
              <p:cNvPr id="72718" name="Freeform 14"/>
              <p:cNvSpPr>
                <a:spLocks/>
              </p:cNvSpPr>
              <p:nvPr/>
            </p:nvSpPr>
            <p:spPr bwMode="gray">
              <a:xfrm>
                <a:off x="2772" y="2129"/>
                <a:ext cx="55" cy="76"/>
              </a:xfrm>
              <a:custGeom>
                <a:avLst/>
                <a:gdLst>
                  <a:gd name="T0" fmla="*/ 64 w 74"/>
                  <a:gd name="T1" fmla="*/ 22 h 103"/>
                  <a:gd name="T2" fmla="*/ 74 w 74"/>
                  <a:gd name="T3" fmla="*/ 40 h 103"/>
                  <a:gd name="T4" fmla="*/ 30 w 74"/>
                  <a:gd name="T5" fmla="*/ 84 h 103"/>
                  <a:gd name="T6" fmla="*/ 32 w 74"/>
                  <a:gd name="T7" fmla="*/ 100 h 103"/>
                  <a:gd name="T8" fmla="*/ 20 w 74"/>
                  <a:gd name="T9" fmla="*/ 94 h 103"/>
                  <a:gd name="T10" fmla="*/ 6 w 74"/>
                  <a:gd name="T11" fmla="*/ 84 h 103"/>
                  <a:gd name="T12" fmla="*/ 0 w 74"/>
                  <a:gd name="T13" fmla="*/ 82 h 103"/>
                  <a:gd name="T14" fmla="*/ 10 w 74"/>
                  <a:gd name="T15" fmla="*/ 58 h 103"/>
                  <a:gd name="T16" fmla="*/ 12 w 74"/>
                  <a:gd name="T17" fmla="*/ 52 h 103"/>
                  <a:gd name="T18" fmla="*/ 2 w 74"/>
                  <a:gd name="T19" fmla="*/ 24 h 103"/>
                  <a:gd name="T20" fmla="*/ 4 w 74"/>
                  <a:gd name="T21" fmla="*/ 14 h 103"/>
                  <a:gd name="T22" fmla="*/ 26 w 74"/>
                  <a:gd name="T23" fmla="*/ 22 h 103"/>
                  <a:gd name="T24" fmla="*/ 36 w 74"/>
                  <a:gd name="T25" fmla="*/ 36 h 103"/>
                  <a:gd name="T26" fmla="*/ 64 w 74"/>
                  <a:gd name="T27" fmla="*/ 22 h 10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</a:cxnLst>
                <a:rect l="0" t="0" r="r" b="b"/>
                <a:pathLst>
                  <a:path w="74" h="103">
                    <a:moveTo>
                      <a:pt x="64" y="22"/>
                    </a:moveTo>
                    <a:cubicBezTo>
                      <a:pt x="73" y="36"/>
                      <a:pt x="70" y="29"/>
                      <a:pt x="74" y="40"/>
                    </a:cubicBezTo>
                    <a:cubicBezTo>
                      <a:pt x="70" y="77"/>
                      <a:pt x="68" y="81"/>
                      <a:pt x="30" y="84"/>
                    </a:cubicBezTo>
                    <a:cubicBezTo>
                      <a:pt x="33" y="88"/>
                      <a:pt x="39" y="95"/>
                      <a:pt x="32" y="100"/>
                    </a:cubicBezTo>
                    <a:cubicBezTo>
                      <a:pt x="28" y="103"/>
                      <a:pt x="24" y="95"/>
                      <a:pt x="20" y="94"/>
                    </a:cubicBezTo>
                    <a:cubicBezTo>
                      <a:pt x="17" y="84"/>
                      <a:pt x="20" y="89"/>
                      <a:pt x="6" y="84"/>
                    </a:cubicBezTo>
                    <a:cubicBezTo>
                      <a:pt x="4" y="83"/>
                      <a:pt x="0" y="82"/>
                      <a:pt x="0" y="82"/>
                    </a:cubicBezTo>
                    <a:cubicBezTo>
                      <a:pt x="3" y="73"/>
                      <a:pt x="7" y="67"/>
                      <a:pt x="10" y="58"/>
                    </a:cubicBezTo>
                    <a:cubicBezTo>
                      <a:pt x="11" y="56"/>
                      <a:pt x="12" y="52"/>
                      <a:pt x="12" y="52"/>
                    </a:cubicBezTo>
                    <a:cubicBezTo>
                      <a:pt x="10" y="42"/>
                      <a:pt x="8" y="33"/>
                      <a:pt x="2" y="24"/>
                    </a:cubicBezTo>
                    <a:cubicBezTo>
                      <a:pt x="3" y="21"/>
                      <a:pt x="2" y="17"/>
                      <a:pt x="4" y="14"/>
                    </a:cubicBezTo>
                    <a:cubicBezTo>
                      <a:pt x="11" y="0"/>
                      <a:pt x="18" y="19"/>
                      <a:pt x="26" y="22"/>
                    </a:cubicBezTo>
                    <a:cubicBezTo>
                      <a:pt x="31" y="36"/>
                      <a:pt x="26" y="33"/>
                      <a:pt x="36" y="36"/>
                    </a:cubicBezTo>
                    <a:cubicBezTo>
                      <a:pt x="45" y="30"/>
                      <a:pt x="55" y="28"/>
                      <a:pt x="64" y="22"/>
                    </a:cubicBezTo>
                    <a:close/>
                  </a:path>
                </a:pathLst>
              </a:custGeom>
              <a:gradFill rotWithShape="1">
                <a:gsLst>
                  <a:gs pos="0">
                    <a:srgbClr val="DDDDDD">
                      <a:alpha val="70000"/>
                    </a:srgbClr>
                  </a:gs>
                  <a:gs pos="100000">
                    <a:srgbClr val="DDDDDD">
                      <a:gamma/>
                      <a:tint val="18039"/>
                      <a:invGamma/>
                    </a:srgbClr>
                  </a:gs>
                </a:gsLst>
                <a:lin ang="5400000" scaled="1"/>
              </a:gradFill>
              <a:ln w="3175" cap="flat" cmpd="sng">
                <a:solidFill>
                  <a:srgbClr val="C0C0C0"/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17961" dir="2700000" algn="ctr" rotWithShape="0">
                        <a:srgbClr val="000000">
                          <a:alpha val="39999"/>
                        </a:srgbClr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vi-VN"/>
              </a:p>
            </p:txBody>
          </p:sp>
          <p:sp>
            <p:nvSpPr>
              <p:cNvPr id="72719" name="Freeform 15"/>
              <p:cNvSpPr>
                <a:spLocks/>
              </p:cNvSpPr>
              <p:nvPr/>
            </p:nvSpPr>
            <p:spPr bwMode="gray">
              <a:xfrm>
                <a:off x="2736" y="2208"/>
                <a:ext cx="108" cy="183"/>
              </a:xfrm>
              <a:custGeom>
                <a:avLst/>
                <a:gdLst>
                  <a:gd name="T0" fmla="*/ 82 w 146"/>
                  <a:gd name="T1" fmla="*/ 100 h 252"/>
                  <a:gd name="T2" fmla="*/ 66 w 146"/>
                  <a:gd name="T3" fmla="*/ 106 h 252"/>
                  <a:gd name="T4" fmla="*/ 64 w 146"/>
                  <a:gd name="T5" fmla="*/ 132 h 252"/>
                  <a:gd name="T6" fmla="*/ 22 w 146"/>
                  <a:gd name="T7" fmla="*/ 146 h 252"/>
                  <a:gd name="T8" fmla="*/ 8 w 146"/>
                  <a:gd name="T9" fmla="*/ 168 h 252"/>
                  <a:gd name="T10" fmla="*/ 20 w 146"/>
                  <a:gd name="T11" fmla="*/ 182 h 252"/>
                  <a:gd name="T12" fmla="*/ 8 w 146"/>
                  <a:gd name="T13" fmla="*/ 198 h 252"/>
                  <a:gd name="T14" fmla="*/ 24 w 146"/>
                  <a:gd name="T15" fmla="*/ 252 h 252"/>
                  <a:gd name="T16" fmla="*/ 28 w 146"/>
                  <a:gd name="T17" fmla="*/ 214 h 252"/>
                  <a:gd name="T18" fmla="*/ 22 w 146"/>
                  <a:gd name="T19" fmla="*/ 192 h 252"/>
                  <a:gd name="T20" fmla="*/ 42 w 146"/>
                  <a:gd name="T21" fmla="*/ 176 h 252"/>
                  <a:gd name="T22" fmla="*/ 52 w 146"/>
                  <a:gd name="T23" fmla="*/ 158 h 252"/>
                  <a:gd name="T24" fmla="*/ 66 w 146"/>
                  <a:gd name="T25" fmla="*/ 174 h 252"/>
                  <a:gd name="T26" fmla="*/ 44 w 146"/>
                  <a:gd name="T27" fmla="*/ 190 h 252"/>
                  <a:gd name="T28" fmla="*/ 56 w 146"/>
                  <a:gd name="T29" fmla="*/ 200 h 252"/>
                  <a:gd name="T30" fmla="*/ 68 w 146"/>
                  <a:gd name="T31" fmla="*/ 178 h 252"/>
                  <a:gd name="T32" fmla="*/ 84 w 146"/>
                  <a:gd name="T33" fmla="*/ 184 h 252"/>
                  <a:gd name="T34" fmla="*/ 104 w 146"/>
                  <a:gd name="T35" fmla="*/ 148 h 252"/>
                  <a:gd name="T36" fmla="*/ 114 w 146"/>
                  <a:gd name="T37" fmla="*/ 156 h 252"/>
                  <a:gd name="T38" fmla="*/ 136 w 146"/>
                  <a:gd name="T39" fmla="*/ 148 h 252"/>
                  <a:gd name="T40" fmla="*/ 146 w 146"/>
                  <a:gd name="T41" fmla="*/ 130 h 252"/>
                  <a:gd name="T42" fmla="*/ 142 w 146"/>
                  <a:gd name="T43" fmla="*/ 110 h 252"/>
                  <a:gd name="T44" fmla="*/ 134 w 146"/>
                  <a:gd name="T45" fmla="*/ 98 h 252"/>
                  <a:gd name="T46" fmla="*/ 122 w 146"/>
                  <a:gd name="T47" fmla="*/ 40 h 252"/>
                  <a:gd name="T48" fmla="*/ 94 w 146"/>
                  <a:gd name="T49" fmla="*/ 0 h 252"/>
                  <a:gd name="T50" fmla="*/ 78 w 146"/>
                  <a:gd name="T51" fmla="*/ 12 h 252"/>
                  <a:gd name="T52" fmla="*/ 96 w 146"/>
                  <a:gd name="T53" fmla="*/ 34 h 252"/>
                  <a:gd name="T54" fmla="*/ 96 w 146"/>
                  <a:gd name="T55" fmla="*/ 64 h 252"/>
                  <a:gd name="T56" fmla="*/ 82 w 146"/>
                  <a:gd name="T57" fmla="*/ 100 h 25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</a:cxnLst>
                <a:rect l="0" t="0" r="r" b="b"/>
                <a:pathLst>
                  <a:path w="146" h="252">
                    <a:moveTo>
                      <a:pt x="82" y="100"/>
                    </a:moveTo>
                    <a:cubicBezTo>
                      <a:pt x="70" y="88"/>
                      <a:pt x="69" y="92"/>
                      <a:pt x="66" y="106"/>
                    </a:cubicBezTo>
                    <a:cubicBezTo>
                      <a:pt x="65" y="115"/>
                      <a:pt x="68" y="124"/>
                      <a:pt x="64" y="132"/>
                    </a:cubicBezTo>
                    <a:cubicBezTo>
                      <a:pt x="63" y="133"/>
                      <a:pt x="28" y="142"/>
                      <a:pt x="22" y="146"/>
                    </a:cubicBezTo>
                    <a:cubicBezTo>
                      <a:pt x="18" y="157"/>
                      <a:pt x="18" y="162"/>
                      <a:pt x="8" y="168"/>
                    </a:cubicBezTo>
                    <a:cubicBezTo>
                      <a:pt x="0" y="180"/>
                      <a:pt x="7" y="180"/>
                      <a:pt x="20" y="182"/>
                    </a:cubicBezTo>
                    <a:cubicBezTo>
                      <a:pt x="17" y="190"/>
                      <a:pt x="15" y="193"/>
                      <a:pt x="8" y="198"/>
                    </a:cubicBezTo>
                    <a:cubicBezTo>
                      <a:pt x="10" y="214"/>
                      <a:pt x="9" y="242"/>
                      <a:pt x="24" y="252"/>
                    </a:cubicBezTo>
                    <a:cubicBezTo>
                      <a:pt x="42" y="246"/>
                      <a:pt x="31" y="227"/>
                      <a:pt x="28" y="214"/>
                    </a:cubicBezTo>
                    <a:cubicBezTo>
                      <a:pt x="26" y="207"/>
                      <a:pt x="22" y="192"/>
                      <a:pt x="22" y="192"/>
                    </a:cubicBezTo>
                    <a:cubicBezTo>
                      <a:pt x="25" y="180"/>
                      <a:pt x="33" y="182"/>
                      <a:pt x="42" y="176"/>
                    </a:cubicBezTo>
                    <a:cubicBezTo>
                      <a:pt x="44" y="169"/>
                      <a:pt x="52" y="158"/>
                      <a:pt x="52" y="158"/>
                    </a:cubicBezTo>
                    <a:cubicBezTo>
                      <a:pt x="58" y="164"/>
                      <a:pt x="63" y="166"/>
                      <a:pt x="66" y="174"/>
                    </a:cubicBezTo>
                    <a:cubicBezTo>
                      <a:pt x="59" y="178"/>
                      <a:pt x="51" y="188"/>
                      <a:pt x="44" y="190"/>
                    </a:cubicBezTo>
                    <a:cubicBezTo>
                      <a:pt x="36" y="202"/>
                      <a:pt x="46" y="202"/>
                      <a:pt x="56" y="200"/>
                    </a:cubicBezTo>
                    <a:cubicBezTo>
                      <a:pt x="60" y="189"/>
                      <a:pt x="59" y="184"/>
                      <a:pt x="68" y="178"/>
                    </a:cubicBezTo>
                    <a:cubicBezTo>
                      <a:pt x="77" y="181"/>
                      <a:pt x="75" y="187"/>
                      <a:pt x="84" y="184"/>
                    </a:cubicBezTo>
                    <a:cubicBezTo>
                      <a:pt x="92" y="171"/>
                      <a:pt x="91" y="157"/>
                      <a:pt x="104" y="148"/>
                    </a:cubicBezTo>
                    <a:cubicBezTo>
                      <a:pt x="108" y="149"/>
                      <a:pt x="110" y="155"/>
                      <a:pt x="114" y="156"/>
                    </a:cubicBezTo>
                    <a:cubicBezTo>
                      <a:pt x="120" y="158"/>
                      <a:pt x="131" y="151"/>
                      <a:pt x="136" y="148"/>
                    </a:cubicBezTo>
                    <a:cubicBezTo>
                      <a:pt x="145" y="134"/>
                      <a:pt x="142" y="141"/>
                      <a:pt x="146" y="130"/>
                    </a:cubicBezTo>
                    <a:cubicBezTo>
                      <a:pt x="146" y="127"/>
                      <a:pt x="145" y="115"/>
                      <a:pt x="142" y="110"/>
                    </a:cubicBezTo>
                    <a:cubicBezTo>
                      <a:pt x="140" y="106"/>
                      <a:pt x="134" y="98"/>
                      <a:pt x="134" y="98"/>
                    </a:cubicBezTo>
                    <a:cubicBezTo>
                      <a:pt x="131" y="78"/>
                      <a:pt x="142" y="53"/>
                      <a:pt x="122" y="40"/>
                    </a:cubicBezTo>
                    <a:cubicBezTo>
                      <a:pt x="112" y="26"/>
                      <a:pt x="109" y="10"/>
                      <a:pt x="94" y="0"/>
                    </a:cubicBezTo>
                    <a:cubicBezTo>
                      <a:pt x="87" y="4"/>
                      <a:pt x="86" y="9"/>
                      <a:pt x="78" y="12"/>
                    </a:cubicBezTo>
                    <a:cubicBezTo>
                      <a:pt x="67" y="29"/>
                      <a:pt x="80" y="31"/>
                      <a:pt x="96" y="34"/>
                    </a:cubicBezTo>
                    <a:cubicBezTo>
                      <a:pt x="103" y="44"/>
                      <a:pt x="100" y="53"/>
                      <a:pt x="96" y="64"/>
                    </a:cubicBezTo>
                    <a:cubicBezTo>
                      <a:pt x="96" y="68"/>
                      <a:pt x="95" y="106"/>
                      <a:pt x="82" y="100"/>
                    </a:cubicBezTo>
                    <a:close/>
                  </a:path>
                </a:pathLst>
              </a:custGeom>
              <a:gradFill rotWithShape="1">
                <a:gsLst>
                  <a:gs pos="0">
                    <a:srgbClr val="DDDDDD">
                      <a:alpha val="70000"/>
                    </a:srgbClr>
                  </a:gs>
                  <a:gs pos="100000">
                    <a:srgbClr val="DDDDDD">
                      <a:gamma/>
                      <a:tint val="18039"/>
                      <a:invGamma/>
                    </a:srgbClr>
                  </a:gs>
                </a:gsLst>
                <a:lin ang="5400000" scaled="1"/>
              </a:gradFill>
              <a:ln w="3175" cap="flat" cmpd="sng">
                <a:solidFill>
                  <a:srgbClr val="C0C0C0"/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17961" dir="2700000" algn="ctr" rotWithShape="0">
                        <a:srgbClr val="000000">
                          <a:alpha val="39999"/>
                        </a:srgbClr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vi-VN"/>
              </a:p>
            </p:txBody>
          </p:sp>
        </p:grpSp>
        <p:sp>
          <p:nvSpPr>
            <p:cNvPr id="72720" name="Freeform 16"/>
            <p:cNvSpPr>
              <a:spLocks/>
            </p:cNvSpPr>
            <p:nvPr/>
          </p:nvSpPr>
          <p:spPr bwMode="gray">
            <a:xfrm>
              <a:off x="877" y="1722"/>
              <a:ext cx="9" cy="14"/>
            </a:xfrm>
            <a:custGeom>
              <a:avLst/>
              <a:gdLst>
                <a:gd name="T0" fmla="*/ 10 w 13"/>
                <a:gd name="T1" fmla="*/ 5 h 20"/>
                <a:gd name="T2" fmla="*/ 1 w 13"/>
                <a:gd name="T3" fmla="*/ 11 h 20"/>
                <a:gd name="T4" fmla="*/ 9 w 13"/>
                <a:gd name="T5" fmla="*/ 20 h 20"/>
                <a:gd name="T6" fmla="*/ 10 w 13"/>
                <a:gd name="T7" fmla="*/ 5 h 2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3" h="20">
                  <a:moveTo>
                    <a:pt x="10" y="5"/>
                  </a:moveTo>
                  <a:cubicBezTo>
                    <a:pt x="3" y="0"/>
                    <a:pt x="5" y="6"/>
                    <a:pt x="1" y="11"/>
                  </a:cubicBezTo>
                  <a:cubicBezTo>
                    <a:pt x="0" y="18"/>
                    <a:pt x="2" y="19"/>
                    <a:pt x="9" y="20"/>
                  </a:cubicBezTo>
                  <a:cubicBezTo>
                    <a:pt x="13" y="14"/>
                    <a:pt x="10" y="12"/>
                    <a:pt x="10" y="5"/>
                  </a:cubicBezTo>
                  <a:close/>
                </a:path>
              </a:pathLst>
            </a:custGeom>
            <a:gradFill rotWithShape="1">
              <a:gsLst>
                <a:gs pos="0">
                  <a:srgbClr val="DDDDDD">
                    <a:alpha val="70000"/>
                  </a:srgbClr>
                </a:gs>
                <a:gs pos="100000">
                  <a:srgbClr val="DDDDDD">
                    <a:gamma/>
                    <a:tint val="18039"/>
                    <a:invGamma/>
                  </a:srgbClr>
                </a:gs>
              </a:gsLst>
              <a:lin ang="5400000" scaled="1"/>
            </a:gradFill>
            <a:ln w="3175" cap="flat" cmpd="sng">
              <a:solidFill>
                <a:srgbClr val="C0C0C0"/>
              </a:solidFill>
              <a:prstDash val="solid"/>
              <a:round/>
              <a:headEnd type="none" w="med" len="med"/>
              <a:tailEnd type="none" w="med" len="med"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17961" dir="2700000" algn="ctr" rotWithShape="0">
                      <a:srgbClr val="000000">
                        <a:alpha val="39999"/>
                      </a:srgbClr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vi-VN"/>
            </a:p>
          </p:txBody>
        </p:sp>
        <p:grpSp>
          <p:nvGrpSpPr>
            <p:cNvPr id="72721" name="Group 17"/>
            <p:cNvGrpSpPr>
              <a:grpSpLocks/>
            </p:cNvGrpSpPr>
            <p:nvPr/>
          </p:nvGrpSpPr>
          <p:grpSpPr bwMode="auto">
            <a:xfrm rot="-385409">
              <a:off x="1428" y="2692"/>
              <a:ext cx="206" cy="301"/>
              <a:chOff x="3095" y="2636"/>
              <a:chExt cx="206" cy="301"/>
            </a:xfrm>
          </p:grpSpPr>
          <p:sp>
            <p:nvSpPr>
              <p:cNvPr id="72722" name="Freeform 18"/>
              <p:cNvSpPr>
                <a:spLocks/>
              </p:cNvSpPr>
              <p:nvPr/>
            </p:nvSpPr>
            <p:spPr bwMode="gray">
              <a:xfrm>
                <a:off x="3095" y="2742"/>
                <a:ext cx="124" cy="195"/>
              </a:xfrm>
              <a:custGeom>
                <a:avLst/>
                <a:gdLst>
                  <a:gd name="T0" fmla="*/ 128 w 164"/>
                  <a:gd name="T1" fmla="*/ 0 h 268"/>
                  <a:gd name="T2" fmla="*/ 104 w 164"/>
                  <a:gd name="T3" fmla="*/ 28 h 268"/>
                  <a:gd name="T4" fmla="*/ 88 w 164"/>
                  <a:gd name="T5" fmla="*/ 64 h 268"/>
                  <a:gd name="T6" fmla="*/ 36 w 164"/>
                  <a:gd name="T7" fmla="*/ 84 h 268"/>
                  <a:gd name="T8" fmla="*/ 28 w 164"/>
                  <a:gd name="T9" fmla="*/ 96 h 268"/>
                  <a:gd name="T10" fmla="*/ 16 w 164"/>
                  <a:gd name="T11" fmla="*/ 100 h 268"/>
                  <a:gd name="T12" fmla="*/ 20 w 164"/>
                  <a:gd name="T13" fmla="*/ 132 h 268"/>
                  <a:gd name="T14" fmla="*/ 28 w 164"/>
                  <a:gd name="T15" fmla="*/ 156 h 268"/>
                  <a:gd name="T16" fmla="*/ 0 w 164"/>
                  <a:gd name="T17" fmla="*/ 200 h 268"/>
                  <a:gd name="T18" fmla="*/ 28 w 164"/>
                  <a:gd name="T19" fmla="*/ 260 h 268"/>
                  <a:gd name="T20" fmla="*/ 52 w 164"/>
                  <a:gd name="T21" fmla="*/ 268 h 268"/>
                  <a:gd name="T22" fmla="*/ 88 w 164"/>
                  <a:gd name="T23" fmla="*/ 216 h 268"/>
                  <a:gd name="T24" fmla="*/ 104 w 164"/>
                  <a:gd name="T25" fmla="*/ 192 h 268"/>
                  <a:gd name="T26" fmla="*/ 128 w 164"/>
                  <a:gd name="T27" fmla="*/ 116 h 268"/>
                  <a:gd name="T28" fmla="*/ 140 w 164"/>
                  <a:gd name="T29" fmla="*/ 76 h 268"/>
                  <a:gd name="T30" fmla="*/ 164 w 164"/>
                  <a:gd name="T31" fmla="*/ 72 h 268"/>
                  <a:gd name="T32" fmla="*/ 128 w 164"/>
                  <a:gd name="T33" fmla="*/ 0 h 26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</a:cxnLst>
                <a:rect l="0" t="0" r="r" b="b"/>
                <a:pathLst>
                  <a:path w="164" h="268">
                    <a:moveTo>
                      <a:pt x="128" y="0"/>
                    </a:moveTo>
                    <a:cubicBezTo>
                      <a:pt x="123" y="16"/>
                      <a:pt x="120" y="23"/>
                      <a:pt x="104" y="28"/>
                    </a:cubicBezTo>
                    <a:cubicBezTo>
                      <a:pt x="102" y="35"/>
                      <a:pt x="97" y="57"/>
                      <a:pt x="88" y="64"/>
                    </a:cubicBezTo>
                    <a:cubicBezTo>
                      <a:pt x="75" y="75"/>
                      <a:pt x="51" y="74"/>
                      <a:pt x="36" y="84"/>
                    </a:cubicBezTo>
                    <a:cubicBezTo>
                      <a:pt x="33" y="88"/>
                      <a:pt x="32" y="93"/>
                      <a:pt x="28" y="96"/>
                    </a:cubicBezTo>
                    <a:cubicBezTo>
                      <a:pt x="25" y="99"/>
                      <a:pt x="17" y="96"/>
                      <a:pt x="16" y="100"/>
                    </a:cubicBezTo>
                    <a:cubicBezTo>
                      <a:pt x="14" y="110"/>
                      <a:pt x="18" y="121"/>
                      <a:pt x="20" y="132"/>
                    </a:cubicBezTo>
                    <a:cubicBezTo>
                      <a:pt x="22" y="140"/>
                      <a:pt x="28" y="156"/>
                      <a:pt x="28" y="156"/>
                    </a:cubicBezTo>
                    <a:cubicBezTo>
                      <a:pt x="13" y="166"/>
                      <a:pt x="6" y="183"/>
                      <a:pt x="0" y="200"/>
                    </a:cubicBezTo>
                    <a:cubicBezTo>
                      <a:pt x="3" y="210"/>
                      <a:pt x="19" y="254"/>
                      <a:pt x="28" y="260"/>
                    </a:cubicBezTo>
                    <a:cubicBezTo>
                      <a:pt x="35" y="264"/>
                      <a:pt x="52" y="268"/>
                      <a:pt x="52" y="268"/>
                    </a:cubicBezTo>
                    <a:cubicBezTo>
                      <a:pt x="85" y="261"/>
                      <a:pt x="79" y="244"/>
                      <a:pt x="88" y="216"/>
                    </a:cubicBezTo>
                    <a:cubicBezTo>
                      <a:pt x="91" y="207"/>
                      <a:pt x="99" y="200"/>
                      <a:pt x="104" y="192"/>
                    </a:cubicBezTo>
                    <a:cubicBezTo>
                      <a:pt x="116" y="174"/>
                      <a:pt x="121" y="136"/>
                      <a:pt x="128" y="116"/>
                    </a:cubicBezTo>
                    <a:cubicBezTo>
                      <a:pt x="131" y="108"/>
                      <a:pt x="134" y="79"/>
                      <a:pt x="140" y="76"/>
                    </a:cubicBezTo>
                    <a:cubicBezTo>
                      <a:pt x="147" y="72"/>
                      <a:pt x="156" y="73"/>
                      <a:pt x="164" y="72"/>
                    </a:cubicBezTo>
                    <a:cubicBezTo>
                      <a:pt x="158" y="19"/>
                      <a:pt x="161" y="33"/>
                      <a:pt x="128" y="0"/>
                    </a:cubicBezTo>
                    <a:close/>
                  </a:path>
                </a:pathLst>
              </a:custGeom>
              <a:gradFill rotWithShape="1">
                <a:gsLst>
                  <a:gs pos="0">
                    <a:srgbClr val="DDDDDD">
                      <a:alpha val="70000"/>
                    </a:srgbClr>
                  </a:gs>
                  <a:gs pos="100000">
                    <a:srgbClr val="DDDDDD">
                      <a:gamma/>
                      <a:tint val="18039"/>
                      <a:invGamma/>
                    </a:srgbClr>
                  </a:gs>
                </a:gsLst>
                <a:lin ang="5400000" scaled="1"/>
              </a:gradFill>
              <a:ln w="3175" cap="flat" cmpd="sng">
                <a:solidFill>
                  <a:srgbClr val="C0C0C0"/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17961" dir="2700000" algn="ctr" rotWithShape="0">
                        <a:srgbClr val="000000">
                          <a:alpha val="39999"/>
                        </a:srgbClr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vi-VN"/>
              </a:p>
            </p:txBody>
          </p:sp>
          <p:sp>
            <p:nvSpPr>
              <p:cNvPr id="72723" name="Freeform 19"/>
              <p:cNvSpPr>
                <a:spLocks/>
              </p:cNvSpPr>
              <p:nvPr/>
            </p:nvSpPr>
            <p:spPr bwMode="gray">
              <a:xfrm>
                <a:off x="3251" y="2865"/>
                <a:ext cx="31" cy="17"/>
              </a:xfrm>
              <a:custGeom>
                <a:avLst/>
                <a:gdLst>
                  <a:gd name="T0" fmla="*/ 30 w 41"/>
                  <a:gd name="T1" fmla="*/ 0 h 24"/>
                  <a:gd name="T2" fmla="*/ 26 w 41"/>
                  <a:gd name="T3" fmla="*/ 24 h 24"/>
                  <a:gd name="T4" fmla="*/ 30 w 41"/>
                  <a:gd name="T5" fmla="*/ 0 h 2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41" h="24">
                    <a:moveTo>
                      <a:pt x="30" y="0"/>
                    </a:moveTo>
                    <a:cubicBezTo>
                      <a:pt x="4" y="4"/>
                      <a:pt x="0" y="17"/>
                      <a:pt x="26" y="24"/>
                    </a:cubicBezTo>
                    <a:cubicBezTo>
                      <a:pt x="41" y="19"/>
                      <a:pt x="38" y="10"/>
                      <a:pt x="30" y="0"/>
                    </a:cubicBezTo>
                    <a:close/>
                  </a:path>
                </a:pathLst>
              </a:custGeom>
              <a:gradFill rotWithShape="1">
                <a:gsLst>
                  <a:gs pos="0">
                    <a:srgbClr val="DDDDDD">
                      <a:alpha val="70000"/>
                    </a:srgbClr>
                  </a:gs>
                  <a:gs pos="100000">
                    <a:srgbClr val="DDDDDD">
                      <a:gamma/>
                      <a:tint val="18039"/>
                      <a:invGamma/>
                    </a:srgbClr>
                  </a:gs>
                </a:gsLst>
                <a:lin ang="5400000" scaled="1"/>
              </a:gradFill>
              <a:ln w="3175" cap="flat" cmpd="sng">
                <a:solidFill>
                  <a:srgbClr val="C0C0C0"/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17961" dir="2700000" algn="ctr" rotWithShape="0">
                        <a:srgbClr val="000000">
                          <a:alpha val="39999"/>
                        </a:srgbClr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vi-VN"/>
              </a:p>
            </p:txBody>
          </p:sp>
          <p:sp>
            <p:nvSpPr>
              <p:cNvPr id="72724" name="Freeform 20"/>
              <p:cNvSpPr>
                <a:spLocks/>
              </p:cNvSpPr>
              <p:nvPr/>
            </p:nvSpPr>
            <p:spPr bwMode="gray">
              <a:xfrm>
                <a:off x="3291" y="2858"/>
                <a:ext cx="10" cy="15"/>
              </a:xfrm>
              <a:custGeom>
                <a:avLst/>
                <a:gdLst>
                  <a:gd name="T0" fmla="*/ 10 w 13"/>
                  <a:gd name="T1" fmla="*/ 5 h 20"/>
                  <a:gd name="T2" fmla="*/ 1 w 13"/>
                  <a:gd name="T3" fmla="*/ 11 h 20"/>
                  <a:gd name="T4" fmla="*/ 9 w 13"/>
                  <a:gd name="T5" fmla="*/ 20 h 20"/>
                  <a:gd name="T6" fmla="*/ 10 w 13"/>
                  <a:gd name="T7" fmla="*/ 5 h 2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13" h="20">
                    <a:moveTo>
                      <a:pt x="10" y="5"/>
                    </a:moveTo>
                    <a:cubicBezTo>
                      <a:pt x="3" y="0"/>
                      <a:pt x="5" y="6"/>
                      <a:pt x="1" y="11"/>
                    </a:cubicBezTo>
                    <a:cubicBezTo>
                      <a:pt x="0" y="18"/>
                      <a:pt x="2" y="19"/>
                      <a:pt x="9" y="20"/>
                    </a:cubicBezTo>
                    <a:cubicBezTo>
                      <a:pt x="13" y="14"/>
                      <a:pt x="10" y="12"/>
                      <a:pt x="10" y="5"/>
                    </a:cubicBezTo>
                    <a:close/>
                  </a:path>
                </a:pathLst>
              </a:custGeom>
              <a:gradFill rotWithShape="1">
                <a:gsLst>
                  <a:gs pos="0">
                    <a:srgbClr val="DDDDDD">
                      <a:alpha val="70000"/>
                    </a:srgbClr>
                  </a:gs>
                  <a:gs pos="100000">
                    <a:srgbClr val="DDDDDD">
                      <a:gamma/>
                      <a:tint val="18039"/>
                      <a:invGamma/>
                    </a:srgbClr>
                  </a:gs>
                </a:gsLst>
                <a:lin ang="5400000" scaled="1"/>
              </a:gradFill>
              <a:ln w="3175" cap="flat" cmpd="sng">
                <a:solidFill>
                  <a:srgbClr val="C0C0C0"/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17961" dir="2700000" algn="ctr" rotWithShape="0">
                        <a:srgbClr val="000000">
                          <a:alpha val="39999"/>
                        </a:srgbClr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vi-VN"/>
              </a:p>
            </p:txBody>
          </p:sp>
          <p:sp>
            <p:nvSpPr>
              <p:cNvPr id="72725" name="Freeform 21"/>
              <p:cNvSpPr>
                <a:spLocks/>
              </p:cNvSpPr>
              <p:nvPr/>
            </p:nvSpPr>
            <p:spPr bwMode="gray">
              <a:xfrm>
                <a:off x="3224" y="2708"/>
                <a:ext cx="9" cy="16"/>
              </a:xfrm>
              <a:custGeom>
                <a:avLst/>
                <a:gdLst>
                  <a:gd name="T0" fmla="*/ 10 w 13"/>
                  <a:gd name="T1" fmla="*/ 5 h 20"/>
                  <a:gd name="T2" fmla="*/ 1 w 13"/>
                  <a:gd name="T3" fmla="*/ 11 h 20"/>
                  <a:gd name="T4" fmla="*/ 9 w 13"/>
                  <a:gd name="T5" fmla="*/ 20 h 20"/>
                  <a:gd name="T6" fmla="*/ 10 w 13"/>
                  <a:gd name="T7" fmla="*/ 5 h 2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13" h="20">
                    <a:moveTo>
                      <a:pt x="10" y="5"/>
                    </a:moveTo>
                    <a:cubicBezTo>
                      <a:pt x="3" y="0"/>
                      <a:pt x="5" y="6"/>
                      <a:pt x="1" y="11"/>
                    </a:cubicBezTo>
                    <a:cubicBezTo>
                      <a:pt x="0" y="18"/>
                      <a:pt x="2" y="19"/>
                      <a:pt x="9" y="20"/>
                    </a:cubicBezTo>
                    <a:cubicBezTo>
                      <a:pt x="13" y="14"/>
                      <a:pt x="10" y="12"/>
                      <a:pt x="10" y="5"/>
                    </a:cubicBezTo>
                    <a:close/>
                  </a:path>
                </a:pathLst>
              </a:custGeom>
              <a:gradFill rotWithShape="1">
                <a:gsLst>
                  <a:gs pos="0">
                    <a:srgbClr val="DDDDDD">
                      <a:alpha val="70000"/>
                    </a:srgbClr>
                  </a:gs>
                  <a:gs pos="100000">
                    <a:srgbClr val="DDDDDD">
                      <a:gamma/>
                      <a:tint val="18039"/>
                      <a:invGamma/>
                    </a:srgbClr>
                  </a:gs>
                </a:gsLst>
                <a:lin ang="5400000" scaled="1"/>
              </a:gradFill>
              <a:ln w="3175" cap="flat" cmpd="sng">
                <a:solidFill>
                  <a:srgbClr val="C0C0C0"/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17961" dir="2700000" algn="ctr" rotWithShape="0">
                        <a:srgbClr val="000000">
                          <a:alpha val="39999"/>
                        </a:srgbClr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vi-VN"/>
              </a:p>
            </p:txBody>
          </p:sp>
          <p:sp>
            <p:nvSpPr>
              <p:cNvPr id="72726" name="Freeform 22"/>
              <p:cNvSpPr>
                <a:spLocks/>
              </p:cNvSpPr>
              <p:nvPr/>
            </p:nvSpPr>
            <p:spPr bwMode="gray">
              <a:xfrm>
                <a:off x="3284" y="2637"/>
                <a:ext cx="11" cy="19"/>
              </a:xfrm>
              <a:custGeom>
                <a:avLst/>
                <a:gdLst>
                  <a:gd name="T0" fmla="*/ 6 w 14"/>
                  <a:gd name="T1" fmla="*/ 0 h 25"/>
                  <a:gd name="T2" fmla="*/ 0 w 14"/>
                  <a:gd name="T3" fmla="*/ 13 h 25"/>
                  <a:gd name="T4" fmla="*/ 12 w 14"/>
                  <a:gd name="T5" fmla="*/ 24 h 25"/>
                  <a:gd name="T6" fmla="*/ 6 w 14"/>
                  <a:gd name="T7" fmla="*/ 0 h 2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14" h="25">
                    <a:moveTo>
                      <a:pt x="6" y="0"/>
                    </a:moveTo>
                    <a:cubicBezTo>
                      <a:pt x="4" y="5"/>
                      <a:pt x="3" y="9"/>
                      <a:pt x="0" y="13"/>
                    </a:cubicBezTo>
                    <a:cubicBezTo>
                      <a:pt x="1" y="24"/>
                      <a:pt x="1" y="25"/>
                      <a:pt x="12" y="24"/>
                    </a:cubicBezTo>
                    <a:cubicBezTo>
                      <a:pt x="14" y="12"/>
                      <a:pt x="8" y="10"/>
                      <a:pt x="6" y="0"/>
                    </a:cubicBezTo>
                    <a:close/>
                  </a:path>
                </a:pathLst>
              </a:custGeom>
              <a:gradFill rotWithShape="1">
                <a:gsLst>
                  <a:gs pos="0">
                    <a:srgbClr val="DDDDDD">
                      <a:alpha val="70000"/>
                    </a:srgbClr>
                  </a:gs>
                  <a:gs pos="100000">
                    <a:srgbClr val="DDDDDD">
                      <a:gamma/>
                      <a:tint val="18039"/>
                      <a:invGamma/>
                    </a:srgbClr>
                  </a:gs>
                </a:gsLst>
                <a:lin ang="5400000" scaled="1"/>
              </a:gradFill>
              <a:ln w="3175" cap="flat" cmpd="sng">
                <a:solidFill>
                  <a:srgbClr val="C0C0C0"/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17961" dir="2700000" algn="ctr" rotWithShape="0">
                        <a:srgbClr val="000000">
                          <a:alpha val="39999"/>
                        </a:srgbClr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vi-VN"/>
              </a:p>
            </p:txBody>
          </p:sp>
          <p:sp>
            <p:nvSpPr>
              <p:cNvPr id="72727" name="Freeform 23"/>
              <p:cNvSpPr>
                <a:spLocks/>
              </p:cNvSpPr>
              <p:nvPr/>
            </p:nvSpPr>
            <p:spPr bwMode="gray">
              <a:xfrm>
                <a:off x="3260" y="2636"/>
                <a:ext cx="11" cy="19"/>
              </a:xfrm>
              <a:custGeom>
                <a:avLst/>
                <a:gdLst>
                  <a:gd name="T0" fmla="*/ 6 w 14"/>
                  <a:gd name="T1" fmla="*/ 0 h 25"/>
                  <a:gd name="T2" fmla="*/ 0 w 14"/>
                  <a:gd name="T3" fmla="*/ 13 h 25"/>
                  <a:gd name="T4" fmla="*/ 12 w 14"/>
                  <a:gd name="T5" fmla="*/ 24 h 25"/>
                  <a:gd name="T6" fmla="*/ 6 w 14"/>
                  <a:gd name="T7" fmla="*/ 0 h 2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14" h="25">
                    <a:moveTo>
                      <a:pt x="6" y="0"/>
                    </a:moveTo>
                    <a:cubicBezTo>
                      <a:pt x="4" y="5"/>
                      <a:pt x="3" y="9"/>
                      <a:pt x="0" y="13"/>
                    </a:cubicBezTo>
                    <a:cubicBezTo>
                      <a:pt x="1" y="24"/>
                      <a:pt x="1" y="25"/>
                      <a:pt x="12" y="24"/>
                    </a:cubicBezTo>
                    <a:cubicBezTo>
                      <a:pt x="14" y="12"/>
                      <a:pt x="8" y="10"/>
                      <a:pt x="6" y="0"/>
                    </a:cubicBezTo>
                    <a:close/>
                  </a:path>
                </a:pathLst>
              </a:custGeom>
              <a:gradFill rotWithShape="1">
                <a:gsLst>
                  <a:gs pos="0">
                    <a:srgbClr val="DDDDDD">
                      <a:alpha val="70000"/>
                    </a:srgbClr>
                  </a:gs>
                  <a:gs pos="100000">
                    <a:srgbClr val="DDDDDD">
                      <a:gamma/>
                      <a:tint val="18039"/>
                      <a:invGamma/>
                    </a:srgbClr>
                  </a:gs>
                </a:gsLst>
                <a:lin ang="5400000" scaled="1"/>
              </a:gradFill>
              <a:ln w="3175" cap="flat" cmpd="sng">
                <a:solidFill>
                  <a:srgbClr val="C0C0C0"/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17961" dir="2700000" algn="ctr" rotWithShape="0">
                        <a:srgbClr val="000000">
                          <a:alpha val="39999"/>
                        </a:srgbClr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vi-VN"/>
              </a:p>
            </p:txBody>
          </p:sp>
          <p:sp>
            <p:nvSpPr>
              <p:cNvPr id="72728" name="Freeform 24"/>
              <p:cNvSpPr>
                <a:spLocks/>
              </p:cNvSpPr>
              <p:nvPr/>
            </p:nvSpPr>
            <p:spPr bwMode="gray">
              <a:xfrm>
                <a:off x="3248" y="2658"/>
                <a:ext cx="11" cy="15"/>
              </a:xfrm>
              <a:custGeom>
                <a:avLst/>
                <a:gdLst>
                  <a:gd name="T0" fmla="*/ 10 w 13"/>
                  <a:gd name="T1" fmla="*/ 5 h 20"/>
                  <a:gd name="T2" fmla="*/ 1 w 13"/>
                  <a:gd name="T3" fmla="*/ 11 h 20"/>
                  <a:gd name="T4" fmla="*/ 9 w 13"/>
                  <a:gd name="T5" fmla="*/ 20 h 20"/>
                  <a:gd name="T6" fmla="*/ 10 w 13"/>
                  <a:gd name="T7" fmla="*/ 5 h 2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13" h="20">
                    <a:moveTo>
                      <a:pt x="10" y="5"/>
                    </a:moveTo>
                    <a:cubicBezTo>
                      <a:pt x="3" y="0"/>
                      <a:pt x="5" y="6"/>
                      <a:pt x="1" y="11"/>
                    </a:cubicBezTo>
                    <a:cubicBezTo>
                      <a:pt x="0" y="18"/>
                      <a:pt x="2" y="19"/>
                      <a:pt x="9" y="20"/>
                    </a:cubicBezTo>
                    <a:cubicBezTo>
                      <a:pt x="13" y="14"/>
                      <a:pt x="10" y="12"/>
                      <a:pt x="10" y="5"/>
                    </a:cubicBezTo>
                    <a:close/>
                  </a:path>
                </a:pathLst>
              </a:custGeom>
              <a:gradFill rotWithShape="1">
                <a:gsLst>
                  <a:gs pos="0">
                    <a:srgbClr val="DDDDDD">
                      <a:alpha val="70000"/>
                    </a:srgbClr>
                  </a:gs>
                  <a:gs pos="100000">
                    <a:srgbClr val="DDDDDD">
                      <a:gamma/>
                      <a:tint val="18039"/>
                      <a:invGamma/>
                    </a:srgbClr>
                  </a:gs>
                </a:gsLst>
                <a:lin ang="5400000" scaled="1"/>
              </a:gradFill>
              <a:ln w="3175" cap="flat" cmpd="sng">
                <a:solidFill>
                  <a:srgbClr val="C0C0C0"/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17961" dir="2700000" algn="ctr" rotWithShape="0">
                        <a:srgbClr val="000000">
                          <a:alpha val="39999"/>
                        </a:srgbClr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vi-VN"/>
              </a:p>
            </p:txBody>
          </p:sp>
          <p:sp>
            <p:nvSpPr>
              <p:cNvPr id="72729" name="Freeform 25"/>
              <p:cNvSpPr>
                <a:spLocks/>
              </p:cNvSpPr>
              <p:nvPr/>
            </p:nvSpPr>
            <p:spPr bwMode="gray">
              <a:xfrm>
                <a:off x="3224" y="2691"/>
                <a:ext cx="9" cy="15"/>
              </a:xfrm>
              <a:custGeom>
                <a:avLst/>
                <a:gdLst>
                  <a:gd name="T0" fmla="*/ 10 w 13"/>
                  <a:gd name="T1" fmla="*/ 5 h 20"/>
                  <a:gd name="T2" fmla="*/ 1 w 13"/>
                  <a:gd name="T3" fmla="*/ 11 h 20"/>
                  <a:gd name="T4" fmla="*/ 9 w 13"/>
                  <a:gd name="T5" fmla="*/ 20 h 20"/>
                  <a:gd name="T6" fmla="*/ 10 w 13"/>
                  <a:gd name="T7" fmla="*/ 5 h 2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13" h="20">
                    <a:moveTo>
                      <a:pt x="10" y="5"/>
                    </a:moveTo>
                    <a:cubicBezTo>
                      <a:pt x="3" y="0"/>
                      <a:pt x="5" y="6"/>
                      <a:pt x="1" y="11"/>
                    </a:cubicBezTo>
                    <a:cubicBezTo>
                      <a:pt x="0" y="18"/>
                      <a:pt x="2" y="19"/>
                      <a:pt x="9" y="20"/>
                    </a:cubicBezTo>
                    <a:cubicBezTo>
                      <a:pt x="13" y="14"/>
                      <a:pt x="10" y="12"/>
                      <a:pt x="10" y="5"/>
                    </a:cubicBezTo>
                    <a:close/>
                  </a:path>
                </a:pathLst>
              </a:custGeom>
              <a:gradFill rotWithShape="1">
                <a:gsLst>
                  <a:gs pos="0">
                    <a:srgbClr val="DDDDDD">
                      <a:alpha val="70000"/>
                    </a:srgbClr>
                  </a:gs>
                  <a:gs pos="100000">
                    <a:srgbClr val="DDDDDD">
                      <a:gamma/>
                      <a:tint val="18039"/>
                      <a:invGamma/>
                    </a:srgbClr>
                  </a:gs>
                </a:gsLst>
                <a:lin ang="5400000" scaled="1"/>
              </a:gradFill>
              <a:ln w="3175" cap="flat" cmpd="sng">
                <a:solidFill>
                  <a:srgbClr val="C0C0C0"/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17961" dir="2700000" algn="ctr" rotWithShape="0">
                        <a:srgbClr val="000000">
                          <a:alpha val="39999"/>
                        </a:srgbClr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vi-VN"/>
              </a:p>
            </p:txBody>
          </p:sp>
          <p:sp>
            <p:nvSpPr>
              <p:cNvPr id="72730" name="Freeform 26"/>
              <p:cNvSpPr>
                <a:spLocks/>
              </p:cNvSpPr>
              <p:nvPr/>
            </p:nvSpPr>
            <p:spPr bwMode="gray">
              <a:xfrm>
                <a:off x="3242" y="2679"/>
                <a:ext cx="11" cy="14"/>
              </a:xfrm>
              <a:custGeom>
                <a:avLst/>
                <a:gdLst>
                  <a:gd name="T0" fmla="*/ 10 w 13"/>
                  <a:gd name="T1" fmla="*/ 5 h 20"/>
                  <a:gd name="T2" fmla="*/ 1 w 13"/>
                  <a:gd name="T3" fmla="*/ 11 h 20"/>
                  <a:gd name="T4" fmla="*/ 9 w 13"/>
                  <a:gd name="T5" fmla="*/ 20 h 20"/>
                  <a:gd name="T6" fmla="*/ 10 w 13"/>
                  <a:gd name="T7" fmla="*/ 5 h 2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13" h="20">
                    <a:moveTo>
                      <a:pt x="10" y="5"/>
                    </a:moveTo>
                    <a:cubicBezTo>
                      <a:pt x="3" y="0"/>
                      <a:pt x="5" y="6"/>
                      <a:pt x="1" y="11"/>
                    </a:cubicBezTo>
                    <a:cubicBezTo>
                      <a:pt x="0" y="18"/>
                      <a:pt x="2" y="19"/>
                      <a:pt x="9" y="20"/>
                    </a:cubicBezTo>
                    <a:cubicBezTo>
                      <a:pt x="13" y="14"/>
                      <a:pt x="10" y="12"/>
                      <a:pt x="10" y="5"/>
                    </a:cubicBezTo>
                    <a:close/>
                  </a:path>
                </a:pathLst>
              </a:custGeom>
              <a:gradFill rotWithShape="1">
                <a:gsLst>
                  <a:gs pos="0">
                    <a:srgbClr val="DDDDDD">
                      <a:alpha val="70000"/>
                    </a:srgbClr>
                  </a:gs>
                  <a:gs pos="100000">
                    <a:srgbClr val="DDDDDD">
                      <a:gamma/>
                      <a:tint val="18039"/>
                      <a:invGamma/>
                    </a:srgbClr>
                  </a:gs>
                </a:gsLst>
                <a:lin ang="5400000" scaled="1"/>
              </a:gradFill>
              <a:ln w="3175" cap="flat" cmpd="sng">
                <a:solidFill>
                  <a:srgbClr val="C0C0C0"/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17961" dir="2700000" algn="ctr" rotWithShape="0">
                        <a:srgbClr val="000000">
                          <a:alpha val="39999"/>
                        </a:srgbClr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vi-VN"/>
              </a:p>
            </p:txBody>
          </p:sp>
        </p:grpSp>
        <p:sp>
          <p:nvSpPr>
            <p:cNvPr id="72731" name="Freeform 27"/>
            <p:cNvSpPr>
              <a:spLocks/>
            </p:cNvSpPr>
            <p:nvPr/>
          </p:nvSpPr>
          <p:spPr bwMode="gray">
            <a:xfrm>
              <a:off x="1019" y="2040"/>
              <a:ext cx="24" cy="72"/>
            </a:xfrm>
            <a:custGeom>
              <a:avLst/>
              <a:gdLst>
                <a:gd name="T0" fmla="*/ 19 w 24"/>
                <a:gd name="T1" fmla="*/ 31 h 72"/>
                <a:gd name="T2" fmla="*/ 24 w 24"/>
                <a:gd name="T3" fmla="*/ 15 h 72"/>
                <a:gd name="T4" fmla="*/ 13 w 24"/>
                <a:gd name="T5" fmla="*/ 0 h 72"/>
                <a:gd name="T6" fmla="*/ 1 w 24"/>
                <a:gd name="T7" fmla="*/ 7 h 72"/>
                <a:gd name="T8" fmla="*/ 12 w 24"/>
                <a:gd name="T9" fmla="*/ 28 h 72"/>
                <a:gd name="T10" fmla="*/ 0 w 24"/>
                <a:gd name="T11" fmla="*/ 39 h 72"/>
                <a:gd name="T12" fmla="*/ 3 w 24"/>
                <a:gd name="T13" fmla="*/ 72 h 72"/>
                <a:gd name="T14" fmla="*/ 21 w 24"/>
                <a:gd name="T15" fmla="*/ 66 h 72"/>
                <a:gd name="T16" fmla="*/ 19 w 24"/>
                <a:gd name="T17" fmla="*/ 31 h 7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24" h="72">
                  <a:moveTo>
                    <a:pt x="19" y="31"/>
                  </a:moveTo>
                  <a:lnTo>
                    <a:pt x="24" y="15"/>
                  </a:lnTo>
                  <a:lnTo>
                    <a:pt x="13" y="0"/>
                  </a:lnTo>
                  <a:lnTo>
                    <a:pt x="1" y="7"/>
                  </a:lnTo>
                  <a:lnTo>
                    <a:pt x="12" y="28"/>
                  </a:lnTo>
                  <a:lnTo>
                    <a:pt x="0" y="39"/>
                  </a:lnTo>
                  <a:lnTo>
                    <a:pt x="3" y="72"/>
                  </a:lnTo>
                  <a:lnTo>
                    <a:pt x="21" y="66"/>
                  </a:lnTo>
                  <a:lnTo>
                    <a:pt x="19" y="31"/>
                  </a:lnTo>
                  <a:close/>
                </a:path>
              </a:pathLst>
            </a:custGeom>
            <a:gradFill rotWithShape="1">
              <a:gsLst>
                <a:gs pos="0">
                  <a:srgbClr val="DDDDDD">
                    <a:alpha val="70000"/>
                  </a:srgbClr>
                </a:gs>
                <a:gs pos="100000">
                  <a:srgbClr val="DDDDDD">
                    <a:gamma/>
                    <a:tint val="18039"/>
                    <a:invGamma/>
                  </a:srgbClr>
                </a:gs>
              </a:gsLst>
              <a:lin ang="5400000" scaled="1"/>
            </a:gradFill>
            <a:ln w="3175" cap="flat" cmpd="sng">
              <a:solidFill>
                <a:srgbClr val="C0C0C0"/>
              </a:solidFill>
              <a:prstDash val="solid"/>
              <a:round/>
              <a:headEnd type="none" w="med" len="med"/>
              <a:tailEnd type="none" w="med" len="med"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17961" dir="2700000" algn="ctr" rotWithShape="0">
                      <a:srgbClr val="000000">
                        <a:alpha val="39999"/>
                      </a:srgbClr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vi-VN"/>
            </a:p>
          </p:txBody>
        </p:sp>
        <p:sp>
          <p:nvSpPr>
            <p:cNvPr id="72732" name="Freeform 28"/>
            <p:cNvSpPr>
              <a:spLocks/>
            </p:cNvSpPr>
            <p:nvPr/>
          </p:nvSpPr>
          <p:spPr bwMode="gray">
            <a:xfrm>
              <a:off x="2277" y="2559"/>
              <a:ext cx="134" cy="158"/>
            </a:xfrm>
            <a:custGeom>
              <a:avLst/>
              <a:gdLst>
                <a:gd name="T0" fmla="*/ 110 w 134"/>
                <a:gd name="T1" fmla="*/ 0 h 158"/>
                <a:gd name="T2" fmla="*/ 83 w 134"/>
                <a:gd name="T3" fmla="*/ 22 h 158"/>
                <a:gd name="T4" fmla="*/ 74 w 134"/>
                <a:gd name="T5" fmla="*/ 53 h 158"/>
                <a:gd name="T6" fmla="*/ 56 w 134"/>
                <a:gd name="T7" fmla="*/ 55 h 158"/>
                <a:gd name="T8" fmla="*/ 35 w 134"/>
                <a:gd name="T9" fmla="*/ 84 h 158"/>
                <a:gd name="T10" fmla="*/ 14 w 134"/>
                <a:gd name="T11" fmla="*/ 88 h 158"/>
                <a:gd name="T12" fmla="*/ 6 w 134"/>
                <a:gd name="T13" fmla="*/ 124 h 158"/>
                <a:gd name="T14" fmla="*/ 49 w 134"/>
                <a:gd name="T15" fmla="*/ 147 h 158"/>
                <a:gd name="T16" fmla="*/ 62 w 134"/>
                <a:gd name="T17" fmla="*/ 154 h 158"/>
                <a:gd name="T18" fmla="*/ 80 w 134"/>
                <a:gd name="T19" fmla="*/ 157 h 158"/>
                <a:gd name="T20" fmla="*/ 84 w 134"/>
                <a:gd name="T21" fmla="*/ 135 h 158"/>
                <a:gd name="T22" fmla="*/ 108 w 134"/>
                <a:gd name="T23" fmla="*/ 119 h 158"/>
                <a:gd name="T24" fmla="*/ 113 w 134"/>
                <a:gd name="T25" fmla="*/ 100 h 158"/>
                <a:gd name="T26" fmla="*/ 126 w 134"/>
                <a:gd name="T27" fmla="*/ 87 h 158"/>
                <a:gd name="T28" fmla="*/ 110 w 134"/>
                <a:gd name="T29" fmla="*/ 79 h 158"/>
                <a:gd name="T30" fmla="*/ 112 w 134"/>
                <a:gd name="T31" fmla="*/ 48 h 158"/>
                <a:gd name="T32" fmla="*/ 134 w 134"/>
                <a:gd name="T33" fmla="*/ 38 h 158"/>
                <a:gd name="T34" fmla="*/ 118 w 134"/>
                <a:gd name="T35" fmla="*/ 16 h 158"/>
                <a:gd name="T36" fmla="*/ 110 w 134"/>
                <a:gd name="T37" fmla="*/ 0 h 15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</a:cxnLst>
              <a:rect l="0" t="0" r="r" b="b"/>
              <a:pathLst>
                <a:path w="134" h="158">
                  <a:moveTo>
                    <a:pt x="110" y="0"/>
                  </a:moveTo>
                  <a:cubicBezTo>
                    <a:pt x="106" y="1"/>
                    <a:pt x="89" y="13"/>
                    <a:pt x="83" y="22"/>
                  </a:cubicBezTo>
                  <a:cubicBezTo>
                    <a:pt x="77" y="31"/>
                    <a:pt x="78" y="48"/>
                    <a:pt x="74" y="53"/>
                  </a:cubicBezTo>
                  <a:cubicBezTo>
                    <a:pt x="71" y="58"/>
                    <a:pt x="61" y="53"/>
                    <a:pt x="56" y="55"/>
                  </a:cubicBezTo>
                  <a:cubicBezTo>
                    <a:pt x="49" y="58"/>
                    <a:pt x="35" y="84"/>
                    <a:pt x="35" y="84"/>
                  </a:cubicBezTo>
                  <a:cubicBezTo>
                    <a:pt x="29" y="91"/>
                    <a:pt x="19" y="81"/>
                    <a:pt x="14" y="88"/>
                  </a:cubicBezTo>
                  <a:cubicBezTo>
                    <a:pt x="9" y="95"/>
                    <a:pt x="0" y="114"/>
                    <a:pt x="6" y="124"/>
                  </a:cubicBezTo>
                  <a:cubicBezTo>
                    <a:pt x="8" y="133"/>
                    <a:pt x="46" y="138"/>
                    <a:pt x="49" y="147"/>
                  </a:cubicBezTo>
                  <a:cubicBezTo>
                    <a:pt x="51" y="151"/>
                    <a:pt x="59" y="152"/>
                    <a:pt x="62" y="154"/>
                  </a:cubicBezTo>
                  <a:cubicBezTo>
                    <a:pt x="66" y="158"/>
                    <a:pt x="80" y="157"/>
                    <a:pt x="80" y="157"/>
                  </a:cubicBezTo>
                  <a:cubicBezTo>
                    <a:pt x="101" y="155"/>
                    <a:pt x="86" y="150"/>
                    <a:pt x="84" y="135"/>
                  </a:cubicBezTo>
                  <a:cubicBezTo>
                    <a:pt x="89" y="126"/>
                    <a:pt x="108" y="119"/>
                    <a:pt x="108" y="119"/>
                  </a:cubicBezTo>
                  <a:cubicBezTo>
                    <a:pt x="113" y="115"/>
                    <a:pt x="112" y="112"/>
                    <a:pt x="113" y="100"/>
                  </a:cubicBezTo>
                  <a:cubicBezTo>
                    <a:pt x="116" y="95"/>
                    <a:pt x="126" y="90"/>
                    <a:pt x="126" y="87"/>
                  </a:cubicBezTo>
                  <a:cubicBezTo>
                    <a:pt x="126" y="84"/>
                    <a:pt x="112" y="85"/>
                    <a:pt x="110" y="79"/>
                  </a:cubicBezTo>
                  <a:cubicBezTo>
                    <a:pt x="108" y="73"/>
                    <a:pt x="108" y="55"/>
                    <a:pt x="112" y="48"/>
                  </a:cubicBezTo>
                  <a:cubicBezTo>
                    <a:pt x="133" y="46"/>
                    <a:pt x="127" y="51"/>
                    <a:pt x="134" y="38"/>
                  </a:cubicBezTo>
                  <a:cubicBezTo>
                    <a:pt x="133" y="29"/>
                    <a:pt x="118" y="16"/>
                    <a:pt x="118" y="16"/>
                  </a:cubicBezTo>
                  <a:cubicBezTo>
                    <a:pt x="114" y="4"/>
                    <a:pt x="117" y="9"/>
                    <a:pt x="110" y="0"/>
                  </a:cubicBezTo>
                  <a:close/>
                </a:path>
              </a:pathLst>
            </a:custGeom>
            <a:gradFill rotWithShape="1">
              <a:gsLst>
                <a:gs pos="0">
                  <a:srgbClr val="DDDDDD">
                    <a:alpha val="70000"/>
                  </a:srgbClr>
                </a:gs>
                <a:gs pos="100000">
                  <a:srgbClr val="DDDDDD">
                    <a:gamma/>
                    <a:tint val="18039"/>
                    <a:invGamma/>
                  </a:srgbClr>
                </a:gs>
              </a:gsLst>
              <a:lin ang="5400000" scaled="1"/>
            </a:gradFill>
            <a:ln w="3175" cap="flat" cmpd="sng">
              <a:solidFill>
                <a:srgbClr val="C0C0C0"/>
              </a:solidFill>
              <a:prstDash val="solid"/>
              <a:round/>
              <a:headEnd type="none" w="med" len="med"/>
              <a:tailEnd type="none" w="med" len="med"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17961" dir="2700000" algn="ctr" rotWithShape="0">
                      <a:srgbClr val="000000">
                        <a:alpha val="39999"/>
                      </a:srgbClr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vi-VN"/>
            </a:p>
          </p:txBody>
        </p:sp>
        <p:sp>
          <p:nvSpPr>
            <p:cNvPr id="72733" name="Freeform 29"/>
            <p:cNvSpPr>
              <a:spLocks/>
            </p:cNvSpPr>
            <p:nvPr/>
          </p:nvSpPr>
          <p:spPr bwMode="gray">
            <a:xfrm>
              <a:off x="2406" y="2621"/>
              <a:ext cx="90" cy="109"/>
            </a:xfrm>
            <a:custGeom>
              <a:avLst/>
              <a:gdLst>
                <a:gd name="T0" fmla="*/ 82 w 90"/>
                <a:gd name="T1" fmla="*/ 9 h 109"/>
                <a:gd name="T2" fmla="*/ 64 w 90"/>
                <a:gd name="T3" fmla="*/ 12 h 109"/>
                <a:gd name="T4" fmla="*/ 26 w 90"/>
                <a:gd name="T5" fmla="*/ 9 h 109"/>
                <a:gd name="T6" fmla="*/ 17 w 90"/>
                <a:gd name="T7" fmla="*/ 20 h 109"/>
                <a:gd name="T8" fmla="*/ 1 w 90"/>
                <a:gd name="T9" fmla="*/ 59 h 109"/>
                <a:gd name="T10" fmla="*/ 12 w 90"/>
                <a:gd name="T11" fmla="*/ 68 h 109"/>
                <a:gd name="T12" fmla="*/ 10 w 90"/>
                <a:gd name="T13" fmla="*/ 87 h 109"/>
                <a:gd name="T14" fmla="*/ 21 w 90"/>
                <a:gd name="T15" fmla="*/ 105 h 109"/>
                <a:gd name="T16" fmla="*/ 34 w 90"/>
                <a:gd name="T17" fmla="*/ 69 h 109"/>
                <a:gd name="T18" fmla="*/ 34 w 90"/>
                <a:gd name="T19" fmla="*/ 94 h 109"/>
                <a:gd name="T20" fmla="*/ 38 w 90"/>
                <a:gd name="T21" fmla="*/ 109 h 109"/>
                <a:gd name="T22" fmla="*/ 65 w 90"/>
                <a:gd name="T23" fmla="*/ 98 h 109"/>
                <a:gd name="T24" fmla="*/ 41 w 90"/>
                <a:gd name="T25" fmla="*/ 58 h 109"/>
                <a:gd name="T26" fmla="*/ 56 w 90"/>
                <a:gd name="T27" fmla="*/ 35 h 109"/>
                <a:gd name="T28" fmla="*/ 39 w 90"/>
                <a:gd name="T29" fmla="*/ 41 h 109"/>
                <a:gd name="T30" fmla="*/ 29 w 90"/>
                <a:gd name="T31" fmla="*/ 39 h 109"/>
                <a:gd name="T32" fmla="*/ 36 w 90"/>
                <a:gd name="T33" fmla="*/ 27 h 109"/>
                <a:gd name="T34" fmla="*/ 51 w 90"/>
                <a:gd name="T35" fmla="*/ 17 h 109"/>
                <a:gd name="T36" fmla="*/ 78 w 90"/>
                <a:gd name="T37" fmla="*/ 30 h 109"/>
                <a:gd name="T38" fmla="*/ 90 w 90"/>
                <a:gd name="T39" fmla="*/ 21 h 109"/>
                <a:gd name="T40" fmla="*/ 82 w 90"/>
                <a:gd name="T41" fmla="*/ 9 h 10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</a:cxnLst>
              <a:rect l="0" t="0" r="r" b="b"/>
              <a:pathLst>
                <a:path w="90" h="109">
                  <a:moveTo>
                    <a:pt x="82" y="9"/>
                  </a:moveTo>
                  <a:cubicBezTo>
                    <a:pt x="66" y="6"/>
                    <a:pt x="73" y="13"/>
                    <a:pt x="64" y="12"/>
                  </a:cubicBezTo>
                  <a:cubicBezTo>
                    <a:pt x="62" y="12"/>
                    <a:pt x="29" y="0"/>
                    <a:pt x="26" y="9"/>
                  </a:cubicBezTo>
                  <a:cubicBezTo>
                    <a:pt x="26" y="17"/>
                    <a:pt x="24" y="18"/>
                    <a:pt x="17" y="20"/>
                  </a:cubicBezTo>
                  <a:cubicBezTo>
                    <a:pt x="13" y="28"/>
                    <a:pt x="2" y="51"/>
                    <a:pt x="1" y="59"/>
                  </a:cubicBezTo>
                  <a:cubicBezTo>
                    <a:pt x="0" y="63"/>
                    <a:pt x="11" y="63"/>
                    <a:pt x="12" y="68"/>
                  </a:cubicBezTo>
                  <a:cubicBezTo>
                    <a:pt x="13" y="73"/>
                    <a:pt x="12" y="82"/>
                    <a:pt x="10" y="87"/>
                  </a:cubicBezTo>
                  <a:cubicBezTo>
                    <a:pt x="11" y="93"/>
                    <a:pt x="17" y="108"/>
                    <a:pt x="21" y="105"/>
                  </a:cubicBezTo>
                  <a:cubicBezTo>
                    <a:pt x="23" y="93"/>
                    <a:pt x="20" y="74"/>
                    <a:pt x="34" y="69"/>
                  </a:cubicBezTo>
                  <a:cubicBezTo>
                    <a:pt x="34" y="78"/>
                    <a:pt x="28" y="86"/>
                    <a:pt x="34" y="94"/>
                  </a:cubicBezTo>
                  <a:cubicBezTo>
                    <a:pt x="33" y="100"/>
                    <a:pt x="33" y="105"/>
                    <a:pt x="38" y="109"/>
                  </a:cubicBezTo>
                  <a:cubicBezTo>
                    <a:pt x="43" y="102"/>
                    <a:pt x="65" y="106"/>
                    <a:pt x="65" y="98"/>
                  </a:cubicBezTo>
                  <a:cubicBezTo>
                    <a:pt x="70" y="88"/>
                    <a:pt x="28" y="61"/>
                    <a:pt x="41" y="58"/>
                  </a:cubicBezTo>
                  <a:cubicBezTo>
                    <a:pt x="47" y="52"/>
                    <a:pt x="59" y="41"/>
                    <a:pt x="56" y="35"/>
                  </a:cubicBezTo>
                  <a:cubicBezTo>
                    <a:pt x="56" y="32"/>
                    <a:pt x="43" y="40"/>
                    <a:pt x="39" y="41"/>
                  </a:cubicBezTo>
                  <a:cubicBezTo>
                    <a:pt x="35" y="42"/>
                    <a:pt x="30" y="41"/>
                    <a:pt x="29" y="39"/>
                  </a:cubicBezTo>
                  <a:cubicBezTo>
                    <a:pt x="28" y="31"/>
                    <a:pt x="27" y="27"/>
                    <a:pt x="36" y="27"/>
                  </a:cubicBezTo>
                  <a:cubicBezTo>
                    <a:pt x="42" y="25"/>
                    <a:pt x="44" y="15"/>
                    <a:pt x="51" y="17"/>
                  </a:cubicBezTo>
                  <a:cubicBezTo>
                    <a:pt x="58" y="17"/>
                    <a:pt x="72" y="29"/>
                    <a:pt x="78" y="30"/>
                  </a:cubicBezTo>
                  <a:cubicBezTo>
                    <a:pt x="84" y="28"/>
                    <a:pt x="86" y="24"/>
                    <a:pt x="90" y="21"/>
                  </a:cubicBezTo>
                  <a:cubicBezTo>
                    <a:pt x="88" y="16"/>
                    <a:pt x="85" y="12"/>
                    <a:pt x="82" y="9"/>
                  </a:cubicBezTo>
                  <a:close/>
                </a:path>
              </a:pathLst>
            </a:custGeom>
            <a:gradFill rotWithShape="1">
              <a:gsLst>
                <a:gs pos="0">
                  <a:srgbClr val="DDDDDD">
                    <a:alpha val="70000"/>
                  </a:srgbClr>
                </a:gs>
                <a:gs pos="100000">
                  <a:srgbClr val="DDDDDD">
                    <a:gamma/>
                    <a:tint val="18039"/>
                    <a:invGamma/>
                  </a:srgbClr>
                </a:gs>
              </a:gsLst>
              <a:lin ang="5400000" scaled="1"/>
            </a:gradFill>
            <a:ln w="3175" cap="flat" cmpd="sng">
              <a:solidFill>
                <a:srgbClr val="C0C0C0"/>
              </a:solidFill>
              <a:prstDash val="solid"/>
              <a:round/>
              <a:headEnd type="none" w="med" len="med"/>
              <a:tailEnd type="none" w="med" len="med"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17961" dir="2700000" algn="ctr" rotWithShape="0">
                      <a:srgbClr val="000000">
                        <a:alpha val="39999"/>
                      </a:srgbClr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vi-VN"/>
            </a:p>
          </p:txBody>
        </p:sp>
        <p:sp>
          <p:nvSpPr>
            <p:cNvPr id="72734" name="Freeform 30"/>
            <p:cNvSpPr>
              <a:spLocks/>
            </p:cNvSpPr>
            <p:nvPr/>
          </p:nvSpPr>
          <p:spPr bwMode="gray">
            <a:xfrm>
              <a:off x="2440" y="2537"/>
              <a:ext cx="63" cy="51"/>
            </a:xfrm>
            <a:custGeom>
              <a:avLst/>
              <a:gdLst>
                <a:gd name="T0" fmla="*/ 40 w 63"/>
                <a:gd name="T1" fmla="*/ 0 h 51"/>
                <a:gd name="T2" fmla="*/ 16 w 63"/>
                <a:gd name="T3" fmla="*/ 10 h 51"/>
                <a:gd name="T4" fmla="*/ 7 w 63"/>
                <a:gd name="T5" fmla="*/ 17 h 51"/>
                <a:gd name="T6" fmla="*/ 0 w 63"/>
                <a:gd name="T7" fmla="*/ 32 h 51"/>
                <a:gd name="T8" fmla="*/ 24 w 63"/>
                <a:gd name="T9" fmla="*/ 30 h 51"/>
                <a:gd name="T10" fmla="*/ 36 w 63"/>
                <a:gd name="T11" fmla="*/ 48 h 51"/>
                <a:gd name="T12" fmla="*/ 51 w 63"/>
                <a:gd name="T13" fmla="*/ 32 h 51"/>
                <a:gd name="T14" fmla="*/ 63 w 63"/>
                <a:gd name="T15" fmla="*/ 30 h 51"/>
                <a:gd name="T16" fmla="*/ 59 w 63"/>
                <a:gd name="T17" fmla="*/ 13 h 51"/>
                <a:gd name="T18" fmla="*/ 40 w 63"/>
                <a:gd name="T19" fmla="*/ 0 h 5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63" h="51">
                  <a:moveTo>
                    <a:pt x="40" y="0"/>
                  </a:moveTo>
                  <a:cubicBezTo>
                    <a:pt x="34" y="3"/>
                    <a:pt x="22" y="7"/>
                    <a:pt x="16" y="10"/>
                  </a:cubicBezTo>
                  <a:cubicBezTo>
                    <a:pt x="13" y="12"/>
                    <a:pt x="10" y="15"/>
                    <a:pt x="7" y="17"/>
                  </a:cubicBezTo>
                  <a:cubicBezTo>
                    <a:pt x="2" y="27"/>
                    <a:pt x="3" y="14"/>
                    <a:pt x="0" y="32"/>
                  </a:cubicBezTo>
                  <a:cubicBezTo>
                    <a:pt x="3" y="34"/>
                    <a:pt x="18" y="27"/>
                    <a:pt x="24" y="30"/>
                  </a:cubicBezTo>
                  <a:cubicBezTo>
                    <a:pt x="23" y="37"/>
                    <a:pt x="26" y="45"/>
                    <a:pt x="36" y="48"/>
                  </a:cubicBezTo>
                  <a:cubicBezTo>
                    <a:pt x="45" y="51"/>
                    <a:pt x="41" y="35"/>
                    <a:pt x="51" y="32"/>
                  </a:cubicBezTo>
                  <a:cubicBezTo>
                    <a:pt x="56" y="32"/>
                    <a:pt x="57" y="33"/>
                    <a:pt x="63" y="30"/>
                  </a:cubicBezTo>
                  <a:cubicBezTo>
                    <a:pt x="63" y="23"/>
                    <a:pt x="62" y="19"/>
                    <a:pt x="59" y="13"/>
                  </a:cubicBezTo>
                  <a:cubicBezTo>
                    <a:pt x="55" y="8"/>
                    <a:pt x="47" y="0"/>
                    <a:pt x="40" y="0"/>
                  </a:cubicBezTo>
                  <a:close/>
                </a:path>
              </a:pathLst>
            </a:custGeom>
            <a:gradFill rotWithShape="1">
              <a:gsLst>
                <a:gs pos="0">
                  <a:srgbClr val="DDDDDD">
                    <a:alpha val="70000"/>
                  </a:srgbClr>
                </a:gs>
                <a:gs pos="100000">
                  <a:srgbClr val="DDDDDD">
                    <a:gamma/>
                    <a:tint val="18039"/>
                    <a:invGamma/>
                  </a:srgbClr>
                </a:gs>
              </a:gsLst>
              <a:lin ang="5400000" scaled="1"/>
            </a:gradFill>
            <a:ln w="3175" cap="flat" cmpd="sng">
              <a:solidFill>
                <a:srgbClr val="C0C0C0"/>
              </a:solidFill>
              <a:prstDash val="solid"/>
              <a:round/>
              <a:headEnd type="none" w="med" len="med"/>
              <a:tailEnd type="none" w="med" len="med"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17961" dir="2700000" algn="ctr" rotWithShape="0">
                      <a:srgbClr val="000000">
                        <a:alpha val="39999"/>
                      </a:srgbClr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vi-VN"/>
            </a:p>
          </p:txBody>
        </p:sp>
        <p:sp>
          <p:nvSpPr>
            <p:cNvPr id="72735" name="Freeform 31"/>
            <p:cNvSpPr>
              <a:spLocks/>
            </p:cNvSpPr>
            <p:nvPr/>
          </p:nvSpPr>
          <p:spPr bwMode="gray">
            <a:xfrm>
              <a:off x="2417" y="2410"/>
              <a:ext cx="39" cy="102"/>
            </a:xfrm>
            <a:custGeom>
              <a:avLst/>
              <a:gdLst>
                <a:gd name="T0" fmla="*/ 6 w 39"/>
                <a:gd name="T1" fmla="*/ 11 h 102"/>
                <a:gd name="T2" fmla="*/ 0 w 39"/>
                <a:gd name="T3" fmla="*/ 44 h 102"/>
                <a:gd name="T4" fmla="*/ 3 w 39"/>
                <a:gd name="T5" fmla="*/ 75 h 102"/>
                <a:gd name="T6" fmla="*/ 18 w 39"/>
                <a:gd name="T7" fmla="*/ 102 h 102"/>
                <a:gd name="T8" fmla="*/ 27 w 39"/>
                <a:gd name="T9" fmla="*/ 86 h 102"/>
                <a:gd name="T10" fmla="*/ 39 w 39"/>
                <a:gd name="T11" fmla="*/ 6 h 102"/>
                <a:gd name="T12" fmla="*/ 15 w 39"/>
                <a:gd name="T13" fmla="*/ 0 h 102"/>
                <a:gd name="T14" fmla="*/ 6 w 39"/>
                <a:gd name="T15" fmla="*/ 11 h 10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39" h="102">
                  <a:moveTo>
                    <a:pt x="6" y="11"/>
                  </a:moveTo>
                  <a:lnTo>
                    <a:pt x="0" y="44"/>
                  </a:lnTo>
                  <a:lnTo>
                    <a:pt x="3" y="75"/>
                  </a:lnTo>
                  <a:lnTo>
                    <a:pt x="18" y="102"/>
                  </a:lnTo>
                  <a:lnTo>
                    <a:pt x="27" y="86"/>
                  </a:lnTo>
                  <a:lnTo>
                    <a:pt x="39" y="6"/>
                  </a:lnTo>
                  <a:lnTo>
                    <a:pt x="15" y="0"/>
                  </a:lnTo>
                  <a:lnTo>
                    <a:pt x="6" y="11"/>
                  </a:lnTo>
                  <a:close/>
                </a:path>
              </a:pathLst>
            </a:custGeom>
            <a:gradFill rotWithShape="1">
              <a:gsLst>
                <a:gs pos="0">
                  <a:srgbClr val="DDDDDD">
                    <a:alpha val="70000"/>
                  </a:srgbClr>
                </a:gs>
                <a:gs pos="100000">
                  <a:srgbClr val="DDDDDD">
                    <a:gamma/>
                    <a:tint val="18039"/>
                    <a:invGamma/>
                  </a:srgbClr>
                </a:gs>
              </a:gsLst>
              <a:lin ang="5400000" scaled="1"/>
            </a:gradFill>
            <a:ln w="3175" cap="flat" cmpd="sng">
              <a:solidFill>
                <a:srgbClr val="C0C0C0"/>
              </a:solidFill>
              <a:prstDash val="solid"/>
              <a:round/>
              <a:headEnd type="none" w="med" len="med"/>
              <a:tailEnd type="none" w="med" len="med"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17961" dir="2700000" algn="ctr" rotWithShape="0">
                      <a:srgbClr val="000000">
                        <a:alpha val="39999"/>
                      </a:srgbClr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vi-VN"/>
            </a:p>
          </p:txBody>
        </p:sp>
        <p:sp>
          <p:nvSpPr>
            <p:cNvPr id="72736" name="Freeform 32"/>
            <p:cNvSpPr>
              <a:spLocks/>
            </p:cNvSpPr>
            <p:nvPr/>
          </p:nvSpPr>
          <p:spPr bwMode="gray">
            <a:xfrm>
              <a:off x="2097" y="2587"/>
              <a:ext cx="145" cy="153"/>
            </a:xfrm>
            <a:custGeom>
              <a:avLst/>
              <a:gdLst>
                <a:gd name="T0" fmla="*/ 138 w 145"/>
                <a:gd name="T1" fmla="*/ 110 h 153"/>
                <a:gd name="T2" fmla="*/ 123 w 145"/>
                <a:gd name="T3" fmla="*/ 96 h 153"/>
                <a:gd name="T4" fmla="*/ 98 w 145"/>
                <a:gd name="T5" fmla="*/ 60 h 153"/>
                <a:gd name="T6" fmla="*/ 59 w 145"/>
                <a:gd name="T7" fmla="*/ 33 h 153"/>
                <a:gd name="T8" fmla="*/ 33 w 145"/>
                <a:gd name="T9" fmla="*/ 2 h 153"/>
                <a:gd name="T10" fmla="*/ 11 w 145"/>
                <a:gd name="T11" fmla="*/ 0 h 153"/>
                <a:gd name="T12" fmla="*/ 0 w 145"/>
                <a:gd name="T13" fmla="*/ 3 h 153"/>
                <a:gd name="T14" fmla="*/ 27 w 145"/>
                <a:gd name="T15" fmla="*/ 32 h 153"/>
                <a:gd name="T16" fmla="*/ 86 w 145"/>
                <a:gd name="T17" fmla="*/ 119 h 153"/>
                <a:gd name="T18" fmla="*/ 113 w 145"/>
                <a:gd name="T19" fmla="*/ 144 h 153"/>
                <a:gd name="T20" fmla="*/ 135 w 145"/>
                <a:gd name="T21" fmla="*/ 153 h 153"/>
                <a:gd name="T22" fmla="*/ 145 w 145"/>
                <a:gd name="T23" fmla="*/ 135 h 153"/>
                <a:gd name="T24" fmla="*/ 138 w 145"/>
                <a:gd name="T25" fmla="*/ 110 h 15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145" h="153">
                  <a:moveTo>
                    <a:pt x="138" y="110"/>
                  </a:moveTo>
                  <a:lnTo>
                    <a:pt x="123" y="96"/>
                  </a:lnTo>
                  <a:lnTo>
                    <a:pt x="98" y="60"/>
                  </a:lnTo>
                  <a:lnTo>
                    <a:pt x="59" y="33"/>
                  </a:lnTo>
                  <a:lnTo>
                    <a:pt x="33" y="2"/>
                  </a:lnTo>
                  <a:lnTo>
                    <a:pt x="11" y="0"/>
                  </a:lnTo>
                  <a:lnTo>
                    <a:pt x="0" y="3"/>
                  </a:lnTo>
                  <a:lnTo>
                    <a:pt x="27" y="32"/>
                  </a:lnTo>
                  <a:lnTo>
                    <a:pt x="86" y="119"/>
                  </a:lnTo>
                  <a:lnTo>
                    <a:pt x="113" y="144"/>
                  </a:lnTo>
                  <a:lnTo>
                    <a:pt x="135" y="153"/>
                  </a:lnTo>
                  <a:lnTo>
                    <a:pt x="145" y="135"/>
                  </a:lnTo>
                  <a:lnTo>
                    <a:pt x="138" y="110"/>
                  </a:lnTo>
                  <a:close/>
                </a:path>
              </a:pathLst>
            </a:custGeom>
            <a:gradFill rotWithShape="1">
              <a:gsLst>
                <a:gs pos="0">
                  <a:srgbClr val="DDDDDD">
                    <a:alpha val="70000"/>
                  </a:srgbClr>
                </a:gs>
                <a:gs pos="100000">
                  <a:srgbClr val="DDDDDD">
                    <a:gamma/>
                    <a:tint val="18039"/>
                    <a:invGamma/>
                  </a:srgbClr>
                </a:gs>
              </a:gsLst>
              <a:lin ang="5400000" scaled="1"/>
            </a:gradFill>
            <a:ln w="3175" cap="flat" cmpd="sng">
              <a:solidFill>
                <a:srgbClr val="C0C0C0"/>
              </a:solidFill>
              <a:prstDash val="solid"/>
              <a:round/>
              <a:headEnd type="none" w="med" len="med"/>
              <a:tailEnd type="none" w="med" len="med"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17961" dir="2700000" algn="ctr" rotWithShape="0">
                      <a:srgbClr val="000000">
                        <a:alpha val="39999"/>
                      </a:srgbClr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vi-VN"/>
            </a:p>
          </p:txBody>
        </p:sp>
        <p:sp>
          <p:nvSpPr>
            <p:cNvPr id="72737" name="Freeform 33"/>
            <p:cNvSpPr>
              <a:spLocks/>
            </p:cNvSpPr>
            <p:nvPr/>
          </p:nvSpPr>
          <p:spPr bwMode="gray">
            <a:xfrm>
              <a:off x="2382" y="2515"/>
              <a:ext cx="38" cy="30"/>
            </a:xfrm>
            <a:custGeom>
              <a:avLst/>
              <a:gdLst>
                <a:gd name="T0" fmla="*/ 0 w 38"/>
                <a:gd name="T1" fmla="*/ 24 h 30"/>
                <a:gd name="T2" fmla="*/ 17 w 38"/>
                <a:gd name="T3" fmla="*/ 30 h 30"/>
                <a:gd name="T4" fmla="*/ 32 w 38"/>
                <a:gd name="T5" fmla="*/ 15 h 30"/>
                <a:gd name="T6" fmla="*/ 38 w 38"/>
                <a:gd name="T7" fmla="*/ 0 h 30"/>
                <a:gd name="T8" fmla="*/ 20 w 38"/>
                <a:gd name="T9" fmla="*/ 3 h 30"/>
                <a:gd name="T10" fmla="*/ 0 w 38"/>
                <a:gd name="T11" fmla="*/ 24 h 3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38" h="30">
                  <a:moveTo>
                    <a:pt x="0" y="24"/>
                  </a:moveTo>
                  <a:lnTo>
                    <a:pt x="17" y="30"/>
                  </a:lnTo>
                  <a:lnTo>
                    <a:pt x="32" y="15"/>
                  </a:lnTo>
                  <a:lnTo>
                    <a:pt x="38" y="0"/>
                  </a:lnTo>
                  <a:lnTo>
                    <a:pt x="20" y="3"/>
                  </a:lnTo>
                  <a:lnTo>
                    <a:pt x="0" y="24"/>
                  </a:lnTo>
                  <a:close/>
                </a:path>
              </a:pathLst>
            </a:custGeom>
            <a:gradFill rotWithShape="1">
              <a:gsLst>
                <a:gs pos="0">
                  <a:srgbClr val="DDDDDD">
                    <a:alpha val="70000"/>
                  </a:srgbClr>
                </a:gs>
                <a:gs pos="100000">
                  <a:srgbClr val="DDDDDD">
                    <a:gamma/>
                    <a:tint val="18039"/>
                    <a:invGamma/>
                  </a:srgbClr>
                </a:gs>
              </a:gsLst>
              <a:lin ang="5400000" scaled="1"/>
            </a:gradFill>
            <a:ln w="3175" cap="flat" cmpd="sng">
              <a:solidFill>
                <a:srgbClr val="C0C0C0"/>
              </a:solidFill>
              <a:prstDash val="solid"/>
              <a:round/>
              <a:headEnd type="none" w="med" len="med"/>
              <a:tailEnd type="none" w="med" len="med"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17961" dir="2700000" algn="ctr" rotWithShape="0">
                      <a:srgbClr val="000000">
                        <a:alpha val="39999"/>
                      </a:srgbClr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vi-VN"/>
            </a:p>
          </p:txBody>
        </p:sp>
        <p:sp>
          <p:nvSpPr>
            <p:cNvPr id="72738" name="Freeform 34"/>
            <p:cNvSpPr>
              <a:spLocks/>
            </p:cNvSpPr>
            <p:nvPr/>
          </p:nvSpPr>
          <p:spPr bwMode="gray">
            <a:xfrm>
              <a:off x="2234" y="2737"/>
              <a:ext cx="120" cy="35"/>
            </a:xfrm>
            <a:custGeom>
              <a:avLst/>
              <a:gdLst>
                <a:gd name="T0" fmla="*/ 0 w 120"/>
                <a:gd name="T1" fmla="*/ 12 h 35"/>
                <a:gd name="T2" fmla="*/ 18 w 120"/>
                <a:gd name="T3" fmla="*/ 27 h 35"/>
                <a:gd name="T4" fmla="*/ 60 w 120"/>
                <a:gd name="T5" fmla="*/ 27 h 35"/>
                <a:gd name="T6" fmla="*/ 93 w 120"/>
                <a:gd name="T7" fmla="*/ 33 h 35"/>
                <a:gd name="T8" fmla="*/ 120 w 120"/>
                <a:gd name="T9" fmla="*/ 35 h 35"/>
                <a:gd name="T10" fmla="*/ 120 w 120"/>
                <a:gd name="T11" fmla="*/ 27 h 35"/>
                <a:gd name="T12" fmla="*/ 78 w 120"/>
                <a:gd name="T13" fmla="*/ 6 h 35"/>
                <a:gd name="T14" fmla="*/ 49 w 120"/>
                <a:gd name="T15" fmla="*/ 5 h 35"/>
                <a:gd name="T16" fmla="*/ 15 w 120"/>
                <a:gd name="T17" fmla="*/ 0 h 35"/>
                <a:gd name="T18" fmla="*/ 0 w 120"/>
                <a:gd name="T19" fmla="*/ 12 h 3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120" h="35">
                  <a:moveTo>
                    <a:pt x="0" y="12"/>
                  </a:moveTo>
                  <a:lnTo>
                    <a:pt x="18" y="27"/>
                  </a:lnTo>
                  <a:lnTo>
                    <a:pt x="60" y="27"/>
                  </a:lnTo>
                  <a:lnTo>
                    <a:pt x="93" y="33"/>
                  </a:lnTo>
                  <a:lnTo>
                    <a:pt x="120" y="35"/>
                  </a:lnTo>
                  <a:lnTo>
                    <a:pt x="120" y="27"/>
                  </a:lnTo>
                  <a:lnTo>
                    <a:pt x="78" y="6"/>
                  </a:lnTo>
                  <a:lnTo>
                    <a:pt x="49" y="5"/>
                  </a:lnTo>
                  <a:lnTo>
                    <a:pt x="15" y="0"/>
                  </a:lnTo>
                  <a:lnTo>
                    <a:pt x="0" y="12"/>
                  </a:lnTo>
                  <a:close/>
                </a:path>
              </a:pathLst>
            </a:custGeom>
            <a:gradFill rotWithShape="1">
              <a:gsLst>
                <a:gs pos="0">
                  <a:srgbClr val="DDDDDD">
                    <a:alpha val="70000"/>
                  </a:srgbClr>
                </a:gs>
                <a:gs pos="100000">
                  <a:srgbClr val="DDDDDD">
                    <a:gamma/>
                    <a:tint val="18039"/>
                    <a:invGamma/>
                  </a:srgbClr>
                </a:gs>
              </a:gsLst>
              <a:lin ang="5400000" scaled="1"/>
            </a:gradFill>
            <a:ln w="3175" cap="flat" cmpd="sng">
              <a:solidFill>
                <a:srgbClr val="C0C0C0"/>
              </a:solidFill>
              <a:prstDash val="solid"/>
              <a:round/>
              <a:headEnd type="none" w="med" len="med"/>
              <a:tailEnd type="none" w="med" len="med"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17961" dir="2700000" algn="ctr" rotWithShape="0">
                      <a:srgbClr val="000000">
                        <a:alpha val="39999"/>
                      </a:srgbClr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vi-VN"/>
            </a:p>
          </p:txBody>
        </p:sp>
        <p:sp>
          <p:nvSpPr>
            <p:cNvPr id="72739" name="Freeform 35"/>
            <p:cNvSpPr>
              <a:spLocks/>
            </p:cNvSpPr>
            <p:nvPr/>
          </p:nvSpPr>
          <p:spPr bwMode="gray">
            <a:xfrm rot="1828510">
              <a:off x="2489" y="2179"/>
              <a:ext cx="11" cy="18"/>
            </a:xfrm>
            <a:custGeom>
              <a:avLst/>
              <a:gdLst>
                <a:gd name="T0" fmla="*/ 6 w 14"/>
                <a:gd name="T1" fmla="*/ 0 h 25"/>
                <a:gd name="T2" fmla="*/ 0 w 14"/>
                <a:gd name="T3" fmla="*/ 13 h 25"/>
                <a:gd name="T4" fmla="*/ 12 w 14"/>
                <a:gd name="T5" fmla="*/ 24 h 25"/>
                <a:gd name="T6" fmla="*/ 6 w 14"/>
                <a:gd name="T7" fmla="*/ 0 h 2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4" h="25">
                  <a:moveTo>
                    <a:pt x="6" y="0"/>
                  </a:moveTo>
                  <a:cubicBezTo>
                    <a:pt x="4" y="5"/>
                    <a:pt x="3" y="9"/>
                    <a:pt x="0" y="13"/>
                  </a:cubicBezTo>
                  <a:cubicBezTo>
                    <a:pt x="1" y="24"/>
                    <a:pt x="1" y="25"/>
                    <a:pt x="12" y="24"/>
                  </a:cubicBezTo>
                  <a:cubicBezTo>
                    <a:pt x="14" y="12"/>
                    <a:pt x="8" y="10"/>
                    <a:pt x="6" y="0"/>
                  </a:cubicBezTo>
                  <a:close/>
                </a:path>
              </a:pathLst>
            </a:custGeom>
            <a:gradFill rotWithShape="1">
              <a:gsLst>
                <a:gs pos="0">
                  <a:srgbClr val="DDDDDD">
                    <a:alpha val="70000"/>
                  </a:srgbClr>
                </a:gs>
                <a:gs pos="100000">
                  <a:srgbClr val="DDDDDD">
                    <a:gamma/>
                    <a:tint val="18039"/>
                    <a:invGamma/>
                  </a:srgbClr>
                </a:gs>
              </a:gsLst>
              <a:lin ang="5400000" scaled="1"/>
            </a:gradFill>
            <a:ln w="3175" cap="flat" cmpd="sng">
              <a:solidFill>
                <a:srgbClr val="C0C0C0"/>
              </a:solidFill>
              <a:prstDash val="solid"/>
              <a:round/>
              <a:headEnd type="none" w="med" len="med"/>
              <a:tailEnd type="none" w="med" len="med"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17961" dir="2700000" algn="ctr" rotWithShape="0">
                      <a:srgbClr val="000000">
                        <a:alpha val="39999"/>
                      </a:srgbClr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vi-VN"/>
            </a:p>
          </p:txBody>
        </p:sp>
        <p:sp>
          <p:nvSpPr>
            <p:cNvPr id="72740" name="Freeform 36"/>
            <p:cNvSpPr>
              <a:spLocks/>
            </p:cNvSpPr>
            <p:nvPr/>
          </p:nvSpPr>
          <p:spPr bwMode="gray">
            <a:xfrm>
              <a:off x="1103" y="1035"/>
              <a:ext cx="117" cy="228"/>
            </a:xfrm>
            <a:custGeom>
              <a:avLst/>
              <a:gdLst>
                <a:gd name="T0" fmla="*/ 58 w 117"/>
                <a:gd name="T1" fmla="*/ 34 h 228"/>
                <a:gd name="T2" fmla="*/ 40 w 117"/>
                <a:gd name="T3" fmla="*/ 24 h 228"/>
                <a:gd name="T4" fmla="*/ 30 w 117"/>
                <a:gd name="T5" fmla="*/ 39 h 228"/>
                <a:gd name="T6" fmla="*/ 15 w 117"/>
                <a:gd name="T7" fmla="*/ 19 h 228"/>
                <a:gd name="T8" fmla="*/ 0 w 117"/>
                <a:gd name="T9" fmla="*/ 25 h 228"/>
                <a:gd name="T10" fmla="*/ 9 w 117"/>
                <a:gd name="T11" fmla="*/ 93 h 228"/>
                <a:gd name="T12" fmla="*/ 30 w 117"/>
                <a:gd name="T13" fmla="*/ 117 h 228"/>
                <a:gd name="T14" fmla="*/ 52 w 117"/>
                <a:gd name="T15" fmla="*/ 102 h 228"/>
                <a:gd name="T16" fmla="*/ 69 w 117"/>
                <a:gd name="T17" fmla="*/ 109 h 228"/>
                <a:gd name="T18" fmla="*/ 36 w 117"/>
                <a:gd name="T19" fmla="*/ 139 h 228"/>
                <a:gd name="T20" fmla="*/ 48 w 117"/>
                <a:gd name="T21" fmla="*/ 156 h 228"/>
                <a:gd name="T22" fmla="*/ 37 w 117"/>
                <a:gd name="T23" fmla="*/ 171 h 228"/>
                <a:gd name="T24" fmla="*/ 72 w 117"/>
                <a:gd name="T25" fmla="*/ 220 h 228"/>
                <a:gd name="T26" fmla="*/ 96 w 117"/>
                <a:gd name="T27" fmla="*/ 151 h 228"/>
                <a:gd name="T28" fmla="*/ 105 w 117"/>
                <a:gd name="T29" fmla="*/ 123 h 228"/>
                <a:gd name="T30" fmla="*/ 114 w 117"/>
                <a:gd name="T31" fmla="*/ 84 h 228"/>
                <a:gd name="T32" fmla="*/ 108 w 117"/>
                <a:gd name="T33" fmla="*/ 57 h 228"/>
                <a:gd name="T34" fmla="*/ 102 w 117"/>
                <a:gd name="T35" fmla="*/ 27 h 228"/>
                <a:gd name="T36" fmla="*/ 79 w 117"/>
                <a:gd name="T37" fmla="*/ 4 h 228"/>
                <a:gd name="T38" fmla="*/ 63 w 117"/>
                <a:gd name="T39" fmla="*/ 7 h 228"/>
                <a:gd name="T40" fmla="*/ 58 w 117"/>
                <a:gd name="T41" fmla="*/ 34 h 22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</a:cxnLst>
              <a:rect l="0" t="0" r="r" b="b"/>
              <a:pathLst>
                <a:path w="117" h="228">
                  <a:moveTo>
                    <a:pt x="58" y="34"/>
                  </a:moveTo>
                  <a:cubicBezTo>
                    <a:pt x="51" y="35"/>
                    <a:pt x="45" y="23"/>
                    <a:pt x="40" y="24"/>
                  </a:cubicBezTo>
                  <a:cubicBezTo>
                    <a:pt x="35" y="25"/>
                    <a:pt x="34" y="40"/>
                    <a:pt x="30" y="39"/>
                  </a:cubicBezTo>
                  <a:cubicBezTo>
                    <a:pt x="26" y="38"/>
                    <a:pt x="20" y="21"/>
                    <a:pt x="15" y="19"/>
                  </a:cubicBezTo>
                  <a:cubicBezTo>
                    <a:pt x="10" y="17"/>
                    <a:pt x="1" y="13"/>
                    <a:pt x="0" y="25"/>
                  </a:cubicBezTo>
                  <a:cubicBezTo>
                    <a:pt x="5" y="29"/>
                    <a:pt x="4" y="99"/>
                    <a:pt x="9" y="93"/>
                  </a:cubicBezTo>
                  <a:cubicBezTo>
                    <a:pt x="11" y="93"/>
                    <a:pt x="34" y="110"/>
                    <a:pt x="30" y="117"/>
                  </a:cubicBezTo>
                  <a:cubicBezTo>
                    <a:pt x="27" y="122"/>
                    <a:pt x="52" y="102"/>
                    <a:pt x="52" y="102"/>
                  </a:cubicBezTo>
                  <a:cubicBezTo>
                    <a:pt x="50" y="103"/>
                    <a:pt x="69" y="105"/>
                    <a:pt x="69" y="109"/>
                  </a:cubicBezTo>
                  <a:cubicBezTo>
                    <a:pt x="70" y="114"/>
                    <a:pt x="39" y="131"/>
                    <a:pt x="36" y="139"/>
                  </a:cubicBezTo>
                  <a:cubicBezTo>
                    <a:pt x="33" y="147"/>
                    <a:pt x="48" y="151"/>
                    <a:pt x="48" y="156"/>
                  </a:cubicBezTo>
                  <a:cubicBezTo>
                    <a:pt x="45" y="173"/>
                    <a:pt x="31" y="178"/>
                    <a:pt x="37" y="171"/>
                  </a:cubicBezTo>
                  <a:cubicBezTo>
                    <a:pt x="44" y="163"/>
                    <a:pt x="60" y="228"/>
                    <a:pt x="72" y="220"/>
                  </a:cubicBezTo>
                  <a:cubicBezTo>
                    <a:pt x="90" y="219"/>
                    <a:pt x="90" y="156"/>
                    <a:pt x="96" y="151"/>
                  </a:cubicBezTo>
                  <a:cubicBezTo>
                    <a:pt x="102" y="151"/>
                    <a:pt x="101" y="128"/>
                    <a:pt x="105" y="123"/>
                  </a:cubicBezTo>
                  <a:cubicBezTo>
                    <a:pt x="106" y="111"/>
                    <a:pt x="117" y="94"/>
                    <a:pt x="114" y="84"/>
                  </a:cubicBezTo>
                  <a:cubicBezTo>
                    <a:pt x="113" y="80"/>
                    <a:pt x="108" y="57"/>
                    <a:pt x="108" y="57"/>
                  </a:cubicBezTo>
                  <a:cubicBezTo>
                    <a:pt x="106" y="48"/>
                    <a:pt x="107" y="36"/>
                    <a:pt x="102" y="27"/>
                  </a:cubicBezTo>
                  <a:cubicBezTo>
                    <a:pt x="100" y="22"/>
                    <a:pt x="85" y="7"/>
                    <a:pt x="79" y="4"/>
                  </a:cubicBezTo>
                  <a:cubicBezTo>
                    <a:pt x="73" y="1"/>
                    <a:pt x="66" y="2"/>
                    <a:pt x="63" y="7"/>
                  </a:cubicBezTo>
                  <a:cubicBezTo>
                    <a:pt x="58" y="0"/>
                    <a:pt x="66" y="30"/>
                    <a:pt x="58" y="34"/>
                  </a:cubicBezTo>
                  <a:close/>
                </a:path>
              </a:pathLst>
            </a:custGeom>
            <a:gradFill rotWithShape="1">
              <a:gsLst>
                <a:gs pos="0">
                  <a:srgbClr val="DDDDDD">
                    <a:alpha val="70000"/>
                  </a:srgbClr>
                </a:gs>
                <a:gs pos="100000">
                  <a:srgbClr val="DDDDDD">
                    <a:gamma/>
                    <a:tint val="18039"/>
                    <a:invGamma/>
                  </a:srgbClr>
                </a:gs>
              </a:gsLst>
              <a:lin ang="5400000" scaled="1"/>
            </a:gradFill>
            <a:ln w="3175" cap="flat" cmpd="sng">
              <a:solidFill>
                <a:srgbClr val="C0C0C0"/>
              </a:solidFill>
              <a:prstDash val="solid"/>
              <a:round/>
              <a:headEnd type="none" w="med" len="med"/>
              <a:tailEnd type="none" w="med" len="med"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17961" dir="2700000" algn="ctr" rotWithShape="0">
                      <a:srgbClr val="000000">
                        <a:alpha val="39999"/>
                      </a:srgbClr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vi-VN"/>
            </a:p>
          </p:txBody>
        </p:sp>
        <p:sp>
          <p:nvSpPr>
            <p:cNvPr id="72741" name="Freeform 37"/>
            <p:cNvSpPr>
              <a:spLocks/>
            </p:cNvSpPr>
            <p:nvPr/>
          </p:nvSpPr>
          <p:spPr bwMode="gray">
            <a:xfrm>
              <a:off x="1217" y="1161"/>
              <a:ext cx="61" cy="54"/>
            </a:xfrm>
            <a:custGeom>
              <a:avLst/>
              <a:gdLst>
                <a:gd name="T0" fmla="*/ 19 w 61"/>
                <a:gd name="T1" fmla="*/ 0 h 54"/>
                <a:gd name="T2" fmla="*/ 6 w 61"/>
                <a:gd name="T3" fmla="*/ 16 h 54"/>
                <a:gd name="T4" fmla="*/ 36 w 61"/>
                <a:gd name="T5" fmla="*/ 51 h 54"/>
                <a:gd name="T6" fmla="*/ 51 w 61"/>
                <a:gd name="T7" fmla="*/ 33 h 54"/>
                <a:gd name="T8" fmla="*/ 54 w 61"/>
                <a:gd name="T9" fmla="*/ 25 h 54"/>
                <a:gd name="T10" fmla="*/ 19 w 61"/>
                <a:gd name="T11" fmla="*/ 0 h 5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61" h="54">
                  <a:moveTo>
                    <a:pt x="19" y="0"/>
                  </a:moveTo>
                  <a:cubicBezTo>
                    <a:pt x="16" y="9"/>
                    <a:pt x="14" y="13"/>
                    <a:pt x="6" y="16"/>
                  </a:cubicBezTo>
                  <a:cubicBezTo>
                    <a:pt x="0" y="24"/>
                    <a:pt x="29" y="50"/>
                    <a:pt x="36" y="51"/>
                  </a:cubicBezTo>
                  <a:cubicBezTo>
                    <a:pt x="43" y="54"/>
                    <a:pt x="48" y="37"/>
                    <a:pt x="51" y="33"/>
                  </a:cubicBezTo>
                  <a:cubicBezTo>
                    <a:pt x="54" y="29"/>
                    <a:pt x="59" y="30"/>
                    <a:pt x="54" y="25"/>
                  </a:cubicBezTo>
                  <a:cubicBezTo>
                    <a:pt x="61" y="22"/>
                    <a:pt x="19" y="2"/>
                    <a:pt x="19" y="0"/>
                  </a:cubicBezTo>
                  <a:close/>
                </a:path>
              </a:pathLst>
            </a:custGeom>
            <a:gradFill rotWithShape="1">
              <a:gsLst>
                <a:gs pos="0">
                  <a:srgbClr val="DDDDDD">
                    <a:alpha val="70000"/>
                  </a:srgbClr>
                </a:gs>
                <a:gs pos="100000">
                  <a:srgbClr val="DDDDDD">
                    <a:gamma/>
                    <a:tint val="18039"/>
                    <a:invGamma/>
                  </a:srgbClr>
                </a:gs>
              </a:gsLst>
              <a:lin ang="5400000" scaled="1"/>
            </a:gradFill>
            <a:ln w="3175" cap="flat" cmpd="sng">
              <a:solidFill>
                <a:srgbClr val="C0C0C0"/>
              </a:solidFill>
              <a:prstDash val="solid"/>
              <a:round/>
              <a:headEnd type="none" w="med" len="med"/>
              <a:tailEnd type="none" w="med" len="med"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17961" dir="2700000" algn="ctr" rotWithShape="0">
                      <a:srgbClr val="000000">
                        <a:alpha val="39999"/>
                      </a:srgbClr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vi-VN"/>
            </a:p>
          </p:txBody>
        </p:sp>
        <p:sp>
          <p:nvSpPr>
            <p:cNvPr id="72742" name="Freeform 38"/>
            <p:cNvSpPr>
              <a:spLocks/>
            </p:cNvSpPr>
            <p:nvPr/>
          </p:nvSpPr>
          <p:spPr bwMode="gray">
            <a:xfrm rot="-840682">
              <a:off x="1616" y="1186"/>
              <a:ext cx="141" cy="188"/>
            </a:xfrm>
            <a:custGeom>
              <a:avLst/>
              <a:gdLst>
                <a:gd name="T0" fmla="*/ 171 w 189"/>
                <a:gd name="T1" fmla="*/ 4 h 144"/>
                <a:gd name="T2" fmla="*/ 185 w 189"/>
                <a:gd name="T3" fmla="*/ 4 h 144"/>
                <a:gd name="T4" fmla="*/ 189 w 189"/>
                <a:gd name="T5" fmla="*/ 16 h 144"/>
                <a:gd name="T6" fmla="*/ 187 w 189"/>
                <a:gd name="T7" fmla="*/ 24 h 144"/>
                <a:gd name="T8" fmla="*/ 131 w 189"/>
                <a:gd name="T9" fmla="*/ 44 h 144"/>
                <a:gd name="T10" fmla="*/ 109 w 189"/>
                <a:gd name="T11" fmla="*/ 58 h 144"/>
                <a:gd name="T12" fmla="*/ 97 w 189"/>
                <a:gd name="T13" fmla="*/ 62 h 144"/>
                <a:gd name="T14" fmla="*/ 71 w 189"/>
                <a:gd name="T15" fmla="*/ 82 h 144"/>
                <a:gd name="T16" fmla="*/ 75 w 189"/>
                <a:gd name="T17" fmla="*/ 92 h 144"/>
                <a:gd name="T18" fmla="*/ 83 w 189"/>
                <a:gd name="T19" fmla="*/ 116 h 144"/>
                <a:gd name="T20" fmla="*/ 107 w 189"/>
                <a:gd name="T21" fmla="*/ 126 h 144"/>
                <a:gd name="T22" fmla="*/ 93 w 189"/>
                <a:gd name="T23" fmla="*/ 140 h 144"/>
                <a:gd name="T24" fmla="*/ 83 w 189"/>
                <a:gd name="T25" fmla="*/ 130 h 144"/>
                <a:gd name="T26" fmla="*/ 71 w 189"/>
                <a:gd name="T27" fmla="*/ 134 h 144"/>
                <a:gd name="T28" fmla="*/ 21 w 189"/>
                <a:gd name="T29" fmla="*/ 122 h 144"/>
                <a:gd name="T30" fmla="*/ 19 w 189"/>
                <a:gd name="T31" fmla="*/ 106 h 144"/>
                <a:gd name="T32" fmla="*/ 47 w 189"/>
                <a:gd name="T33" fmla="*/ 90 h 144"/>
                <a:gd name="T34" fmla="*/ 51 w 189"/>
                <a:gd name="T35" fmla="*/ 76 h 144"/>
                <a:gd name="T36" fmla="*/ 47 w 189"/>
                <a:gd name="T37" fmla="*/ 64 h 144"/>
                <a:gd name="T38" fmla="*/ 73 w 189"/>
                <a:gd name="T39" fmla="*/ 46 h 144"/>
                <a:gd name="T40" fmla="*/ 97 w 189"/>
                <a:gd name="T41" fmla="*/ 36 h 144"/>
                <a:gd name="T42" fmla="*/ 113 w 189"/>
                <a:gd name="T43" fmla="*/ 24 h 144"/>
                <a:gd name="T44" fmla="*/ 171 w 189"/>
                <a:gd name="T45" fmla="*/ 4 h 14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</a:cxnLst>
              <a:rect l="0" t="0" r="r" b="b"/>
              <a:pathLst>
                <a:path w="189" h="144">
                  <a:moveTo>
                    <a:pt x="171" y="4"/>
                  </a:moveTo>
                  <a:cubicBezTo>
                    <a:pt x="174" y="3"/>
                    <a:pt x="182" y="0"/>
                    <a:pt x="185" y="4"/>
                  </a:cubicBezTo>
                  <a:cubicBezTo>
                    <a:pt x="187" y="7"/>
                    <a:pt x="189" y="16"/>
                    <a:pt x="189" y="16"/>
                  </a:cubicBezTo>
                  <a:cubicBezTo>
                    <a:pt x="188" y="19"/>
                    <a:pt x="189" y="22"/>
                    <a:pt x="187" y="24"/>
                  </a:cubicBezTo>
                  <a:cubicBezTo>
                    <a:pt x="175" y="34"/>
                    <a:pt x="146" y="34"/>
                    <a:pt x="131" y="44"/>
                  </a:cubicBezTo>
                  <a:cubicBezTo>
                    <a:pt x="125" y="53"/>
                    <a:pt x="120" y="54"/>
                    <a:pt x="109" y="58"/>
                  </a:cubicBezTo>
                  <a:cubicBezTo>
                    <a:pt x="105" y="59"/>
                    <a:pt x="97" y="62"/>
                    <a:pt x="97" y="62"/>
                  </a:cubicBezTo>
                  <a:cubicBezTo>
                    <a:pt x="88" y="76"/>
                    <a:pt x="83" y="74"/>
                    <a:pt x="71" y="82"/>
                  </a:cubicBezTo>
                  <a:cubicBezTo>
                    <a:pt x="66" y="98"/>
                    <a:pt x="70" y="78"/>
                    <a:pt x="75" y="92"/>
                  </a:cubicBezTo>
                  <a:cubicBezTo>
                    <a:pt x="81" y="108"/>
                    <a:pt x="71" y="108"/>
                    <a:pt x="83" y="116"/>
                  </a:cubicBezTo>
                  <a:cubicBezTo>
                    <a:pt x="90" y="121"/>
                    <a:pt x="107" y="126"/>
                    <a:pt x="107" y="126"/>
                  </a:cubicBezTo>
                  <a:cubicBezTo>
                    <a:pt x="105" y="139"/>
                    <a:pt x="106" y="144"/>
                    <a:pt x="93" y="140"/>
                  </a:cubicBezTo>
                  <a:cubicBezTo>
                    <a:pt x="91" y="137"/>
                    <a:pt x="87" y="130"/>
                    <a:pt x="83" y="130"/>
                  </a:cubicBezTo>
                  <a:cubicBezTo>
                    <a:pt x="79" y="130"/>
                    <a:pt x="71" y="134"/>
                    <a:pt x="71" y="134"/>
                  </a:cubicBezTo>
                  <a:cubicBezTo>
                    <a:pt x="52" y="129"/>
                    <a:pt x="42" y="124"/>
                    <a:pt x="21" y="122"/>
                  </a:cubicBezTo>
                  <a:cubicBezTo>
                    <a:pt x="14" y="115"/>
                    <a:pt x="0" y="102"/>
                    <a:pt x="19" y="106"/>
                  </a:cubicBezTo>
                  <a:cubicBezTo>
                    <a:pt x="29" y="91"/>
                    <a:pt x="26" y="93"/>
                    <a:pt x="47" y="90"/>
                  </a:cubicBezTo>
                  <a:cubicBezTo>
                    <a:pt x="55" y="84"/>
                    <a:pt x="54" y="88"/>
                    <a:pt x="51" y="76"/>
                  </a:cubicBezTo>
                  <a:cubicBezTo>
                    <a:pt x="50" y="72"/>
                    <a:pt x="47" y="64"/>
                    <a:pt x="47" y="64"/>
                  </a:cubicBezTo>
                  <a:cubicBezTo>
                    <a:pt x="50" y="41"/>
                    <a:pt x="50" y="43"/>
                    <a:pt x="73" y="46"/>
                  </a:cubicBezTo>
                  <a:cubicBezTo>
                    <a:pt x="82" y="45"/>
                    <a:pt x="97" y="36"/>
                    <a:pt x="97" y="36"/>
                  </a:cubicBezTo>
                  <a:cubicBezTo>
                    <a:pt x="102" y="29"/>
                    <a:pt x="105" y="27"/>
                    <a:pt x="113" y="24"/>
                  </a:cubicBezTo>
                  <a:cubicBezTo>
                    <a:pt x="134" y="27"/>
                    <a:pt x="161" y="25"/>
                    <a:pt x="171" y="4"/>
                  </a:cubicBezTo>
                  <a:close/>
                </a:path>
              </a:pathLst>
            </a:custGeom>
            <a:gradFill rotWithShape="1">
              <a:gsLst>
                <a:gs pos="0">
                  <a:srgbClr val="DDDDDD">
                    <a:alpha val="70000"/>
                  </a:srgbClr>
                </a:gs>
                <a:gs pos="100000">
                  <a:srgbClr val="DDDDDD">
                    <a:gamma/>
                    <a:tint val="18039"/>
                    <a:invGamma/>
                  </a:srgbClr>
                </a:gs>
              </a:gsLst>
              <a:lin ang="5400000" scaled="1"/>
            </a:gradFill>
            <a:ln w="3175" cap="flat" cmpd="sng">
              <a:solidFill>
                <a:srgbClr val="C0C0C0"/>
              </a:solidFill>
              <a:prstDash val="solid"/>
              <a:round/>
              <a:headEnd type="none" w="med" len="med"/>
              <a:tailEnd type="none" w="med" len="med"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17961" dir="2700000" algn="ctr" rotWithShape="0">
                      <a:srgbClr val="000000">
                        <a:alpha val="39999"/>
                      </a:srgbClr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vi-VN"/>
            </a:p>
          </p:txBody>
        </p:sp>
        <p:sp>
          <p:nvSpPr>
            <p:cNvPr id="72743" name="Freeform 39"/>
            <p:cNvSpPr>
              <a:spLocks/>
            </p:cNvSpPr>
            <p:nvPr/>
          </p:nvSpPr>
          <p:spPr bwMode="gray">
            <a:xfrm>
              <a:off x="1471" y="1019"/>
              <a:ext cx="121" cy="76"/>
            </a:xfrm>
            <a:custGeom>
              <a:avLst/>
              <a:gdLst>
                <a:gd name="T0" fmla="*/ 28 w 121"/>
                <a:gd name="T1" fmla="*/ 19 h 76"/>
                <a:gd name="T2" fmla="*/ 50 w 121"/>
                <a:gd name="T3" fmla="*/ 2 h 76"/>
                <a:gd name="T4" fmla="*/ 76 w 121"/>
                <a:gd name="T5" fmla="*/ 7 h 76"/>
                <a:gd name="T6" fmla="*/ 62 w 121"/>
                <a:gd name="T7" fmla="*/ 29 h 76"/>
                <a:gd name="T8" fmla="*/ 89 w 121"/>
                <a:gd name="T9" fmla="*/ 29 h 76"/>
                <a:gd name="T10" fmla="*/ 121 w 121"/>
                <a:gd name="T11" fmla="*/ 23 h 76"/>
                <a:gd name="T12" fmla="*/ 101 w 121"/>
                <a:gd name="T13" fmla="*/ 49 h 76"/>
                <a:gd name="T14" fmla="*/ 80 w 121"/>
                <a:gd name="T15" fmla="*/ 76 h 76"/>
                <a:gd name="T16" fmla="*/ 52 w 121"/>
                <a:gd name="T17" fmla="*/ 47 h 76"/>
                <a:gd name="T18" fmla="*/ 26 w 121"/>
                <a:gd name="T19" fmla="*/ 46 h 76"/>
                <a:gd name="T20" fmla="*/ 8 w 121"/>
                <a:gd name="T21" fmla="*/ 35 h 76"/>
                <a:gd name="T22" fmla="*/ 28 w 121"/>
                <a:gd name="T23" fmla="*/ 19 h 7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121" h="76">
                  <a:moveTo>
                    <a:pt x="28" y="19"/>
                  </a:moveTo>
                  <a:cubicBezTo>
                    <a:pt x="35" y="16"/>
                    <a:pt x="35" y="1"/>
                    <a:pt x="50" y="2"/>
                  </a:cubicBezTo>
                  <a:cubicBezTo>
                    <a:pt x="58" y="0"/>
                    <a:pt x="74" y="3"/>
                    <a:pt x="76" y="7"/>
                  </a:cubicBezTo>
                  <a:cubicBezTo>
                    <a:pt x="78" y="11"/>
                    <a:pt x="60" y="25"/>
                    <a:pt x="62" y="29"/>
                  </a:cubicBezTo>
                  <a:cubicBezTo>
                    <a:pt x="64" y="33"/>
                    <a:pt x="79" y="30"/>
                    <a:pt x="89" y="29"/>
                  </a:cubicBezTo>
                  <a:cubicBezTo>
                    <a:pt x="99" y="28"/>
                    <a:pt x="119" y="20"/>
                    <a:pt x="121" y="23"/>
                  </a:cubicBezTo>
                  <a:cubicBezTo>
                    <a:pt x="118" y="28"/>
                    <a:pt x="107" y="48"/>
                    <a:pt x="101" y="49"/>
                  </a:cubicBezTo>
                  <a:cubicBezTo>
                    <a:pt x="98" y="60"/>
                    <a:pt x="87" y="72"/>
                    <a:pt x="80" y="76"/>
                  </a:cubicBezTo>
                  <a:cubicBezTo>
                    <a:pt x="74" y="75"/>
                    <a:pt x="58" y="47"/>
                    <a:pt x="52" y="47"/>
                  </a:cubicBezTo>
                  <a:cubicBezTo>
                    <a:pt x="51" y="47"/>
                    <a:pt x="25" y="48"/>
                    <a:pt x="26" y="46"/>
                  </a:cubicBezTo>
                  <a:cubicBezTo>
                    <a:pt x="14" y="43"/>
                    <a:pt x="0" y="37"/>
                    <a:pt x="8" y="35"/>
                  </a:cubicBezTo>
                  <a:cubicBezTo>
                    <a:pt x="12" y="28"/>
                    <a:pt x="22" y="25"/>
                    <a:pt x="28" y="19"/>
                  </a:cubicBezTo>
                  <a:close/>
                </a:path>
              </a:pathLst>
            </a:custGeom>
            <a:gradFill rotWithShape="1">
              <a:gsLst>
                <a:gs pos="0">
                  <a:srgbClr val="DDDDDD">
                    <a:alpha val="70000"/>
                  </a:srgbClr>
                </a:gs>
                <a:gs pos="100000">
                  <a:srgbClr val="DDDDDD">
                    <a:gamma/>
                    <a:tint val="18039"/>
                    <a:invGamma/>
                  </a:srgbClr>
                </a:gs>
              </a:gsLst>
              <a:lin ang="5400000" scaled="1"/>
            </a:gradFill>
            <a:ln w="3175" cap="flat" cmpd="sng">
              <a:solidFill>
                <a:srgbClr val="C0C0C0"/>
              </a:solidFill>
              <a:prstDash val="solid"/>
              <a:round/>
              <a:headEnd type="none" w="med" len="med"/>
              <a:tailEnd type="none" w="med" len="med"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17961" dir="2700000" algn="ctr" rotWithShape="0">
                      <a:srgbClr val="000000">
                        <a:alpha val="39999"/>
                      </a:srgbClr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vi-VN"/>
            </a:p>
          </p:txBody>
        </p:sp>
        <p:sp>
          <p:nvSpPr>
            <p:cNvPr id="72744" name="Freeform 40"/>
            <p:cNvSpPr>
              <a:spLocks/>
            </p:cNvSpPr>
            <p:nvPr/>
          </p:nvSpPr>
          <p:spPr bwMode="gray">
            <a:xfrm>
              <a:off x="1193" y="999"/>
              <a:ext cx="129" cy="100"/>
            </a:xfrm>
            <a:custGeom>
              <a:avLst/>
              <a:gdLst>
                <a:gd name="T0" fmla="*/ 16 w 129"/>
                <a:gd name="T1" fmla="*/ 54 h 100"/>
                <a:gd name="T2" fmla="*/ 24 w 129"/>
                <a:gd name="T3" fmla="*/ 67 h 100"/>
                <a:gd name="T4" fmla="*/ 34 w 129"/>
                <a:gd name="T5" fmla="*/ 93 h 100"/>
                <a:gd name="T6" fmla="*/ 64 w 129"/>
                <a:gd name="T7" fmla="*/ 87 h 100"/>
                <a:gd name="T8" fmla="*/ 85 w 129"/>
                <a:gd name="T9" fmla="*/ 93 h 100"/>
                <a:gd name="T10" fmla="*/ 123 w 129"/>
                <a:gd name="T11" fmla="*/ 45 h 100"/>
                <a:gd name="T12" fmla="*/ 118 w 129"/>
                <a:gd name="T13" fmla="*/ 24 h 100"/>
                <a:gd name="T14" fmla="*/ 58 w 129"/>
                <a:gd name="T15" fmla="*/ 4 h 100"/>
                <a:gd name="T16" fmla="*/ 48 w 129"/>
                <a:gd name="T17" fmla="*/ 10 h 100"/>
                <a:gd name="T18" fmla="*/ 19 w 129"/>
                <a:gd name="T19" fmla="*/ 1 h 100"/>
                <a:gd name="T20" fmla="*/ 16 w 129"/>
                <a:gd name="T21" fmla="*/ 19 h 100"/>
                <a:gd name="T22" fmla="*/ 0 w 129"/>
                <a:gd name="T23" fmla="*/ 31 h 100"/>
                <a:gd name="T24" fmla="*/ 16 w 129"/>
                <a:gd name="T25" fmla="*/ 54 h 1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129" h="100">
                  <a:moveTo>
                    <a:pt x="16" y="54"/>
                  </a:moveTo>
                  <a:cubicBezTo>
                    <a:pt x="13" y="63"/>
                    <a:pt x="32" y="64"/>
                    <a:pt x="24" y="67"/>
                  </a:cubicBezTo>
                  <a:cubicBezTo>
                    <a:pt x="24" y="71"/>
                    <a:pt x="27" y="90"/>
                    <a:pt x="34" y="93"/>
                  </a:cubicBezTo>
                  <a:cubicBezTo>
                    <a:pt x="41" y="96"/>
                    <a:pt x="56" y="87"/>
                    <a:pt x="64" y="87"/>
                  </a:cubicBezTo>
                  <a:cubicBezTo>
                    <a:pt x="71" y="90"/>
                    <a:pt x="75" y="100"/>
                    <a:pt x="85" y="93"/>
                  </a:cubicBezTo>
                  <a:cubicBezTo>
                    <a:pt x="95" y="86"/>
                    <a:pt x="118" y="56"/>
                    <a:pt x="123" y="45"/>
                  </a:cubicBezTo>
                  <a:cubicBezTo>
                    <a:pt x="128" y="34"/>
                    <a:pt x="129" y="31"/>
                    <a:pt x="118" y="24"/>
                  </a:cubicBezTo>
                  <a:cubicBezTo>
                    <a:pt x="96" y="27"/>
                    <a:pt x="71" y="0"/>
                    <a:pt x="58" y="4"/>
                  </a:cubicBezTo>
                  <a:cubicBezTo>
                    <a:pt x="46" y="2"/>
                    <a:pt x="54" y="10"/>
                    <a:pt x="48" y="10"/>
                  </a:cubicBezTo>
                  <a:cubicBezTo>
                    <a:pt x="42" y="10"/>
                    <a:pt x="24" y="0"/>
                    <a:pt x="19" y="1"/>
                  </a:cubicBezTo>
                  <a:cubicBezTo>
                    <a:pt x="14" y="2"/>
                    <a:pt x="19" y="14"/>
                    <a:pt x="16" y="19"/>
                  </a:cubicBezTo>
                  <a:cubicBezTo>
                    <a:pt x="13" y="24"/>
                    <a:pt x="0" y="25"/>
                    <a:pt x="0" y="31"/>
                  </a:cubicBezTo>
                  <a:cubicBezTo>
                    <a:pt x="0" y="37"/>
                    <a:pt x="13" y="49"/>
                    <a:pt x="16" y="54"/>
                  </a:cubicBezTo>
                  <a:close/>
                </a:path>
              </a:pathLst>
            </a:custGeom>
            <a:gradFill rotWithShape="1">
              <a:gsLst>
                <a:gs pos="0">
                  <a:srgbClr val="DDDDDD">
                    <a:alpha val="70000"/>
                  </a:srgbClr>
                </a:gs>
                <a:gs pos="100000">
                  <a:srgbClr val="DDDDDD">
                    <a:gamma/>
                    <a:tint val="18039"/>
                    <a:invGamma/>
                  </a:srgbClr>
                </a:gs>
              </a:gsLst>
              <a:lin ang="5400000" scaled="1"/>
            </a:gradFill>
            <a:ln w="3175" cap="flat" cmpd="sng">
              <a:solidFill>
                <a:srgbClr val="C0C0C0"/>
              </a:solidFill>
              <a:prstDash val="solid"/>
              <a:round/>
              <a:headEnd type="none" w="med" len="med"/>
              <a:tailEnd type="none" w="med" len="med"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17961" dir="2700000" algn="ctr" rotWithShape="0">
                      <a:srgbClr val="000000">
                        <a:alpha val="39999"/>
                      </a:srgbClr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vi-VN"/>
            </a:p>
          </p:txBody>
        </p:sp>
      </p:grpSp>
      <p:grpSp>
        <p:nvGrpSpPr>
          <p:cNvPr id="72745" name="Group 41"/>
          <p:cNvGrpSpPr>
            <a:grpSpLocks/>
          </p:cNvGrpSpPr>
          <p:nvPr/>
        </p:nvGrpSpPr>
        <p:grpSpPr bwMode="auto">
          <a:xfrm>
            <a:off x="609600" y="2362200"/>
            <a:ext cx="2517775" cy="3736975"/>
            <a:chOff x="3356" y="912"/>
            <a:chExt cx="1851" cy="2746"/>
          </a:xfrm>
        </p:grpSpPr>
        <p:sp>
          <p:nvSpPr>
            <p:cNvPr id="72746" name="Freeform 42"/>
            <p:cNvSpPr>
              <a:spLocks/>
            </p:cNvSpPr>
            <p:nvPr/>
          </p:nvSpPr>
          <p:spPr bwMode="gray">
            <a:xfrm>
              <a:off x="3356" y="1317"/>
              <a:ext cx="1747" cy="2341"/>
            </a:xfrm>
            <a:custGeom>
              <a:avLst/>
              <a:gdLst>
                <a:gd name="T0" fmla="*/ 73 w 1747"/>
                <a:gd name="T1" fmla="*/ 204 h 2341"/>
                <a:gd name="T2" fmla="*/ 103 w 1747"/>
                <a:gd name="T3" fmla="*/ 279 h 2341"/>
                <a:gd name="T4" fmla="*/ 75 w 1747"/>
                <a:gd name="T5" fmla="*/ 387 h 2341"/>
                <a:gd name="T6" fmla="*/ 117 w 1747"/>
                <a:gd name="T7" fmla="*/ 492 h 2341"/>
                <a:gd name="T8" fmla="*/ 255 w 1747"/>
                <a:gd name="T9" fmla="*/ 343 h 2341"/>
                <a:gd name="T10" fmla="*/ 292 w 1747"/>
                <a:gd name="T11" fmla="*/ 367 h 2341"/>
                <a:gd name="T12" fmla="*/ 469 w 1747"/>
                <a:gd name="T13" fmla="*/ 468 h 2341"/>
                <a:gd name="T14" fmla="*/ 559 w 1747"/>
                <a:gd name="T15" fmla="*/ 790 h 2341"/>
                <a:gd name="T16" fmla="*/ 690 w 1747"/>
                <a:gd name="T17" fmla="*/ 936 h 2341"/>
                <a:gd name="T18" fmla="*/ 808 w 1747"/>
                <a:gd name="T19" fmla="*/ 1116 h 2341"/>
                <a:gd name="T20" fmla="*/ 1036 w 1747"/>
                <a:gd name="T21" fmla="*/ 1195 h 2341"/>
                <a:gd name="T22" fmla="*/ 1138 w 1747"/>
                <a:gd name="T23" fmla="*/ 1272 h 2341"/>
                <a:gd name="T24" fmla="*/ 1111 w 1747"/>
                <a:gd name="T25" fmla="*/ 1386 h 2341"/>
                <a:gd name="T26" fmla="*/ 1240 w 1747"/>
                <a:gd name="T27" fmla="*/ 1758 h 2341"/>
                <a:gd name="T28" fmla="*/ 1228 w 1747"/>
                <a:gd name="T29" fmla="*/ 1918 h 2341"/>
                <a:gd name="T30" fmla="*/ 1204 w 1747"/>
                <a:gd name="T31" fmla="*/ 2047 h 2341"/>
                <a:gd name="T32" fmla="*/ 1236 w 1747"/>
                <a:gd name="T33" fmla="*/ 2262 h 2341"/>
                <a:gd name="T34" fmla="*/ 1254 w 1747"/>
                <a:gd name="T35" fmla="*/ 2331 h 2341"/>
                <a:gd name="T36" fmla="*/ 1326 w 1747"/>
                <a:gd name="T37" fmla="*/ 2335 h 2341"/>
                <a:gd name="T38" fmla="*/ 1288 w 1747"/>
                <a:gd name="T39" fmla="*/ 2181 h 2341"/>
                <a:gd name="T40" fmla="*/ 1342 w 1747"/>
                <a:gd name="T41" fmla="*/ 2035 h 2341"/>
                <a:gd name="T42" fmla="*/ 1438 w 1747"/>
                <a:gd name="T43" fmla="*/ 1932 h 2341"/>
                <a:gd name="T44" fmla="*/ 1548 w 1747"/>
                <a:gd name="T45" fmla="*/ 1735 h 2341"/>
                <a:gd name="T46" fmla="*/ 1747 w 1747"/>
                <a:gd name="T47" fmla="*/ 1444 h 2341"/>
                <a:gd name="T48" fmla="*/ 1542 w 1747"/>
                <a:gd name="T49" fmla="*/ 1347 h 2341"/>
                <a:gd name="T50" fmla="*/ 1384 w 1747"/>
                <a:gd name="T51" fmla="*/ 1204 h 2341"/>
                <a:gd name="T52" fmla="*/ 1194 w 1747"/>
                <a:gd name="T53" fmla="*/ 1188 h 2341"/>
                <a:gd name="T54" fmla="*/ 1099 w 1747"/>
                <a:gd name="T55" fmla="*/ 1239 h 2341"/>
                <a:gd name="T56" fmla="*/ 1038 w 1747"/>
                <a:gd name="T57" fmla="*/ 1107 h 2341"/>
                <a:gd name="T58" fmla="*/ 918 w 1747"/>
                <a:gd name="T59" fmla="*/ 1099 h 2341"/>
                <a:gd name="T60" fmla="*/ 1077 w 1747"/>
                <a:gd name="T61" fmla="*/ 955 h 2341"/>
                <a:gd name="T62" fmla="*/ 1117 w 1747"/>
                <a:gd name="T63" fmla="*/ 927 h 2341"/>
                <a:gd name="T64" fmla="*/ 1197 w 1747"/>
                <a:gd name="T65" fmla="*/ 813 h 2341"/>
                <a:gd name="T66" fmla="*/ 1243 w 1747"/>
                <a:gd name="T67" fmla="*/ 745 h 2341"/>
                <a:gd name="T68" fmla="*/ 1366 w 1747"/>
                <a:gd name="T69" fmla="*/ 709 h 2341"/>
                <a:gd name="T70" fmla="*/ 1249 w 1747"/>
                <a:gd name="T71" fmla="*/ 666 h 2341"/>
                <a:gd name="T72" fmla="*/ 1443 w 1747"/>
                <a:gd name="T73" fmla="*/ 522 h 2341"/>
                <a:gd name="T74" fmla="*/ 1273 w 1747"/>
                <a:gd name="T75" fmla="*/ 408 h 2341"/>
                <a:gd name="T76" fmla="*/ 1161 w 1747"/>
                <a:gd name="T77" fmla="*/ 364 h 2341"/>
                <a:gd name="T78" fmla="*/ 1128 w 1747"/>
                <a:gd name="T79" fmla="*/ 589 h 2341"/>
                <a:gd name="T80" fmla="*/ 969 w 1747"/>
                <a:gd name="T81" fmla="*/ 420 h 2341"/>
                <a:gd name="T82" fmla="*/ 1053 w 1747"/>
                <a:gd name="T83" fmla="*/ 222 h 2341"/>
                <a:gd name="T84" fmla="*/ 1110 w 1747"/>
                <a:gd name="T85" fmla="*/ 138 h 2341"/>
                <a:gd name="T86" fmla="*/ 1056 w 1747"/>
                <a:gd name="T87" fmla="*/ 138 h 2341"/>
                <a:gd name="T88" fmla="*/ 1003 w 1747"/>
                <a:gd name="T89" fmla="*/ 64 h 2341"/>
                <a:gd name="T90" fmla="*/ 954 w 1747"/>
                <a:gd name="T91" fmla="*/ 114 h 2341"/>
                <a:gd name="T92" fmla="*/ 901 w 1747"/>
                <a:gd name="T93" fmla="*/ 127 h 2341"/>
                <a:gd name="T94" fmla="*/ 804 w 1747"/>
                <a:gd name="T95" fmla="*/ 108 h 2341"/>
                <a:gd name="T96" fmla="*/ 694 w 1747"/>
                <a:gd name="T97" fmla="*/ 153 h 2341"/>
                <a:gd name="T98" fmla="*/ 573 w 1747"/>
                <a:gd name="T99" fmla="*/ 61 h 2341"/>
                <a:gd name="T100" fmla="*/ 448 w 1747"/>
                <a:gd name="T101" fmla="*/ 96 h 2341"/>
                <a:gd name="T102" fmla="*/ 241 w 1747"/>
                <a:gd name="T103" fmla="*/ 64 h 234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</a:cxnLst>
              <a:rect l="0" t="0" r="r" b="b"/>
              <a:pathLst>
                <a:path w="1747" h="2341">
                  <a:moveTo>
                    <a:pt x="106" y="40"/>
                  </a:moveTo>
                  <a:lnTo>
                    <a:pt x="76" y="88"/>
                  </a:lnTo>
                  <a:cubicBezTo>
                    <a:pt x="63" y="101"/>
                    <a:pt x="29" y="101"/>
                    <a:pt x="30" y="117"/>
                  </a:cubicBezTo>
                  <a:cubicBezTo>
                    <a:pt x="32" y="134"/>
                    <a:pt x="72" y="168"/>
                    <a:pt x="84" y="186"/>
                  </a:cubicBezTo>
                  <a:cubicBezTo>
                    <a:pt x="91" y="200"/>
                    <a:pt x="79" y="203"/>
                    <a:pt x="73" y="204"/>
                  </a:cubicBezTo>
                  <a:cubicBezTo>
                    <a:pt x="67" y="205"/>
                    <a:pt x="56" y="186"/>
                    <a:pt x="45" y="190"/>
                  </a:cubicBezTo>
                  <a:cubicBezTo>
                    <a:pt x="34" y="194"/>
                    <a:pt x="6" y="215"/>
                    <a:pt x="7" y="226"/>
                  </a:cubicBezTo>
                  <a:cubicBezTo>
                    <a:pt x="0" y="238"/>
                    <a:pt x="41" y="235"/>
                    <a:pt x="48" y="258"/>
                  </a:cubicBezTo>
                  <a:cubicBezTo>
                    <a:pt x="64" y="262"/>
                    <a:pt x="94" y="246"/>
                    <a:pt x="103" y="249"/>
                  </a:cubicBezTo>
                  <a:cubicBezTo>
                    <a:pt x="112" y="252"/>
                    <a:pt x="110" y="268"/>
                    <a:pt x="103" y="279"/>
                  </a:cubicBezTo>
                  <a:cubicBezTo>
                    <a:pt x="96" y="290"/>
                    <a:pt x="74" y="303"/>
                    <a:pt x="61" y="313"/>
                  </a:cubicBezTo>
                  <a:cubicBezTo>
                    <a:pt x="48" y="323"/>
                    <a:pt x="25" y="330"/>
                    <a:pt x="24" y="339"/>
                  </a:cubicBezTo>
                  <a:cubicBezTo>
                    <a:pt x="23" y="348"/>
                    <a:pt x="46" y="359"/>
                    <a:pt x="52" y="367"/>
                  </a:cubicBezTo>
                  <a:lnTo>
                    <a:pt x="57" y="390"/>
                  </a:lnTo>
                  <a:lnTo>
                    <a:pt x="75" y="387"/>
                  </a:lnTo>
                  <a:lnTo>
                    <a:pt x="90" y="423"/>
                  </a:lnTo>
                  <a:lnTo>
                    <a:pt x="147" y="405"/>
                  </a:lnTo>
                  <a:lnTo>
                    <a:pt x="141" y="433"/>
                  </a:lnTo>
                  <a:lnTo>
                    <a:pt x="73" y="498"/>
                  </a:lnTo>
                  <a:lnTo>
                    <a:pt x="117" y="492"/>
                  </a:lnTo>
                  <a:lnTo>
                    <a:pt x="169" y="442"/>
                  </a:lnTo>
                  <a:lnTo>
                    <a:pt x="202" y="418"/>
                  </a:lnTo>
                  <a:lnTo>
                    <a:pt x="196" y="391"/>
                  </a:lnTo>
                  <a:lnTo>
                    <a:pt x="228" y="343"/>
                  </a:lnTo>
                  <a:lnTo>
                    <a:pt x="255" y="343"/>
                  </a:lnTo>
                  <a:lnTo>
                    <a:pt x="225" y="370"/>
                  </a:lnTo>
                  <a:lnTo>
                    <a:pt x="220" y="405"/>
                  </a:lnTo>
                  <a:lnTo>
                    <a:pt x="265" y="387"/>
                  </a:lnTo>
                  <a:lnTo>
                    <a:pt x="273" y="355"/>
                  </a:lnTo>
                  <a:lnTo>
                    <a:pt x="292" y="367"/>
                  </a:lnTo>
                  <a:lnTo>
                    <a:pt x="357" y="387"/>
                  </a:lnTo>
                  <a:lnTo>
                    <a:pt x="376" y="385"/>
                  </a:lnTo>
                  <a:lnTo>
                    <a:pt x="418" y="441"/>
                  </a:lnTo>
                  <a:lnTo>
                    <a:pt x="438" y="415"/>
                  </a:lnTo>
                  <a:lnTo>
                    <a:pt x="469" y="468"/>
                  </a:lnTo>
                  <a:lnTo>
                    <a:pt x="489" y="489"/>
                  </a:lnTo>
                  <a:lnTo>
                    <a:pt x="492" y="528"/>
                  </a:lnTo>
                  <a:lnTo>
                    <a:pt x="528" y="585"/>
                  </a:lnTo>
                  <a:lnTo>
                    <a:pt x="577" y="607"/>
                  </a:lnTo>
                  <a:lnTo>
                    <a:pt x="559" y="790"/>
                  </a:lnTo>
                  <a:cubicBezTo>
                    <a:pt x="566" y="836"/>
                    <a:pt x="605" y="867"/>
                    <a:pt x="619" y="885"/>
                  </a:cubicBezTo>
                  <a:cubicBezTo>
                    <a:pt x="633" y="903"/>
                    <a:pt x="632" y="882"/>
                    <a:pt x="645" y="901"/>
                  </a:cubicBezTo>
                  <a:cubicBezTo>
                    <a:pt x="658" y="920"/>
                    <a:pt x="680" y="975"/>
                    <a:pt x="699" y="1002"/>
                  </a:cubicBezTo>
                  <a:cubicBezTo>
                    <a:pt x="718" y="1029"/>
                    <a:pt x="762" y="1074"/>
                    <a:pt x="760" y="1063"/>
                  </a:cubicBezTo>
                  <a:cubicBezTo>
                    <a:pt x="778" y="1078"/>
                    <a:pt x="702" y="961"/>
                    <a:pt x="690" y="936"/>
                  </a:cubicBezTo>
                  <a:lnTo>
                    <a:pt x="699" y="934"/>
                  </a:lnTo>
                  <a:lnTo>
                    <a:pt x="732" y="991"/>
                  </a:lnTo>
                  <a:lnTo>
                    <a:pt x="751" y="1000"/>
                  </a:lnTo>
                  <a:lnTo>
                    <a:pt x="798" y="1057"/>
                  </a:lnTo>
                  <a:lnTo>
                    <a:pt x="808" y="1116"/>
                  </a:lnTo>
                  <a:lnTo>
                    <a:pt x="868" y="1135"/>
                  </a:lnTo>
                  <a:lnTo>
                    <a:pt x="924" y="1161"/>
                  </a:lnTo>
                  <a:lnTo>
                    <a:pt x="963" y="1156"/>
                  </a:lnTo>
                  <a:lnTo>
                    <a:pt x="994" y="1191"/>
                  </a:lnTo>
                  <a:lnTo>
                    <a:pt x="1036" y="1195"/>
                  </a:lnTo>
                  <a:lnTo>
                    <a:pt x="1053" y="1245"/>
                  </a:lnTo>
                  <a:lnTo>
                    <a:pt x="1066" y="1245"/>
                  </a:lnTo>
                  <a:lnTo>
                    <a:pt x="1089" y="1266"/>
                  </a:lnTo>
                  <a:lnTo>
                    <a:pt x="1116" y="1260"/>
                  </a:lnTo>
                  <a:lnTo>
                    <a:pt x="1138" y="1272"/>
                  </a:lnTo>
                  <a:lnTo>
                    <a:pt x="1149" y="1249"/>
                  </a:lnTo>
                  <a:lnTo>
                    <a:pt x="1165" y="1264"/>
                  </a:lnTo>
                  <a:lnTo>
                    <a:pt x="1158" y="1317"/>
                  </a:lnTo>
                  <a:lnTo>
                    <a:pt x="1138" y="1341"/>
                  </a:lnTo>
                  <a:lnTo>
                    <a:pt x="1111" y="1386"/>
                  </a:lnTo>
                  <a:lnTo>
                    <a:pt x="1101" y="1426"/>
                  </a:lnTo>
                  <a:lnTo>
                    <a:pt x="1125" y="1467"/>
                  </a:lnTo>
                  <a:lnTo>
                    <a:pt x="1177" y="1573"/>
                  </a:lnTo>
                  <a:lnTo>
                    <a:pt x="1252" y="1615"/>
                  </a:lnTo>
                  <a:lnTo>
                    <a:pt x="1240" y="1758"/>
                  </a:lnTo>
                  <a:lnTo>
                    <a:pt x="1225" y="1845"/>
                  </a:lnTo>
                  <a:lnTo>
                    <a:pt x="1204" y="1933"/>
                  </a:lnTo>
                  <a:lnTo>
                    <a:pt x="1207" y="1968"/>
                  </a:lnTo>
                  <a:lnTo>
                    <a:pt x="1216" y="1942"/>
                  </a:lnTo>
                  <a:lnTo>
                    <a:pt x="1228" y="1918"/>
                  </a:lnTo>
                  <a:lnTo>
                    <a:pt x="1222" y="1971"/>
                  </a:lnTo>
                  <a:lnTo>
                    <a:pt x="1207" y="1980"/>
                  </a:lnTo>
                  <a:lnTo>
                    <a:pt x="1216" y="1990"/>
                  </a:lnTo>
                  <a:lnTo>
                    <a:pt x="1197" y="2017"/>
                  </a:lnTo>
                  <a:lnTo>
                    <a:pt x="1204" y="2047"/>
                  </a:lnTo>
                  <a:lnTo>
                    <a:pt x="1204" y="2086"/>
                  </a:lnTo>
                  <a:lnTo>
                    <a:pt x="1174" y="2172"/>
                  </a:lnTo>
                  <a:lnTo>
                    <a:pt x="1180" y="2236"/>
                  </a:lnTo>
                  <a:lnTo>
                    <a:pt x="1213" y="2274"/>
                  </a:lnTo>
                  <a:lnTo>
                    <a:pt x="1236" y="2262"/>
                  </a:lnTo>
                  <a:lnTo>
                    <a:pt x="1251" y="2274"/>
                  </a:lnTo>
                  <a:lnTo>
                    <a:pt x="1236" y="2293"/>
                  </a:lnTo>
                  <a:lnTo>
                    <a:pt x="1234" y="2316"/>
                  </a:lnTo>
                  <a:lnTo>
                    <a:pt x="1251" y="2313"/>
                  </a:lnTo>
                  <a:lnTo>
                    <a:pt x="1254" y="2331"/>
                  </a:lnTo>
                  <a:lnTo>
                    <a:pt x="1270" y="2334"/>
                  </a:lnTo>
                  <a:lnTo>
                    <a:pt x="1278" y="2320"/>
                  </a:lnTo>
                  <a:lnTo>
                    <a:pt x="1284" y="2341"/>
                  </a:lnTo>
                  <a:lnTo>
                    <a:pt x="1302" y="2329"/>
                  </a:lnTo>
                  <a:lnTo>
                    <a:pt x="1326" y="2335"/>
                  </a:lnTo>
                  <a:lnTo>
                    <a:pt x="1335" y="2319"/>
                  </a:lnTo>
                  <a:lnTo>
                    <a:pt x="1312" y="2284"/>
                  </a:lnTo>
                  <a:lnTo>
                    <a:pt x="1278" y="2272"/>
                  </a:lnTo>
                  <a:lnTo>
                    <a:pt x="1270" y="2214"/>
                  </a:lnTo>
                  <a:lnTo>
                    <a:pt x="1288" y="2181"/>
                  </a:lnTo>
                  <a:lnTo>
                    <a:pt x="1309" y="2167"/>
                  </a:lnTo>
                  <a:lnTo>
                    <a:pt x="1315" y="2137"/>
                  </a:lnTo>
                  <a:lnTo>
                    <a:pt x="1293" y="2116"/>
                  </a:lnTo>
                  <a:lnTo>
                    <a:pt x="1300" y="2095"/>
                  </a:lnTo>
                  <a:lnTo>
                    <a:pt x="1342" y="2035"/>
                  </a:lnTo>
                  <a:lnTo>
                    <a:pt x="1329" y="2007"/>
                  </a:lnTo>
                  <a:lnTo>
                    <a:pt x="1354" y="2005"/>
                  </a:lnTo>
                  <a:lnTo>
                    <a:pt x="1368" y="1966"/>
                  </a:lnTo>
                  <a:lnTo>
                    <a:pt x="1410" y="1966"/>
                  </a:lnTo>
                  <a:lnTo>
                    <a:pt x="1438" y="1932"/>
                  </a:lnTo>
                  <a:lnTo>
                    <a:pt x="1428" y="1897"/>
                  </a:lnTo>
                  <a:lnTo>
                    <a:pt x="1441" y="1897"/>
                  </a:lnTo>
                  <a:lnTo>
                    <a:pt x="1489" y="1881"/>
                  </a:lnTo>
                  <a:lnTo>
                    <a:pt x="1524" y="1812"/>
                  </a:lnTo>
                  <a:lnTo>
                    <a:pt x="1548" y="1735"/>
                  </a:lnTo>
                  <a:lnTo>
                    <a:pt x="1588" y="1711"/>
                  </a:lnTo>
                  <a:lnTo>
                    <a:pt x="1666" y="1657"/>
                  </a:lnTo>
                  <a:lnTo>
                    <a:pt x="1689" y="1566"/>
                  </a:lnTo>
                  <a:lnTo>
                    <a:pt x="1729" y="1494"/>
                  </a:lnTo>
                  <a:lnTo>
                    <a:pt x="1747" y="1444"/>
                  </a:lnTo>
                  <a:lnTo>
                    <a:pt x="1734" y="1417"/>
                  </a:lnTo>
                  <a:lnTo>
                    <a:pt x="1681" y="1398"/>
                  </a:lnTo>
                  <a:lnTo>
                    <a:pt x="1602" y="1369"/>
                  </a:lnTo>
                  <a:lnTo>
                    <a:pt x="1594" y="1359"/>
                  </a:lnTo>
                  <a:lnTo>
                    <a:pt x="1542" y="1347"/>
                  </a:lnTo>
                  <a:lnTo>
                    <a:pt x="1507" y="1369"/>
                  </a:lnTo>
                  <a:lnTo>
                    <a:pt x="1536" y="1329"/>
                  </a:lnTo>
                  <a:lnTo>
                    <a:pt x="1510" y="1288"/>
                  </a:lnTo>
                  <a:lnTo>
                    <a:pt x="1432" y="1252"/>
                  </a:lnTo>
                  <a:lnTo>
                    <a:pt x="1384" y="1204"/>
                  </a:lnTo>
                  <a:lnTo>
                    <a:pt x="1348" y="1186"/>
                  </a:lnTo>
                  <a:lnTo>
                    <a:pt x="1303" y="1203"/>
                  </a:lnTo>
                  <a:lnTo>
                    <a:pt x="1264" y="1162"/>
                  </a:lnTo>
                  <a:lnTo>
                    <a:pt x="1228" y="1171"/>
                  </a:lnTo>
                  <a:lnTo>
                    <a:pt x="1194" y="1188"/>
                  </a:lnTo>
                  <a:lnTo>
                    <a:pt x="1167" y="1216"/>
                  </a:lnTo>
                  <a:lnTo>
                    <a:pt x="1165" y="1242"/>
                  </a:lnTo>
                  <a:lnTo>
                    <a:pt x="1153" y="1237"/>
                  </a:lnTo>
                  <a:lnTo>
                    <a:pt x="1126" y="1246"/>
                  </a:lnTo>
                  <a:lnTo>
                    <a:pt x="1099" y="1239"/>
                  </a:lnTo>
                  <a:lnTo>
                    <a:pt x="1083" y="1218"/>
                  </a:lnTo>
                  <a:lnTo>
                    <a:pt x="1087" y="1180"/>
                  </a:lnTo>
                  <a:lnTo>
                    <a:pt x="1086" y="1153"/>
                  </a:lnTo>
                  <a:lnTo>
                    <a:pt x="1032" y="1143"/>
                  </a:lnTo>
                  <a:lnTo>
                    <a:pt x="1038" y="1107"/>
                  </a:lnTo>
                  <a:lnTo>
                    <a:pt x="1053" y="1075"/>
                  </a:lnTo>
                  <a:lnTo>
                    <a:pt x="999" y="1074"/>
                  </a:lnTo>
                  <a:lnTo>
                    <a:pt x="990" y="1102"/>
                  </a:lnTo>
                  <a:lnTo>
                    <a:pt x="958" y="1111"/>
                  </a:lnTo>
                  <a:lnTo>
                    <a:pt x="918" y="1099"/>
                  </a:lnTo>
                  <a:lnTo>
                    <a:pt x="906" y="1030"/>
                  </a:lnTo>
                  <a:lnTo>
                    <a:pt x="916" y="984"/>
                  </a:lnTo>
                  <a:lnTo>
                    <a:pt x="969" y="961"/>
                  </a:lnTo>
                  <a:lnTo>
                    <a:pt x="1015" y="952"/>
                  </a:lnTo>
                  <a:lnTo>
                    <a:pt x="1077" y="955"/>
                  </a:lnTo>
                  <a:lnTo>
                    <a:pt x="1098" y="1011"/>
                  </a:lnTo>
                  <a:lnTo>
                    <a:pt x="1132" y="1038"/>
                  </a:lnTo>
                  <a:lnTo>
                    <a:pt x="1140" y="1015"/>
                  </a:lnTo>
                  <a:lnTo>
                    <a:pt x="1120" y="961"/>
                  </a:lnTo>
                  <a:lnTo>
                    <a:pt x="1117" y="927"/>
                  </a:lnTo>
                  <a:lnTo>
                    <a:pt x="1156" y="895"/>
                  </a:lnTo>
                  <a:lnTo>
                    <a:pt x="1179" y="873"/>
                  </a:lnTo>
                  <a:lnTo>
                    <a:pt x="1188" y="859"/>
                  </a:lnTo>
                  <a:lnTo>
                    <a:pt x="1182" y="837"/>
                  </a:lnTo>
                  <a:lnTo>
                    <a:pt x="1197" y="813"/>
                  </a:lnTo>
                  <a:lnTo>
                    <a:pt x="1210" y="826"/>
                  </a:lnTo>
                  <a:lnTo>
                    <a:pt x="1210" y="780"/>
                  </a:lnTo>
                  <a:lnTo>
                    <a:pt x="1234" y="772"/>
                  </a:lnTo>
                  <a:lnTo>
                    <a:pt x="1264" y="766"/>
                  </a:lnTo>
                  <a:lnTo>
                    <a:pt x="1243" y="745"/>
                  </a:lnTo>
                  <a:lnTo>
                    <a:pt x="1300" y="703"/>
                  </a:lnTo>
                  <a:lnTo>
                    <a:pt x="1330" y="694"/>
                  </a:lnTo>
                  <a:lnTo>
                    <a:pt x="1311" y="715"/>
                  </a:lnTo>
                  <a:lnTo>
                    <a:pt x="1312" y="730"/>
                  </a:lnTo>
                  <a:lnTo>
                    <a:pt x="1366" y="709"/>
                  </a:lnTo>
                  <a:lnTo>
                    <a:pt x="1330" y="664"/>
                  </a:lnTo>
                  <a:lnTo>
                    <a:pt x="1326" y="651"/>
                  </a:lnTo>
                  <a:lnTo>
                    <a:pt x="1333" y="627"/>
                  </a:lnTo>
                  <a:lnTo>
                    <a:pt x="1311" y="619"/>
                  </a:lnTo>
                  <a:lnTo>
                    <a:pt x="1249" y="666"/>
                  </a:lnTo>
                  <a:lnTo>
                    <a:pt x="1309" y="604"/>
                  </a:lnTo>
                  <a:lnTo>
                    <a:pt x="1407" y="603"/>
                  </a:lnTo>
                  <a:lnTo>
                    <a:pt x="1414" y="573"/>
                  </a:lnTo>
                  <a:lnTo>
                    <a:pt x="1440" y="568"/>
                  </a:lnTo>
                  <a:lnTo>
                    <a:pt x="1443" y="522"/>
                  </a:lnTo>
                  <a:lnTo>
                    <a:pt x="1423" y="498"/>
                  </a:lnTo>
                  <a:lnTo>
                    <a:pt x="1396" y="502"/>
                  </a:lnTo>
                  <a:cubicBezTo>
                    <a:pt x="1381" y="481"/>
                    <a:pt x="1347" y="388"/>
                    <a:pt x="1333" y="372"/>
                  </a:cubicBezTo>
                  <a:cubicBezTo>
                    <a:pt x="1319" y="356"/>
                    <a:pt x="1324" y="417"/>
                    <a:pt x="1311" y="408"/>
                  </a:cubicBezTo>
                  <a:lnTo>
                    <a:pt x="1273" y="408"/>
                  </a:lnTo>
                  <a:lnTo>
                    <a:pt x="1276" y="361"/>
                  </a:lnTo>
                  <a:lnTo>
                    <a:pt x="1254" y="331"/>
                  </a:lnTo>
                  <a:lnTo>
                    <a:pt x="1228" y="310"/>
                  </a:lnTo>
                  <a:cubicBezTo>
                    <a:pt x="1212" y="308"/>
                    <a:pt x="1167" y="310"/>
                    <a:pt x="1156" y="319"/>
                  </a:cubicBezTo>
                  <a:cubicBezTo>
                    <a:pt x="1144" y="328"/>
                    <a:pt x="1161" y="332"/>
                    <a:pt x="1161" y="364"/>
                  </a:cubicBezTo>
                  <a:cubicBezTo>
                    <a:pt x="1161" y="379"/>
                    <a:pt x="1155" y="389"/>
                    <a:pt x="1155" y="408"/>
                  </a:cubicBezTo>
                  <a:cubicBezTo>
                    <a:pt x="1155" y="427"/>
                    <a:pt x="1167" y="458"/>
                    <a:pt x="1164" y="477"/>
                  </a:cubicBezTo>
                  <a:lnTo>
                    <a:pt x="1135" y="520"/>
                  </a:lnTo>
                  <a:lnTo>
                    <a:pt x="1150" y="571"/>
                  </a:lnTo>
                  <a:lnTo>
                    <a:pt x="1128" y="589"/>
                  </a:lnTo>
                  <a:lnTo>
                    <a:pt x="1090" y="519"/>
                  </a:lnTo>
                  <a:lnTo>
                    <a:pt x="1084" y="492"/>
                  </a:lnTo>
                  <a:lnTo>
                    <a:pt x="1030" y="493"/>
                  </a:lnTo>
                  <a:lnTo>
                    <a:pt x="996" y="466"/>
                  </a:lnTo>
                  <a:lnTo>
                    <a:pt x="969" y="420"/>
                  </a:lnTo>
                  <a:cubicBezTo>
                    <a:pt x="960" y="407"/>
                    <a:pt x="938" y="405"/>
                    <a:pt x="940" y="388"/>
                  </a:cubicBezTo>
                  <a:cubicBezTo>
                    <a:pt x="943" y="373"/>
                    <a:pt x="970" y="339"/>
                    <a:pt x="982" y="319"/>
                  </a:cubicBezTo>
                  <a:lnTo>
                    <a:pt x="1005" y="295"/>
                  </a:lnTo>
                  <a:lnTo>
                    <a:pt x="1027" y="300"/>
                  </a:lnTo>
                  <a:lnTo>
                    <a:pt x="1053" y="222"/>
                  </a:lnTo>
                  <a:lnTo>
                    <a:pt x="1024" y="199"/>
                  </a:lnTo>
                  <a:lnTo>
                    <a:pt x="1074" y="207"/>
                  </a:lnTo>
                  <a:lnTo>
                    <a:pt x="1111" y="195"/>
                  </a:lnTo>
                  <a:lnTo>
                    <a:pt x="1129" y="156"/>
                  </a:lnTo>
                  <a:lnTo>
                    <a:pt x="1110" y="138"/>
                  </a:lnTo>
                  <a:lnTo>
                    <a:pt x="1129" y="108"/>
                  </a:lnTo>
                  <a:lnTo>
                    <a:pt x="1108" y="79"/>
                  </a:lnTo>
                  <a:lnTo>
                    <a:pt x="1086" y="72"/>
                  </a:lnTo>
                  <a:lnTo>
                    <a:pt x="1074" y="139"/>
                  </a:lnTo>
                  <a:lnTo>
                    <a:pt x="1056" y="138"/>
                  </a:lnTo>
                  <a:lnTo>
                    <a:pt x="1047" y="93"/>
                  </a:lnTo>
                  <a:lnTo>
                    <a:pt x="1027" y="118"/>
                  </a:lnTo>
                  <a:lnTo>
                    <a:pt x="1018" y="93"/>
                  </a:lnTo>
                  <a:lnTo>
                    <a:pt x="999" y="97"/>
                  </a:lnTo>
                  <a:lnTo>
                    <a:pt x="1003" y="64"/>
                  </a:lnTo>
                  <a:lnTo>
                    <a:pt x="972" y="0"/>
                  </a:lnTo>
                  <a:lnTo>
                    <a:pt x="946" y="16"/>
                  </a:lnTo>
                  <a:lnTo>
                    <a:pt x="936" y="60"/>
                  </a:lnTo>
                  <a:lnTo>
                    <a:pt x="960" y="90"/>
                  </a:lnTo>
                  <a:lnTo>
                    <a:pt x="954" y="114"/>
                  </a:lnTo>
                  <a:lnTo>
                    <a:pt x="981" y="132"/>
                  </a:lnTo>
                  <a:lnTo>
                    <a:pt x="960" y="150"/>
                  </a:lnTo>
                  <a:lnTo>
                    <a:pt x="933" y="154"/>
                  </a:lnTo>
                  <a:lnTo>
                    <a:pt x="931" y="123"/>
                  </a:lnTo>
                  <a:lnTo>
                    <a:pt x="901" y="127"/>
                  </a:lnTo>
                  <a:lnTo>
                    <a:pt x="906" y="150"/>
                  </a:lnTo>
                  <a:lnTo>
                    <a:pt x="856" y="156"/>
                  </a:lnTo>
                  <a:lnTo>
                    <a:pt x="838" y="133"/>
                  </a:lnTo>
                  <a:lnTo>
                    <a:pt x="817" y="130"/>
                  </a:lnTo>
                  <a:lnTo>
                    <a:pt x="804" y="108"/>
                  </a:lnTo>
                  <a:lnTo>
                    <a:pt x="772" y="127"/>
                  </a:lnTo>
                  <a:lnTo>
                    <a:pt x="777" y="187"/>
                  </a:lnTo>
                  <a:lnTo>
                    <a:pt x="751" y="141"/>
                  </a:lnTo>
                  <a:lnTo>
                    <a:pt x="726" y="154"/>
                  </a:lnTo>
                  <a:lnTo>
                    <a:pt x="694" y="153"/>
                  </a:lnTo>
                  <a:lnTo>
                    <a:pt x="706" y="120"/>
                  </a:lnTo>
                  <a:lnTo>
                    <a:pt x="685" y="97"/>
                  </a:lnTo>
                  <a:lnTo>
                    <a:pt x="678" y="115"/>
                  </a:lnTo>
                  <a:lnTo>
                    <a:pt x="600" y="69"/>
                  </a:lnTo>
                  <a:lnTo>
                    <a:pt x="573" y="61"/>
                  </a:lnTo>
                  <a:lnTo>
                    <a:pt x="570" y="79"/>
                  </a:lnTo>
                  <a:cubicBezTo>
                    <a:pt x="563" y="76"/>
                    <a:pt x="544" y="36"/>
                    <a:pt x="532" y="42"/>
                  </a:cubicBezTo>
                  <a:cubicBezTo>
                    <a:pt x="520" y="48"/>
                    <a:pt x="542" y="53"/>
                    <a:pt x="526" y="67"/>
                  </a:cubicBezTo>
                  <a:lnTo>
                    <a:pt x="508" y="60"/>
                  </a:lnTo>
                  <a:lnTo>
                    <a:pt x="448" y="96"/>
                  </a:lnTo>
                  <a:lnTo>
                    <a:pt x="420" y="106"/>
                  </a:lnTo>
                  <a:lnTo>
                    <a:pt x="345" y="67"/>
                  </a:lnTo>
                  <a:lnTo>
                    <a:pt x="309" y="70"/>
                  </a:lnTo>
                  <a:cubicBezTo>
                    <a:pt x="292" y="66"/>
                    <a:pt x="252" y="41"/>
                    <a:pt x="241" y="40"/>
                  </a:cubicBezTo>
                  <a:cubicBezTo>
                    <a:pt x="230" y="39"/>
                    <a:pt x="248" y="65"/>
                    <a:pt x="241" y="64"/>
                  </a:cubicBezTo>
                  <a:lnTo>
                    <a:pt x="196" y="31"/>
                  </a:lnTo>
                  <a:lnTo>
                    <a:pt x="166" y="19"/>
                  </a:lnTo>
                  <a:lnTo>
                    <a:pt x="145" y="31"/>
                  </a:lnTo>
                  <a:lnTo>
                    <a:pt x="106" y="40"/>
                  </a:lnTo>
                  <a:close/>
                </a:path>
              </a:pathLst>
            </a:custGeom>
            <a:gradFill rotWithShape="1">
              <a:gsLst>
                <a:gs pos="0">
                  <a:srgbClr val="DDDDDD">
                    <a:alpha val="70000"/>
                  </a:srgbClr>
                </a:gs>
                <a:gs pos="100000">
                  <a:srgbClr val="DDDDDD">
                    <a:gamma/>
                    <a:tint val="18039"/>
                    <a:invGamma/>
                  </a:srgbClr>
                </a:gs>
              </a:gsLst>
              <a:lin ang="5400000" scaled="1"/>
            </a:gradFill>
            <a:ln w="3175" cap="flat" cmpd="sng">
              <a:solidFill>
                <a:srgbClr val="C0C0C0"/>
              </a:solidFill>
              <a:prstDash val="solid"/>
              <a:round/>
              <a:headEnd type="none" w="med" len="med"/>
              <a:tailEnd type="none" w="med" len="med"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17961" dir="2700000" algn="ctr" rotWithShape="0">
                      <a:srgbClr val="000000">
                        <a:alpha val="39999"/>
                      </a:srgbClr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vi-VN"/>
            </a:p>
          </p:txBody>
        </p:sp>
        <p:sp>
          <p:nvSpPr>
            <p:cNvPr id="72747" name="Freeform 43"/>
            <p:cNvSpPr>
              <a:spLocks/>
            </p:cNvSpPr>
            <p:nvPr/>
          </p:nvSpPr>
          <p:spPr bwMode="gray">
            <a:xfrm>
              <a:off x="4005" y="1254"/>
              <a:ext cx="239" cy="182"/>
            </a:xfrm>
            <a:custGeom>
              <a:avLst/>
              <a:gdLst>
                <a:gd name="T0" fmla="*/ 30 w 239"/>
                <a:gd name="T1" fmla="*/ 14 h 182"/>
                <a:gd name="T2" fmla="*/ 2 w 239"/>
                <a:gd name="T3" fmla="*/ 67 h 182"/>
                <a:gd name="T4" fmla="*/ 44 w 239"/>
                <a:gd name="T5" fmla="*/ 79 h 182"/>
                <a:gd name="T6" fmla="*/ 6 w 239"/>
                <a:gd name="T7" fmla="*/ 94 h 182"/>
                <a:gd name="T8" fmla="*/ 39 w 239"/>
                <a:gd name="T9" fmla="*/ 114 h 182"/>
                <a:gd name="T10" fmla="*/ 50 w 239"/>
                <a:gd name="T11" fmla="*/ 106 h 182"/>
                <a:gd name="T12" fmla="*/ 75 w 239"/>
                <a:gd name="T13" fmla="*/ 103 h 182"/>
                <a:gd name="T14" fmla="*/ 83 w 239"/>
                <a:gd name="T15" fmla="*/ 126 h 182"/>
                <a:gd name="T16" fmla="*/ 30 w 239"/>
                <a:gd name="T17" fmla="*/ 127 h 182"/>
                <a:gd name="T18" fmla="*/ 26 w 239"/>
                <a:gd name="T19" fmla="*/ 150 h 182"/>
                <a:gd name="T20" fmla="*/ 99 w 239"/>
                <a:gd name="T21" fmla="*/ 180 h 182"/>
                <a:gd name="T22" fmla="*/ 110 w 239"/>
                <a:gd name="T23" fmla="*/ 182 h 182"/>
                <a:gd name="T24" fmla="*/ 128 w 239"/>
                <a:gd name="T25" fmla="*/ 169 h 182"/>
                <a:gd name="T26" fmla="*/ 155 w 239"/>
                <a:gd name="T27" fmla="*/ 162 h 182"/>
                <a:gd name="T28" fmla="*/ 173 w 239"/>
                <a:gd name="T29" fmla="*/ 165 h 182"/>
                <a:gd name="T30" fmla="*/ 215 w 239"/>
                <a:gd name="T31" fmla="*/ 162 h 182"/>
                <a:gd name="T32" fmla="*/ 193 w 239"/>
                <a:gd name="T33" fmla="*/ 143 h 182"/>
                <a:gd name="T34" fmla="*/ 233 w 239"/>
                <a:gd name="T35" fmla="*/ 145 h 182"/>
                <a:gd name="T36" fmla="*/ 230 w 239"/>
                <a:gd name="T37" fmla="*/ 126 h 182"/>
                <a:gd name="T38" fmla="*/ 183 w 239"/>
                <a:gd name="T39" fmla="*/ 109 h 182"/>
                <a:gd name="T40" fmla="*/ 176 w 239"/>
                <a:gd name="T41" fmla="*/ 78 h 182"/>
                <a:gd name="T42" fmla="*/ 171 w 239"/>
                <a:gd name="T43" fmla="*/ 43 h 182"/>
                <a:gd name="T44" fmla="*/ 152 w 239"/>
                <a:gd name="T45" fmla="*/ 21 h 182"/>
                <a:gd name="T46" fmla="*/ 138 w 239"/>
                <a:gd name="T47" fmla="*/ 28 h 182"/>
                <a:gd name="T48" fmla="*/ 117 w 239"/>
                <a:gd name="T49" fmla="*/ 13 h 182"/>
                <a:gd name="T50" fmla="*/ 102 w 239"/>
                <a:gd name="T51" fmla="*/ 31 h 182"/>
                <a:gd name="T52" fmla="*/ 89 w 239"/>
                <a:gd name="T53" fmla="*/ 7 h 182"/>
                <a:gd name="T54" fmla="*/ 69 w 239"/>
                <a:gd name="T55" fmla="*/ 34 h 182"/>
                <a:gd name="T56" fmla="*/ 65 w 239"/>
                <a:gd name="T57" fmla="*/ 3 h 182"/>
                <a:gd name="T58" fmla="*/ 51 w 239"/>
                <a:gd name="T59" fmla="*/ 0 h 182"/>
                <a:gd name="T60" fmla="*/ 30 w 239"/>
                <a:gd name="T61" fmla="*/ 14 h 18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</a:cxnLst>
              <a:rect l="0" t="0" r="r" b="b"/>
              <a:pathLst>
                <a:path w="239" h="182">
                  <a:moveTo>
                    <a:pt x="30" y="14"/>
                  </a:moveTo>
                  <a:cubicBezTo>
                    <a:pt x="0" y="30"/>
                    <a:pt x="12" y="51"/>
                    <a:pt x="2" y="67"/>
                  </a:cubicBezTo>
                  <a:cubicBezTo>
                    <a:pt x="0" y="72"/>
                    <a:pt x="47" y="74"/>
                    <a:pt x="44" y="79"/>
                  </a:cubicBezTo>
                  <a:cubicBezTo>
                    <a:pt x="43" y="81"/>
                    <a:pt x="6" y="94"/>
                    <a:pt x="6" y="94"/>
                  </a:cubicBezTo>
                  <a:cubicBezTo>
                    <a:pt x="17" y="118"/>
                    <a:pt x="25" y="110"/>
                    <a:pt x="39" y="114"/>
                  </a:cubicBezTo>
                  <a:cubicBezTo>
                    <a:pt x="42" y="114"/>
                    <a:pt x="50" y="106"/>
                    <a:pt x="50" y="106"/>
                  </a:cubicBezTo>
                  <a:cubicBezTo>
                    <a:pt x="56" y="97"/>
                    <a:pt x="72" y="117"/>
                    <a:pt x="75" y="103"/>
                  </a:cubicBezTo>
                  <a:cubicBezTo>
                    <a:pt x="80" y="106"/>
                    <a:pt x="88" y="119"/>
                    <a:pt x="83" y="126"/>
                  </a:cubicBezTo>
                  <a:cubicBezTo>
                    <a:pt x="84" y="141"/>
                    <a:pt x="22" y="125"/>
                    <a:pt x="30" y="127"/>
                  </a:cubicBezTo>
                  <a:cubicBezTo>
                    <a:pt x="25" y="131"/>
                    <a:pt x="14" y="141"/>
                    <a:pt x="26" y="150"/>
                  </a:cubicBezTo>
                  <a:cubicBezTo>
                    <a:pt x="38" y="159"/>
                    <a:pt x="85" y="175"/>
                    <a:pt x="99" y="180"/>
                  </a:cubicBezTo>
                  <a:cubicBezTo>
                    <a:pt x="102" y="179"/>
                    <a:pt x="110" y="182"/>
                    <a:pt x="110" y="182"/>
                  </a:cubicBezTo>
                  <a:cubicBezTo>
                    <a:pt x="121" y="174"/>
                    <a:pt x="121" y="181"/>
                    <a:pt x="128" y="169"/>
                  </a:cubicBezTo>
                  <a:cubicBezTo>
                    <a:pt x="136" y="167"/>
                    <a:pt x="147" y="161"/>
                    <a:pt x="155" y="162"/>
                  </a:cubicBezTo>
                  <a:cubicBezTo>
                    <a:pt x="160" y="163"/>
                    <a:pt x="173" y="165"/>
                    <a:pt x="173" y="165"/>
                  </a:cubicBezTo>
                  <a:cubicBezTo>
                    <a:pt x="179" y="166"/>
                    <a:pt x="212" y="166"/>
                    <a:pt x="215" y="162"/>
                  </a:cubicBezTo>
                  <a:cubicBezTo>
                    <a:pt x="218" y="158"/>
                    <a:pt x="190" y="146"/>
                    <a:pt x="193" y="143"/>
                  </a:cubicBezTo>
                  <a:cubicBezTo>
                    <a:pt x="199" y="138"/>
                    <a:pt x="227" y="148"/>
                    <a:pt x="233" y="145"/>
                  </a:cubicBezTo>
                  <a:cubicBezTo>
                    <a:pt x="239" y="142"/>
                    <a:pt x="238" y="132"/>
                    <a:pt x="230" y="126"/>
                  </a:cubicBezTo>
                  <a:cubicBezTo>
                    <a:pt x="226" y="118"/>
                    <a:pt x="183" y="118"/>
                    <a:pt x="183" y="109"/>
                  </a:cubicBezTo>
                  <a:cubicBezTo>
                    <a:pt x="183" y="102"/>
                    <a:pt x="176" y="78"/>
                    <a:pt x="176" y="78"/>
                  </a:cubicBezTo>
                  <a:cubicBezTo>
                    <a:pt x="173" y="62"/>
                    <a:pt x="180" y="61"/>
                    <a:pt x="171" y="43"/>
                  </a:cubicBezTo>
                  <a:cubicBezTo>
                    <a:pt x="165" y="34"/>
                    <a:pt x="160" y="19"/>
                    <a:pt x="152" y="21"/>
                  </a:cubicBezTo>
                  <a:cubicBezTo>
                    <a:pt x="146" y="27"/>
                    <a:pt x="146" y="30"/>
                    <a:pt x="138" y="28"/>
                  </a:cubicBezTo>
                  <a:cubicBezTo>
                    <a:pt x="132" y="32"/>
                    <a:pt x="123" y="12"/>
                    <a:pt x="117" y="13"/>
                  </a:cubicBezTo>
                  <a:cubicBezTo>
                    <a:pt x="111" y="14"/>
                    <a:pt x="107" y="32"/>
                    <a:pt x="102" y="31"/>
                  </a:cubicBezTo>
                  <a:cubicBezTo>
                    <a:pt x="97" y="30"/>
                    <a:pt x="99" y="4"/>
                    <a:pt x="89" y="7"/>
                  </a:cubicBezTo>
                  <a:cubicBezTo>
                    <a:pt x="79" y="10"/>
                    <a:pt x="73" y="35"/>
                    <a:pt x="69" y="34"/>
                  </a:cubicBezTo>
                  <a:cubicBezTo>
                    <a:pt x="60" y="41"/>
                    <a:pt x="75" y="3"/>
                    <a:pt x="65" y="3"/>
                  </a:cubicBezTo>
                  <a:cubicBezTo>
                    <a:pt x="62" y="1"/>
                    <a:pt x="54" y="0"/>
                    <a:pt x="51" y="0"/>
                  </a:cubicBezTo>
                  <a:cubicBezTo>
                    <a:pt x="45" y="0"/>
                    <a:pt x="41" y="24"/>
                    <a:pt x="30" y="14"/>
                  </a:cubicBezTo>
                  <a:close/>
                </a:path>
              </a:pathLst>
            </a:custGeom>
            <a:gradFill rotWithShape="1">
              <a:gsLst>
                <a:gs pos="0">
                  <a:srgbClr val="DDDDDD">
                    <a:alpha val="70000"/>
                  </a:srgbClr>
                </a:gs>
                <a:gs pos="100000">
                  <a:srgbClr val="DDDDDD">
                    <a:gamma/>
                    <a:tint val="18039"/>
                    <a:invGamma/>
                  </a:srgbClr>
                </a:gs>
              </a:gsLst>
              <a:lin ang="5400000" scaled="1"/>
            </a:gradFill>
            <a:ln w="3175" cap="flat" cmpd="sng">
              <a:solidFill>
                <a:srgbClr val="C0C0C0"/>
              </a:solidFill>
              <a:prstDash val="solid"/>
              <a:round/>
              <a:headEnd type="none" w="med" len="med"/>
              <a:tailEnd type="none" w="med" len="med"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17961" dir="2700000" algn="ctr" rotWithShape="0">
                      <a:srgbClr val="000000">
                        <a:alpha val="39999"/>
                      </a:srgbClr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vi-VN"/>
            </a:p>
          </p:txBody>
        </p:sp>
        <p:sp>
          <p:nvSpPr>
            <p:cNvPr id="72748" name="Freeform 44"/>
            <p:cNvSpPr>
              <a:spLocks/>
            </p:cNvSpPr>
            <p:nvPr/>
          </p:nvSpPr>
          <p:spPr bwMode="gray">
            <a:xfrm>
              <a:off x="4469" y="1287"/>
              <a:ext cx="284" cy="332"/>
            </a:xfrm>
            <a:custGeom>
              <a:avLst/>
              <a:gdLst>
                <a:gd name="T0" fmla="*/ 12 w 284"/>
                <a:gd name="T1" fmla="*/ 24 h 332"/>
                <a:gd name="T2" fmla="*/ 8 w 284"/>
                <a:gd name="T3" fmla="*/ 49 h 332"/>
                <a:gd name="T4" fmla="*/ 0 w 284"/>
                <a:gd name="T5" fmla="*/ 73 h 332"/>
                <a:gd name="T6" fmla="*/ 45 w 284"/>
                <a:gd name="T7" fmla="*/ 123 h 332"/>
                <a:gd name="T8" fmla="*/ 67 w 284"/>
                <a:gd name="T9" fmla="*/ 127 h 332"/>
                <a:gd name="T10" fmla="*/ 91 w 284"/>
                <a:gd name="T11" fmla="*/ 139 h 332"/>
                <a:gd name="T12" fmla="*/ 96 w 284"/>
                <a:gd name="T13" fmla="*/ 113 h 332"/>
                <a:gd name="T14" fmla="*/ 116 w 284"/>
                <a:gd name="T15" fmla="*/ 130 h 332"/>
                <a:gd name="T16" fmla="*/ 137 w 284"/>
                <a:gd name="T17" fmla="*/ 164 h 332"/>
                <a:gd name="T18" fmla="*/ 156 w 284"/>
                <a:gd name="T19" fmla="*/ 207 h 332"/>
                <a:gd name="T20" fmla="*/ 144 w 284"/>
                <a:gd name="T21" fmla="*/ 244 h 332"/>
                <a:gd name="T22" fmla="*/ 118 w 284"/>
                <a:gd name="T23" fmla="*/ 245 h 332"/>
                <a:gd name="T24" fmla="*/ 112 w 284"/>
                <a:gd name="T25" fmla="*/ 256 h 332"/>
                <a:gd name="T26" fmla="*/ 115 w 284"/>
                <a:gd name="T27" fmla="*/ 277 h 332"/>
                <a:gd name="T28" fmla="*/ 139 w 284"/>
                <a:gd name="T29" fmla="*/ 277 h 332"/>
                <a:gd name="T30" fmla="*/ 157 w 284"/>
                <a:gd name="T31" fmla="*/ 285 h 332"/>
                <a:gd name="T32" fmla="*/ 189 w 284"/>
                <a:gd name="T33" fmla="*/ 317 h 332"/>
                <a:gd name="T34" fmla="*/ 198 w 284"/>
                <a:gd name="T35" fmla="*/ 319 h 332"/>
                <a:gd name="T36" fmla="*/ 208 w 284"/>
                <a:gd name="T37" fmla="*/ 320 h 332"/>
                <a:gd name="T38" fmla="*/ 226 w 284"/>
                <a:gd name="T39" fmla="*/ 332 h 332"/>
                <a:gd name="T40" fmla="*/ 217 w 284"/>
                <a:gd name="T41" fmla="*/ 306 h 332"/>
                <a:gd name="T42" fmla="*/ 247 w 284"/>
                <a:gd name="T43" fmla="*/ 321 h 332"/>
                <a:gd name="T44" fmla="*/ 249 w 284"/>
                <a:gd name="T45" fmla="*/ 283 h 332"/>
                <a:gd name="T46" fmla="*/ 217 w 284"/>
                <a:gd name="T47" fmla="*/ 261 h 332"/>
                <a:gd name="T48" fmla="*/ 208 w 284"/>
                <a:gd name="T49" fmla="*/ 234 h 332"/>
                <a:gd name="T50" fmla="*/ 220 w 284"/>
                <a:gd name="T51" fmla="*/ 223 h 332"/>
                <a:gd name="T52" fmla="*/ 235 w 284"/>
                <a:gd name="T53" fmla="*/ 259 h 332"/>
                <a:gd name="T54" fmla="*/ 265 w 284"/>
                <a:gd name="T55" fmla="*/ 249 h 332"/>
                <a:gd name="T56" fmla="*/ 283 w 284"/>
                <a:gd name="T57" fmla="*/ 234 h 332"/>
                <a:gd name="T58" fmla="*/ 261 w 284"/>
                <a:gd name="T59" fmla="*/ 214 h 332"/>
                <a:gd name="T60" fmla="*/ 223 w 284"/>
                <a:gd name="T61" fmla="*/ 181 h 332"/>
                <a:gd name="T62" fmla="*/ 211 w 284"/>
                <a:gd name="T63" fmla="*/ 174 h 332"/>
                <a:gd name="T64" fmla="*/ 231 w 284"/>
                <a:gd name="T65" fmla="*/ 157 h 332"/>
                <a:gd name="T66" fmla="*/ 219 w 284"/>
                <a:gd name="T67" fmla="*/ 126 h 332"/>
                <a:gd name="T68" fmla="*/ 193 w 284"/>
                <a:gd name="T69" fmla="*/ 101 h 332"/>
                <a:gd name="T70" fmla="*/ 177 w 284"/>
                <a:gd name="T71" fmla="*/ 94 h 332"/>
                <a:gd name="T72" fmla="*/ 151 w 284"/>
                <a:gd name="T73" fmla="*/ 78 h 332"/>
                <a:gd name="T74" fmla="*/ 133 w 284"/>
                <a:gd name="T75" fmla="*/ 55 h 332"/>
                <a:gd name="T76" fmla="*/ 99 w 284"/>
                <a:gd name="T77" fmla="*/ 49 h 332"/>
                <a:gd name="T78" fmla="*/ 85 w 284"/>
                <a:gd name="T79" fmla="*/ 49 h 332"/>
                <a:gd name="T80" fmla="*/ 85 w 284"/>
                <a:gd name="T81" fmla="*/ 19 h 332"/>
                <a:gd name="T82" fmla="*/ 55 w 284"/>
                <a:gd name="T83" fmla="*/ 36 h 332"/>
                <a:gd name="T84" fmla="*/ 70 w 284"/>
                <a:gd name="T85" fmla="*/ 99 h 332"/>
                <a:gd name="T86" fmla="*/ 51 w 284"/>
                <a:gd name="T87" fmla="*/ 78 h 332"/>
                <a:gd name="T88" fmla="*/ 49 w 284"/>
                <a:gd name="T89" fmla="*/ 15 h 332"/>
                <a:gd name="T90" fmla="*/ 12 w 284"/>
                <a:gd name="T91" fmla="*/ 24 h 33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</a:cxnLst>
              <a:rect l="0" t="0" r="r" b="b"/>
              <a:pathLst>
                <a:path w="284" h="332">
                  <a:moveTo>
                    <a:pt x="12" y="24"/>
                  </a:moveTo>
                  <a:cubicBezTo>
                    <a:pt x="13" y="33"/>
                    <a:pt x="8" y="49"/>
                    <a:pt x="8" y="49"/>
                  </a:cubicBezTo>
                  <a:cubicBezTo>
                    <a:pt x="11" y="67"/>
                    <a:pt x="4" y="64"/>
                    <a:pt x="0" y="73"/>
                  </a:cubicBezTo>
                  <a:cubicBezTo>
                    <a:pt x="9" y="93"/>
                    <a:pt x="30" y="126"/>
                    <a:pt x="45" y="123"/>
                  </a:cubicBezTo>
                  <a:cubicBezTo>
                    <a:pt x="59" y="138"/>
                    <a:pt x="59" y="135"/>
                    <a:pt x="67" y="127"/>
                  </a:cubicBezTo>
                  <a:cubicBezTo>
                    <a:pt x="74" y="128"/>
                    <a:pt x="83" y="137"/>
                    <a:pt x="91" y="139"/>
                  </a:cubicBezTo>
                  <a:cubicBezTo>
                    <a:pt x="97" y="130"/>
                    <a:pt x="91" y="122"/>
                    <a:pt x="96" y="113"/>
                  </a:cubicBezTo>
                  <a:cubicBezTo>
                    <a:pt x="103" y="117"/>
                    <a:pt x="108" y="121"/>
                    <a:pt x="116" y="130"/>
                  </a:cubicBezTo>
                  <a:cubicBezTo>
                    <a:pt x="124" y="151"/>
                    <a:pt x="121" y="155"/>
                    <a:pt x="137" y="164"/>
                  </a:cubicBezTo>
                  <a:cubicBezTo>
                    <a:pt x="157" y="183"/>
                    <a:pt x="159" y="198"/>
                    <a:pt x="156" y="207"/>
                  </a:cubicBezTo>
                  <a:cubicBezTo>
                    <a:pt x="158" y="221"/>
                    <a:pt x="148" y="234"/>
                    <a:pt x="144" y="244"/>
                  </a:cubicBezTo>
                  <a:cubicBezTo>
                    <a:pt x="138" y="245"/>
                    <a:pt x="124" y="246"/>
                    <a:pt x="118" y="245"/>
                  </a:cubicBezTo>
                  <a:cubicBezTo>
                    <a:pt x="115" y="245"/>
                    <a:pt x="112" y="256"/>
                    <a:pt x="112" y="256"/>
                  </a:cubicBezTo>
                  <a:cubicBezTo>
                    <a:pt x="109" y="264"/>
                    <a:pt x="110" y="263"/>
                    <a:pt x="115" y="277"/>
                  </a:cubicBezTo>
                  <a:cubicBezTo>
                    <a:pt x="117" y="283"/>
                    <a:pt x="139" y="277"/>
                    <a:pt x="139" y="277"/>
                  </a:cubicBezTo>
                  <a:cubicBezTo>
                    <a:pt x="146" y="278"/>
                    <a:pt x="149" y="278"/>
                    <a:pt x="157" y="285"/>
                  </a:cubicBezTo>
                  <a:cubicBezTo>
                    <a:pt x="169" y="292"/>
                    <a:pt x="177" y="300"/>
                    <a:pt x="189" y="317"/>
                  </a:cubicBezTo>
                  <a:cubicBezTo>
                    <a:pt x="191" y="322"/>
                    <a:pt x="195" y="318"/>
                    <a:pt x="198" y="319"/>
                  </a:cubicBezTo>
                  <a:cubicBezTo>
                    <a:pt x="201" y="319"/>
                    <a:pt x="208" y="320"/>
                    <a:pt x="208" y="320"/>
                  </a:cubicBezTo>
                  <a:cubicBezTo>
                    <a:pt x="216" y="329"/>
                    <a:pt x="219" y="331"/>
                    <a:pt x="226" y="332"/>
                  </a:cubicBezTo>
                  <a:cubicBezTo>
                    <a:pt x="234" y="327"/>
                    <a:pt x="232" y="328"/>
                    <a:pt x="217" y="306"/>
                  </a:cubicBezTo>
                  <a:cubicBezTo>
                    <a:pt x="207" y="282"/>
                    <a:pt x="235" y="315"/>
                    <a:pt x="247" y="321"/>
                  </a:cubicBezTo>
                  <a:cubicBezTo>
                    <a:pt x="258" y="312"/>
                    <a:pt x="259" y="310"/>
                    <a:pt x="249" y="283"/>
                  </a:cubicBezTo>
                  <a:cubicBezTo>
                    <a:pt x="247" y="271"/>
                    <a:pt x="221" y="271"/>
                    <a:pt x="217" y="261"/>
                  </a:cubicBezTo>
                  <a:cubicBezTo>
                    <a:pt x="210" y="253"/>
                    <a:pt x="210" y="241"/>
                    <a:pt x="208" y="234"/>
                  </a:cubicBezTo>
                  <a:cubicBezTo>
                    <a:pt x="209" y="228"/>
                    <a:pt x="216" y="227"/>
                    <a:pt x="220" y="223"/>
                  </a:cubicBezTo>
                  <a:cubicBezTo>
                    <a:pt x="227" y="228"/>
                    <a:pt x="227" y="249"/>
                    <a:pt x="235" y="259"/>
                  </a:cubicBezTo>
                  <a:cubicBezTo>
                    <a:pt x="238" y="266"/>
                    <a:pt x="260" y="245"/>
                    <a:pt x="265" y="249"/>
                  </a:cubicBezTo>
                  <a:cubicBezTo>
                    <a:pt x="270" y="254"/>
                    <a:pt x="281" y="237"/>
                    <a:pt x="283" y="234"/>
                  </a:cubicBezTo>
                  <a:cubicBezTo>
                    <a:pt x="284" y="226"/>
                    <a:pt x="265" y="224"/>
                    <a:pt x="261" y="214"/>
                  </a:cubicBezTo>
                  <a:cubicBezTo>
                    <a:pt x="251" y="205"/>
                    <a:pt x="231" y="188"/>
                    <a:pt x="223" y="181"/>
                  </a:cubicBezTo>
                  <a:cubicBezTo>
                    <a:pt x="220" y="165"/>
                    <a:pt x="220" y="180"/>
                    <a:pt x="211" y="174"/>
                  </a:cubicBezTo>
                  <a:cubicBezTo>
                    <a:pt x="191" y="153"/>
                    <a:pt x="247" y="154"/>
                    <a:pt x="231" y="157"/>
                  </a:cubicBezTo>
                  <a:cubicBezTo>
                    <a:pt x="232" y="151"/>
                    <a:pt x="225" y="135"/>
                    <a:pt x="219" y="126"/>
                  </a:cubicBezTo>
                  <a:cubicBezTo>
                    <a:pt x="213" y="117"/>
                    <a:pt x="200" y="106"/>
                    <a:pt x="193" y="101"/>
                  </a:cubicBezTo>
                  <a:cubicBezTo>
                    <a:pt x="194" y="97"/>
                    <a:pt x="177" y="94"/>
                    <a:pt x="177" y="94"/>
                  </a:cubicBezTo>
                  <a:cubicBezTo>
                    <a:pt x="173" y="71"/>
                    <a:pt x="163" y="76"/>
                    <a:pt x="151" y="78"/>
                  </a:cubicBezTo>
                  <a:cubicBezTo>
                    <a:pt x="143" y="69"/>
                    <a:pt x="141" y="65"/>
                    <a:pt x="133" y="55"/>
                  </a:cubicBezTo>
                  <a:cubicBezTo>
                    <a:pt x="117" y="52"/>
                    <a:pt x="112" y="51"/>
                    <a:pt x="99" y="49"/>
                  </a:cubicBezTo>
                  <a:cubicBezTo>
                    <a:pt x="92" y="56"/>
                    <a:pt x="87" y="32"/>
                    <a:pt x="85" y="49"/>
                  </a:cubicBezTo>
                  <a:cubicBezTo>
                    <a:pt x="69" y="31"/>
                    <a:pt x="78" y="31"/>
                    <a:pt x="85" y="19"/>
                  </a:cubicBezTo>
                  <a:cubicBezTo>
                    <a:pt x="72" y="0"/>
                    <a:pt x="64" y="29"/>
                    <a:pt x="55" y="36"/>
                  </a:cubicBezTo>
                  <a:cubicBezTo>
                    <a:pt x="49" y="37"/>
                    <a:pt x="72" y="101"/>
                    <a:pt x="70" y="99"/>
                  </a:cubicBezTo>
                  <a:cubicBezTo>
                    <a:pt x="69" y="106"/>
                    <a:pt x="55" y="92"/>
                    <a:pt x="51" y="78"/>
                  </a:cubicBezTo>
                  <a:cubicBezTo>
                    <a:pt x="43" y="69"/>
                    <a:pt x="56" y="24"/>
                    <a:pt x="49" y="15"/>
                  </a:cubicBezTo>
                  <a:cubicBezTo>
                    <a:pt x="43" y="6"/>
                    <a:pt x="21" y="22"/>
                    <a:pt x="12" y="24"/>
                  </a:cubicBezTo>
                  <a:close/>
                </a:path>
              </a:pathLst>
            </a:custGeom>
            <a:gradFill rotWithShape="1">
              <a:gsLst>
                <a:gs pos="0">
                  <a:srgbClr val="DDDDDD">
                    <a:alpha val="70000"/>
                  </a:srgbClr>
                </a:gs>
                <a:gs pos="100000">
                  <a:srgbClr val="DDDDDD">
                    <a:gamma/>
                    <a:tint val="18039"/>
                    <a:invGamma/>
                  </a:srgbClr>
                </a:gs>
              </a:gsLst>
              <a:lin ang="5400000" scaled="1"/>
            </a:gradFill>
            <a:ln w="3175" cap="flat" cmpd="sng">
              <a:solidFill>
                <a:srgbClr val="C0C0C0"/>
              </a:solidFill>
              <a:prstDash val="solid"/>
              <a:round/>
              <a:headEnd type="none" w="med" len="med"/>
              <a:tailEnd type="none" w="med" len="med"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17961" dir="2700000" algn="ctr" rotWithShape="0">
                      <a:srgbClr val="000000">
                        <a:alpha val="39999"/>
                      </a:srgbClr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vi-VN"/>
            </a:p>
          </p:txBody>
        </p:sp>
        <p:sp>
          <p:nvSpPr>
            <p:cNvPr id="72749" name="Freeform 45"/>
            <p:cNvSpPr>
              <a:spLocks/>
            </p:cNvSpPr>
            <p:nvPr/>
          </p:nvSpPr>
          <p:spPr bwMode="gray">
            <a:xfrm>
              <a:off x="4279" y="1131"/>
              <a:ext cx="51" cy="48"/>
            </a:xfrm>
            <a:custGeom>
              <a:avLst/>
              <a:gdLst>
                <a:gd name="T0" fmla="*/ 13 w 51"/>
                <a:gd name="T1" fmla="*/ 0 h 24"/>
                <a:gd name="T2" fmla="*/ 7 w 51"/>
                <a:gd name="T3" fmla="*/ 18 h 24"/>
                <a:gd name="T4" fmla="*/ 27 w 51"/>
                <a:gd name="T5" fmla="*/ 24 h 24"/>
                <a:gd name="T6" fmla="*/ 33 w 51"/>
                <a:gd name="T7" fmla="*/ 4 h 24"/>
                <a:gd name="T8" fmla="*/ 13 w 51"/>
                <a:gd name="T9" fmla="*/ 0 h 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51" h="24">
                  <a:moveTo>
                    <a:pt x="13" y="0"/>
                  </a:moveTo>
                  <a:cubicBezTo>
                    <a:pt x="12" y="2"/>
                    <a:pt x="0" y="12"/>
                    <a:pt x="7" y="18"/>
                  </a:cubicBezTo>
                  <a:cubicBezTo>
                    <a:pt x="12" y="22"/>
                    <a:pt x="27" y="24"/>
                    <a:pt x="27" y="24"/>
                  </a:cubicBezTo>
                  <a:cubicBezTo>
                    <a:pt x="44" y="22"/>
                    <a:pt x="51" y="16"/>
                    <a:pt x="33" y="4"/>
                  </a:cubicBezTo>
                  <a:cubicBezTo>
                    <a:pt x="29" y="1"/>
                    <a:pt x="14" y="0"/>
                    <a:pt x="13" y="0"/>
                  </a:cubicBezTo>
                  <a:close/>
                </a:path>
              </a:pathLst>
            </a:custGeom>
            <a:gradFill rotWithShape="1">
              <a:gsLst>
                <a:gs pos="0">
                  <a:srgbClr val="DDDDDD">
                    <a:alpha val="70000"/>
                  </a:srgbClr>
                </a:gs>
                <a:gs pos="100000">
                  <a:srgbClr val="DDDDDD">
                    <a:gamma/>
                    <a:tint val="18039"/>
                    <a:invGamma/>
                  </a:srgbClr>
                </a:gs>
              </a:gsLst>
              <a:lin ang="5400000" scaled="1"/>
            </a:gradFill>
            <a:ln w="3175" cap="flat" cmpd="sng">
              <a:solidFill>
                <a:srgbClr val="C0C0C0"/>
              </a:solidFill>
              <a:prstDash val="solid"/>
              <a:round/>
              <a:headEnd type="none" w="med" len="med"/>
              <a:tailEnd type="none" w="med" len="med"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17961" dir="2700000" algn="ctr" rotWithShape="0">
                      <a:srgbClr val="000000">
                        <a:alpha val="39999"/>
                      </a:srgbClr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vi-VN"/>
            </a:p>
          </p:txBody>
        </p:sp>
        <p:sp>
          <p:nvSpPr>
            <p:cNvPr id="72750" name="Freeform 46"/>
            <p:cNvSpPr>
              <a:spLocks/>
            </p:cNvSpPr>
            <p:nvPr/>
          </p:nvSpPr>
          <p:spPr bwMode="gray">
            <a:xfrm>
              <a:off x="4342" y="954"/>
              <a:ext cx="52" cy="62"/>
            </a:xfrm>
            <a:custGeom>
              <a:avLst/>
              <a:gdLst>
                <a:gd name="T0" fmla="*/ 15 w 52"/>
                <a:gd name="T1" fmla="*/ 0 h 62"/>
                <a:gd name="T2" fmla="*/ 7 w 52"/>
                <a:gd name="T3" fmla="*/ 52 h 62"/>
                <a:gd name="T4" fmla="*/ 28 w 52"/>
                <a:gd name="T5" fmla="*/ 59 h 62"/>
                <a:gd name="T6" fmla="*/ 34 w 52"/>
                <a:gd name="T7" fmla="*/ 24 h 62"/>
                <a:gd name="T8" fmla="*/ 15 w 52"/>
                <a:gd name="T9" fmla="*/ 0 h 6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52" h="62">
                  <a:moveTo>
                    <a:pt x="15" y="0"/>
                  </a:moveTo>
                  <a:cubicBezTo>
                    <a:pt x="14" y="5"/>
                    <a:pt x="0" y="38"/>
                    <a:pt x="7" y="52"/>
                  </a:cubicBezTo>
                  <a:cubicBezTo>
                    <a:pt x="12" y="62"/>
                    <a:pt x="28" y="59"/>
                    <a:pt x="28" y="59"/>
                  </a:cubicBezTo>
                  <a:cubicBezTo>
                    <a:pt x="45" y="54"/>
                    <a:pt x="52" y="53"/>
                    <a:pt x="34" y="24"/>
                  </a:cubicBezTo>
                  <a:cubicBezTo>
                    <a:pt x="30" y="16"/>
                    <a:pt x="16" y="0"/>
                    <a:pt x="15" y="0"/>
                  </a:cubicBezTo>
                  <a:close/>
                </a:path>
              </a:pathLst>
            </a:custGeom>
            <a:gradFill rotWithShape="1">
              <a:gsLst>
                <a:gs pos="0">
                  <a:srgbClr val="DDDDDD">
                    <a:alpha val="70000"/>
                  </a:srgbClr>
                </a:gs>
                <a:gs pos="100000">
                  <a:srgbClr val="DDDDDD">
                    <a:gamma/>
                    <a:tint val="18039"/>
                    <a:invGamma/>
                  </a:srgbClr>
                </a:gs>
              </a:gsLst>
              <a:lin ang="5400000" scaled="1"/>
            </a:gradFill>
            <a:ln w="3175" cap="flat" cmpd="sng">
              <a:solidFill>
                <a:srgbClr val="C0C0C0"/>
              </a:solidFill>
              <a:prstDash val="solid"/>
              <a:round/>
              <a:headEnd type="none" w="med" len="med"/>
              <a:tailEnd type="none" w="med" len="med"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17961" dir="2700000" algn="ctr" rotWithShape="0">
                      <a:srgbClr val="000000">
                        <a:alpha val="39999"/>
                      </a:srgbClr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vi-VN"/>
            </a:p>
          </p:txBody>
        </p:sp>
        <p:sp>
          <p:nvSpPr>
            <p:cNvPr id="72751" name="Freeform 47"/>
            <p:cNvSpPr>
              <a:spLocks/>
            </p:cNvSpPr>
            <p:nvPr/>
          </p:nvSpPr>
          <p:spPr bwMode="gray">
            <a:xfrm>
              <a:off x="5063" y="1559"/>
              <a:ext cx="144" cy="100"/>
            </a:xfrm>
            <a:custGeom>
              <a:avLst/>
              <a:gdLst>
                <a:gd name="T0" fmla="*/ 81 w 144"/>
                <a:gd name="T1" fmla="*/ 18 h 100"/>
                <a:gd name="T2" fmla="*/ 66 w 144"/>
                <a:gd name="T3" fmla="*/ 7 h 100"/>
                <a:gd name="T4" fmla="*/ 50 w 144"/>
                <a:gd name="T5" fmla="*/ 12 h 100"/>
                <a:gd name="T6" fmla="*/ 48 w 144"/>
                <a:gd name="T7" fmla="*/ 25 h 100"/>
                <a:gd name="T8" fmla="*/ 19 w 144"/>
                <a:gd name="T9" fmla="*/ 1 h 100"/>
                <a:gd name="T10" fmla="*/ 6 w 144"/>
                <a:gd name="T11" fmla="*/ 34 h 100"/>
                <a:gd name="T12" fmla="*/ 19 w 144"/>
                <a:gd name="T13" fmla="*/ 50 h 100"/>
                <a:gd name="T14" fmla="*/ 10 w 144"/>
                <a:gd name="T15" fmla="*/ 71 h 100"/>
                <a:gd name="T16" fmla="*/ 28 w 144"/>
                <a:gd name="T17" fmla="*/ 74 h 100"/>
                <a:gd name="T18" fmla="*/ 50 w 144"/>
                <a:gd name="T19" fmla="*/ 99 h 100"/>
                <a:gd name="T20" fmla="*/ 75 w 144"/>
                <a:gd name="T21" fmla="*/ 95 h 100"/>
                <a:gd name="T22" fmla="*/ 105 w 144"/>
                <a:gd name="T23" fmla="*/ 88 h 100"/>
                <a:gd name="T24" fmla="*/ 141 w 144"/>
                <a:gd name="T25" fmla="*/ 66 h 100"/>
                <a:gd name="T26" fmla="*/ 120 w 144"/>
                <a:gd name="T27" fmla="*/ 31 h 100"/>
                <a:gd name="T28" fmla="*/ 110 w 144"/>
                <a:gd name="T29" fmla="*/ 12 h 100"/>
                <a:gd name="T30" fmla="*/ 81 w 144"/>
                <a:gd name="T31" fmla="*/ 18 h 1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</a:cxnLst>
              <a:rect l="0" t="0" r="r" b="b"/>
              <a:pathLst>
                <a:path w="144" h="100">
                  <a:moveTo>
                    <a:pt x="81" y="18"/>
                  </a:moveTo>
                  <a:cubicBezTo>
                    <a:pt x="73" y="19"/>
                    <a:pt x="71" y="8"/>
                    <a:pt x="66" y="7"/>
                  </a:cubicBezTo>
                  <a:cubicBezTo>
                    <a:pt x="61" y="6"/>
                    <a:pt x="53" y="9"/>
                    <a:pt x="50" y="12"/>
                  </a:cubicBezTo>
                  <a:cubicBezTo>
                    <a:pt x="43" y="10"/>
                    <a:pt x="53" y="27"/>
                    <a:pt x="48" y="25"/>
                  </a:cubicBezTo>
                  <a:cubicBezTo>
                    <a:pt x="43" y="23"/>
                    <a:pt x="26" y="0"/>
                    <a:pt x="19" y="1"/>
                  </a:cubicBezTo>
                  <a:cubicBezTo>
                    <a:pt x="15" y="3"/>
                    <a:pt x="6" y="26"/>
                    <a:pt x="6" y="34"/>
                  </a:cubicBezTo>
                  <a:cubicBezTo>
                    <a:pt x="6" y="42"/>
                    <a:pt x="18" y="44"/>
                    <a:pt x="19" y="50"/>
                  </a:cubicBezTo>
                  <a:cubicBezTo>
                    <a:pt x="22" y="65"/>
                    <a:pt x="0" y="53"/>
                    <a:pt x="10" y="71"/>
                  </a:cubicBezTo>
                  <a:cubicBezTo>
                    <a:pt x="19" y="76"/>
                    <a:pt x="27" y="74"/>
                    <a:pt x="28" y="74"/>
                  </a:cubicBezTo>
                  <a:cubicBezTo>
                    <a:pt x="35" y="78"/>
                    <a:pt x="44" y="95"/>
                    <a:pt x="50" y="99"/>
                  </a:cubicBezTo>
                  <a:cubicBezTo>
                    <a:pt x="54" y="100"/>
                    <a:pt x="75" y="95"/>
                    <a:pt x="75" y="95"/>
                  </a:cubicBezTo>
                  <a:cubicBezTo>
                    <a:pt x="87" y="94"/>
                    <a:pt x="94" y="100"/>
                    <a:pt x="105" y="88"/>
                  </a:cubicBezTo>
                  <a:cubicBezTo>
                    <a:pt x="120" y="82"/>
                    <a:pt x="123" y="82"/>
                    <a:pt x="141" y="66"/>
                  </a:cubicBezTo>
                  <a:cubicBezTo>
                    <a:pt x="144" y="34"/>
                    <a:pt x="132" y="38"/>
                    <a:pt x="120" y="31"/>
                  </a:cubicBezTo>
                  <a:cubicBezTo>
                    <a:pt x="118" y="20"/>
                    <a:pt x="117" y="16"/>
                    <a:pt x="110" y="12"/>
                  </a:cubicBezTo>
                  <a:cubicBezTo>
                    <a:pt x="109" y="12"/>
                    <a:pt x="84" y="22"/>
                    <a:pt x="81" y="18"/>
                  </a:cubicBezTo>
                  <a:close/>
                </a:path>
              </a:pathLst>
            </a:custGeom>
            <a:gradFill rotWithShape="1">
              <a:gsLst>
                <a:gs pos="0">
                  <a:srgbClr val="DDDDDD">
                    <a:alpha val="70000"/>
                  </a:srgbClr>
                </a:gs>
                <a:gs pos="100000">
                  <a:srgbClr val="DDDDDD">
                    <a:gamma/>
                    <a:tint val="18039"/>
                    <a:invGamma/>
                  </a:srgbClr>
                </a:gs>
              </a:gsLst>
              <a:lin ang="5400000" scaled="1"/>
            </a:gradFill>
            <a:ln w="3175" cap="flat" cmpd="sng">
              <a:solidFill>
                <a:srgbClr val="C0C0C0"/>
              </a:solidFill>
              <a:prstDash val="solid"/>
              <a:round/>
              <a:headEnd type="none" w="med" len="med"/>
              <a:tailEnd type="none" w="med" len="med"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17961" dir="2700000" algn="ctr" rotWithShape="0">
                      <a:srgbClr val="000000">
                        <a:alpha val="39999"/>
                      </a:srgbClr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vi-VN"/>
            </a:p>
          </p:txBody>
        </p:sp>
        <p:sp>
          <p:nvSpPr>
            <p:cNvPr id="72752" name="Freeform 48"/>
            <p:cNvSpPr>
              <a:spLocks/>
            </p:cNvSpPr>
            <p:nvPr/>
          </p:nvSpPr>
          <p:spPr bwMode="gray">
            <a:xfrm>
              <a:off x="5049" y="1251"/>
              <a:ext cx="53" cy="57"/>
            </a:xfrm>
            <a:custGeom>
              <a:avLst/>
              <a:gdLst>
                <a:gd name="T0" fmla="*/ 36 w 53"/>
                <a:gd name="T1" fmla="*/ 7 h 57"/>
                <a:gd name="T2" fmla="*/ 15 w 53"/>
                <a:gd name="T3" fmla="*/ 3 h 57"/>
                <a:gd name="T4" fmla="*/ 6 w 53"/>
                <a:gd name="T5" fmla="*/ 27 h 57"/>
                <a:gd name="T6" fmla="*/ 18 w 53"/>
                <a:gd name="T7" fmla="*/ 46 h 57"/>
                <a:gd name="T8" fmla="*/ 50 w 53"/>
                <a:gd name="T9" fmla="*/ 54 h 57"/>
                <a:gd name="T10" fmla="*/ 30 w 53"/>
                <a:gd name="T11" fmla="*/ 27 h 57"/>
                <a:gd name="T12" fmla="*/ 36 w 53"/>
                <a:gd name="T13" fmla="*/ 7 h 5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53" h="57">
                  <a:moveTo>
                    <a:pt x="36" y="7"/>
                  </a:moveTo>
                  <a:cubicBezTo>
                    <a:pt x="34" y="6"/>
                    <a:pt x="20" y="0"/>
                    <a:pt x="15" y="3"/>
                  </a:cubicBezTo>
                  <a:cubicBezTo>
                    <a:pt x="10" y="6"/>
                    <a:pt x="6" y="20"/>
                    <a:pt x="6" y="27"/>
                  </a:cubicBezTo>
                  <a:cubicBezTo>
                    <a:pt x="0" y="46"/>
                    <a:pt x="11" y="44"/>
                    <a:pt x="18" y="46"/>
                  </a:cubicBezTo>
                  <a:cubicBezTo>
                    <a:pt x="23" y="44"/>
                    <a:pt x="45" y="57"/>
                    <a:pt x="50" y="54"/>
                  </a:cubicBezTo>
                  <a:cubicBezTo>
                    <a:pt x="53" y="50"/>
                    <a:pt x="34" y="37"/>
                    <a:pt x="30" y="27"/>
                  </a:cubicBezTo>
                  <a:cubicBezTo>
                    <a:pt x="28" y="19"/>
                    <a:pt x="38" y="8"/>
                    <a:pt x="36" y="7"/>
                  </a:cubicBezTo>
                  <a:close/>
                </a:path>
              </a:pathLst>
            </a:custGeom>
            <a:gradFill rotWithShape="1">
              <a:gsLst>
                <a:gs pos="0">
                  <a:srgbClr val="DDDDDD">
                    <a:alpha val="70000"/>
                  </a:srgbClr>
                </a:gs>
                <a:gs pos="100000">
                  <a:srgbClr val="DDDDDD">
                    <a:gamma/>
                    <a:tint val="18039"/>
                    <a:invGamma/>
                  </a:srgbClr>
                </a:gs>
              </a:gsLst>
              <a:lin ang="5400000" scaled="1"/>
            </a:gradFill>
            <a:ln w="3175" cap="flat" cmpd="sng">
              <a:solidFill>
                <a:srgbClr val="C0C0C0"/>
              </a:solidFill>
              <a:prstDash val="solid"/>
              <a:round/>
              <a:headEnd type="none" w="med" len="med"/>
              <a:tailEnd type="none" w="med" len="med"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17961" dir="2700000" algn="ctr" rotWithShape="0">
                      <a:srgbClr val="000000">
                        <a:alpha val="39999"/>
                      </a:srgbClr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vi-VN"/>
            </a:p>
          </p:txBody>
        </p:sp>
        <p:sp>
          <p:nvSpPr>
            <p:cNvPr id="72753" name="Freeform 49"/>
            <p:cNvSpPr>
              <a:spLocks/>
            </p:cNvSpPr>
            <p:nvPr/>
          </p:nvSpPr>
          <p:spPr bwMode="gray">
            <a:xfrm>
              <a:off x="4525" y="1426"/>
              <a:ext cx="38" cy="41"/>
            </a:xfrm>
            <a:custGeom>
              <a:avLst/>
              <a:gdLst>
                <a:gd name="T0" fmla="*/ 13 w 51"/>
                <a:gd name="T1" fmla="*/ 0 h 24"/>
                <a:gd name="T2" fmla="*/ 7 w 51"/>
                <a:gd name="T3" fmla="*/ 18 h 24"/>
                <a:gd name="T4" fmla="*/ 27 w 51"/>
                <a:gd name="T5" fmla="*/ 24 h 24"/>
                <a:gd name="T6" fmla="*/ 33 w 51"/>
                <a:gd name="T7" fmla="*/ 4 h 24"/>
                <a:gd name="T8" fmla="*/ 13 w 51"/>
                <a:gd name="T9" fmla="*/ 0 h 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51" h="24">
                  <a:moveTo>
                    <a:pt x="13" y="0"/>
                  </a:moveTo>
                  <a:cubicBezTo>
                    <a:pt x="12" y="2"/>
                    <a:pt x="0" y="12"/>
                    <a:pt x="7" y="18"/>
                  </a:cubicBezTo>
                  <a:cubicBezTo>
                    <a:pt x="12" y="22"/>
                    <a:pt x="27" y="24"/>
                    <a:pt x="27" y="24"/>
                  </a:cubicBezTo>
                  <a:cubicBezTo>
                    <a:pt x="44" y="22"/>
                    <a:pt x="51" y="16"/>
                    <a:pt x="33" y="4"/>
                  </a:cubicBezTo>
                  <a:cubicBezTo>
                    <a:pt x="29" y="1"/>
                    <a:pt x="14" y="0"/>
                    <a:pt x="13" y="0"/>
                  </a:cubicBezTo>
                  <a:close/>
                </a:path>
              </a:pathLst>
            </a:custGeom>
            <a:gradFill rotWithShape="1">
              <a:gsLst>
                <a:gs pos="0">
                  <a:srgbClr val="DDDDDD">
                    <a:alpha val="70000"/>
                  </a:srgbClr>
                </a:gs>
                <a:gs pos="100000">
                  <a:srgbClr val="DDDDDD">
                    <a:gamma/>
                    <a:tint val="18039"/>
                    <a:invGamma/>
                  </a:srgbClr>
                </a:gs>
              </a:gsLst>
              <a:lin ang="5400000" scaled="1"/>
            </a:gradFill>
            <a:ln w="3175" cap="flat" cmpd="sng">
              <a:solidFill>
                <a:srgbClr val="C0C0C0"/>
              </a:solidFill>
              <a:prstDash val="solid"/>
              <a:round/>
              <a:headEnd type="none" w="med" len="med"/>
              <a:tailEnd type="none" w="med" len="med"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17961" dir="2700000" algn="ctr" rotWithShape="0">
                      <a:srgbClr val="000000">
                        <a:alpha val="39999"/>
                      </a:srgbClr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vi-VN"/>
            </a:p>
          </p:txBody>
        </p:sp>
        <p:sp>
          <p:nvSpPr>
            <p:cNvPr id="72754" name="Freeform 50"/>
            <p:cNvSpPr>
              <a:spLocks/>
            </p:cNvSpPr>
            <p:nvPr/>
          </p:nvSpPr>
          <p:spPr bwMode="gray">
            <a:xfrm>
              <a:off x="4226" y="1386"/>
              <a:ext cx="67" cy="46"/>
            </a:xfrm>
            <a:custGeom>
              <a:avLst/>
              <a:gdLst>
                <a:gd name="T0" fmla="*/ 30 w 67"/>
                <a:gd name="T1" fmla="*/ 0 h 46"/>
                <a:gd name="T2" fmla="*/ 31 w 67"/>
                <a:gd name="T3" fmla="*/ 15 h 46"/>
                <a:gd name="T4" fmla="*/ 4 w 67"/>
                <a:gd name="T5" fmla="*/ 39 h 46"/>
                <a:gd name="T6" fmla="*/ 54 w 67"/>
                <a:gd name="T7" fmla="*/ 43 h 46"/>
                <a:gd name="T8" fmla="*/ 45 w 67"/>
                <a:gd name="T9" fmla="*/ 7 h 46"/>
                <a:gd name="T10" fmla="*/ 30 w 67"/>
                <a:gd name="T11" fmla="*/ 0 h 4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67" h="46">
                  <a:moveTo>
                    <a:pt x="30" y="0"/>
                  </a:moveTo>
                  <a:cubicBezTo>
                    <a:pt x="26" y="1"/>
                    <a:pt x="35" y="9"/>
                    <a:pt x="31" y="15"/>
                  </a:cubicBezTo>
                  <a:cubicBezTo>
                    <a:pt x="27" y="21"/>
                    <a:pt x="0" y="34"/>
                    <a:pt x="4" y="39"/>
                  </a:cubicBezTo>
                  <a:cubicBezTo>
                    <a:pt x="8" y="46"/>
                    <a:pt x="54" y="43"/>
                    <a:pt x="54" y="43"/>
                  </a:cubicBezTo>
                  <a:cubicBezTo>
                    <a:pt x="67" y="40"/>
                    <a:pt x="58" y="26"/>
                    <a:pt x="45" y="7"/>
                  </a:cubicBezTo>
                  <a:cubicBezTo>
                    <a:pt x="42" y="2"/>
                    <a:pt x="30" y="0"/>
                    <a:pt x="30" y="0"/>
                  </a:cubicBezTo>
                  <a:close/>
                </a:path>
              </a:pathLst>
            </a:custGeom>
            <a:gradFill rotWithShape="1">
              <a:gsLst>
                <a:gs pos="0">
                  <a:srgbClr val="DDDDDD">
                    <a:alpha val="70000"/>
                  </a:srgbClr>
                </a:gs>
                <a:gs pos="100000">
                  <a:srgbClr val="DDDDDD">
                    <a:gamma/>
                    <a:tint val="18039"/>
                    <a:invGamma/>
                  </a:srgbClr>
                </a:gs>
              </a:gsLst>
              <a:lin ang="5400000" scaled="1"/>
            </a:gradFill>
            <a:ln w="3175" cap="flat" cmpd="sng">
              <a:solidFill>
                <a:srgbClr val="C0C0C0"/>
              </a:solidFill>
              <a:prstDash val="solid"/>
              <a:round/>
              <a:headEnd type="none" w="med" len="med"/>
              <a:tailEnd type="none" w="med" len="med"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17961" dir="2700000" algn="ctr" rotWithShape="0">
                      <a:srgbClr val="000000">
                        <a:alpha val="39999"/>
                      </a:srgbClr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vi-VN"/>
            </a:p>
          </p:txBody>
        </p:sp>
        <p:sp>
          <p:nvSpPr>
            <p:cNvPr id="72755" name="Freeform 51"/>
            <p:cNvSpPr>
              <a:spLocks/>
            </p:cNvSpPr>
            <p:nvPr/>
          </p:nvSpPr>
          <p:spPr bwMode="gray">
            <a:xfrm>
              <a:off x="4514" y="940"/>
              <a:ext cx="237" cy="263"/>
            </a:xfrm>
            <a:custGeom>
              <a:avLst/>
              <a:gdLst>
                <a:gd name="T0" fmla="*/ 100 w 237"/>
                <a:gd name="T1" fmla="*/ 24 h 263"/>
                <a:gd name="T2" fmla="*/ 52 w 237"/>
                <a:gd name="T3" fmla="*/ 44 h 263"/>
                <a:gd name="T4" fmla="*/ 52 w 237"/>
                <a:gd name="T5" fmla="*/ 68 h 263"/>
                <a:gd name="T6" fmla="*/ 84 w 237"/>
                <a:gd name="T7" fmla="*/ 83 h 263"/>
                <a:gd name="T8" fmla="*/ 135 w 237"/>
                <a:gd name="T9" fmla="*/ 83 h 263"/>
                <a:gd name="T10" fmla="*/ 88 w 237"/>
                <a:gd name="T11" fmla="*/ 98 h 263"/>
                <a:gd name="T12" fmla="*/ 90 w 237"/>
                <a:gd name="T13" fmla="*/ 141 h 263"/>
                <a:gd name="T14" fmla="*/ 72 w 237"/>
                <a:gd name="T15" fmla="*/ 113 h 263"/>
                <a:gd name="T16" fmla="*/ 55 w 237"/>
                <a:gd name="T17" fmla="*/ 129 h 263"/>
                <a:gd name="T18" fmla="*/ 63 w 237"/>
                <a:gd name="T19" fmla="*/ 143 h 263"/>
                <a:gd name="T20" fmla="*/ 51 w 237"/>
                <a:gd name="T21" fmla="*/ 170 h 263"/>
                <a:gd name="T22" fmla="*/ 67 w 237"/>
                <a:gd name="T23" fmla="*/ 174 h 263"/>
                <a:gd name="T24" fmla="*/ 34 w 237"/>
                <a:gd name="T25" fmla="*/ 188 h 263"/>
                <a:gd name="T26" fmla="*/ 43 w 237"/>
                <a:gd name="T27" fmla="*/ 221 h 263"/>
                <a:gd name="T28" fmla="*/ 19 w 237"/>
                <a:gd name="T29" fmla="*/ 218 h 263"/>
                <a:gd name="T30" fmla="*/ 4 w 237"/>
                <a:gd name="T31" fmla="*/ 243 h 263"/>
                <a:gd name="T32" fmla="*/ 45 w 237"/>
                <a:gd name="T33" fmla="*/ 261 h 263"/>
                <a:gd name="T34" fmla="*/ 88 w 237"/>
                <a:gd name="T35" fmla="*/ 257 h 263"/>
                <a:gd name="T36" fmla="*/ 88 w 237"/>
                <a:gd name="T37" fmla="*/ 234 h 263"/>
                <a:gd name="T38" fmla="*/ 126 w 237"/>
                <a:gd name="T39" fmla="*/ 203 h 263"/>
                <a:gd name="T40" fmla="*/ 120 w 237"/>
                <a:gd name="T41" fmla="*/ 185 h 263"/>
                <a:gd name="T42" fmla="*/ 162 w 237"/>
                <a:gd name="T43" fmla="*/ 156 h 263"/>
                <a:gd name="T44" fmla="*/ 223 w 237"/>
                <a:gd name="T45" fmla="*/ 116 h 263"/>
                <a:gd name="T46" fmla="*/ 210 w 237"/>
                <a:gd name="T47" fmla="*/ 98 h 263"/>
                <a:gd name="T48" fmla="*/ 237 w 237"/>
                <a:gd name="T49" fmla="*/ 84 h 263"/>
                <a:gd name="T50" fmla="*/ 225 w 237"/>
                <a:gd name="T51" fmla="*/ 59 h 263"/>
                <a:gd name="T52" fmla="*/ 207 w 237"/>
                <a:gd name="T53" fmla="*/ 20 h 263"/>
                <a:gd name="T54" fmla="*/ 181 w 237"/>
                <a:gd name="T55" fmla="*/ 8 h 263"/>
                <a:gd name="T56" fmla="*/ 144 w 237"/>
                <a:gd name="T57" fmla="*/ 3 h 263"/>
                <a:gd name="T58" fmla="*/ 100 w 237"/>
                <a:gd name="T59" fmla="*/ 24 h 26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</a:cxnLst>
              <a:rect l="0" t="0" r="r" b="b"/>
              <a:pathLst>
                <a:path w="237" h="263">
                  <a:moveTo>
                    <a:pt x="100" y="24"/>
                  </a:moveTo>
                  <a:cubicBezTo>
                    <a:pt x="80" y="38"/>
                    <a:pt x="74" y="40"/>
                    <a:pt x="52" y="44"/>
                  </a:cubicBezTo>
                  <a:cubicBezTo>
                    <a:pt x="49" y="45"/>
                    <a:pt x="45" y="55"/>
                    <a:pt x="52" y="68"/>
                  </a:cubicBezTo>
                  <a:cubicBezTo>
                    <a:pt x="61" y="85"/>
                    <a:pt x="73" y="68"/>
                    <a:pt x="84" y="83"/>
                  </a:cubicBezTo>
                  <a:cubicBezTo>
                    <a:pt x="90" y="88"/>
                    <a:pt x="136" y="72"/>
                    <a:pt x="135" y="83"/>
                  </a:cubicBezTo>
                  <a:cubicBezTo>
                    <a:pt x="136" y="85"/>
                    <a:pt x="95" y="88"/>
                    <a:pt x="88" y="98"/>
                  </a:cubicBezTo>
                  <a:cubicBezTo>
                    <a:pt x="81" y="108"/>
                    <a:pt x="93" y="139"/>
                    <a:pt x="90" y="141"/>
                  </a:cubicBezTo>
                  <a:cubicBezTo>
                    <a:pt x="95" y="146"/>
                    <a:pt x="58" y="120"/>
                    <a:pt x="72" y="113"/>
                  </a:cubicBezTo>
                  <a:cubicBezTo>
                    <a:pt x="66" y="111"/>
                    <a:pt x="56" y="124"/>
                    <a:pt x="55" y="129"/>
                  </a:cubicBezTo>
                  <a:cubicBezTo>
                    <a:pt x="54" y="134"/>
                    <a:pt x="64" y="136"/>
                    <a:pt x="63" y="143"/>
                  </a:cubicBezTo>
                  <a:cubicBezTo>
                    <a:pt x="62" y="150"/>
                    <a:pt x="50" y="165"/>
                    <a:pt x="51" y="170"/>
                  </a:cubicBezTo>
                  <a:cubicBezTo>
                    <a:pt x="52" y="175"/>
                    <a:pt x="70" y="171"/>
                    <a:pt x="67" y="174"/>
                  </a:cubicBezTo>
                  <a:cubicBezTo>
                    <a:pt x="64" y="177"/>
                    <a:pt x="38" y="180"/>
                    <a:pt x="34" y="188"/>
                  </a:cubicBezTo>
                  <a:cubicBezTo>
                    <a:pt x="30" y="196"/>
                    <a:pt x="46" y="216"/>
                    <a:pt x="43" y="221"/>
                  </a:cubicBezTo>
                  <a:cubicBezTo>
                    <a:pt x="40" y="226"/>
                    <a:pt x="25" y="214"/>
                    <a:pt x="19" y="218"/>
                  </a:cubicBezTo>
                  <a:cubicBezTo>
                    <a:pt x="13" y="222"/>
                    <a:pt x="0" y="236"/>
                    <a:pt x="4" y="243"/>
                  </a:cubicBezTo>
                  <a:cubicBezTo>
                    <a:pt x="8" y="250"/>
                    <a:pt x="31" y="259"/>
                    <a:pt x="45" y="261"/>
                  </a:cubicBezTo>
                  <a:cubicBezTo>
                    <a:pt x="59" y="263"/>
                    <a:pt x="81" y="261"/>
                    <a:pt x="88" y="257"/>
                  </a:cubicBezTo>
                  <a:cubicBezTo>
                    <a:pt x="97" y="252"/>
                    <a:pt x="73" y="262"/>
                    <a:pt x="88" y="234"/>
                  </a:cubicBezTo>
                  <a:cubicBezTo>
                    <a:pt x="94" y="225"/>
                    <a:pt x="121" y="211"/>
                    <a:pt x="126" y="203"/>
                  </a:cubicBezTo>
                  <a:cubicBezTo>
                    <a:pt x="131" y="195"/>
                    <a:pt x="114" y="193"/>
                    <a:pt x="120" y="185"/>
                  </a:cubicBezTo>
                  <a:cubicBezTo>
                    <a:pt x="126" y="177"/>
                    <a:pt x="145" y="167"/>
                    <a:pt x="162" y="156"/>
                  </a:cubicBezTo>
                  <a:cubicBezTo>
                    <a:pt x="170" y="143"/>
                    <a:pt x="222" y="132"/>
                    <a:pt x="223" y="116"/>
                  </a:cubicBezTo>
                  <a:cubicBezTo>
                    <a:pt x="231" y="106"/>
                    <a:pt x="208" y="103"/>
                    <a:pt x="210" y="98"/>
                  </a:cubicBezTo>
                  <a:cubicBezTo>
                    <a:pt x="212" y="93"/>
                    <a:pt x="235" y="90"/>
                    <a:pt x="237" y="84"/>
                  </a:cubicBezTo>
                  <a:cubicBezTo>
                    <a:pt x="234" y="80"/>
                    <a:pt x="225" y="59"/>
                    <a:pt x="225" y="59"/>
                  </a:cubicBezTo>
                  <a:cubicBezTo>
                    <a:pt x="226" y="42"/>
                    <a:pt x="222" y="25"/>
                    <a:pt x="207" y="20"/>
                  </a:cubicBezTo>
                  <a:cubicBezTo>
                    <a:pt x="200" y="12"/>
                    <a:pt x="191" y="11"/>
                    <a:pt x="181" y="8"/>
                  </a:cubicBezTo>
                  <a:cubicBezTo>
                    <a:pt x="171" y="5"/>
                    <a:pt x="157" y="0"/>
                    <a:pt x="144" y="3"/>
                  </a:cubicBezTo>
                  <a:cubicBezTo>
                    <a:pt x="124" y="9"/>
                    <a:pt x="108" y="7"/>
                    <a:pt x="100" y="24"/>
                  </a:cubicBezTo>
                  <a:close/>
                </a:path>
              </a:pathLst>
            </a:custGeom>
            <a:gradFill rotWithShape="1">
              <a:gsLst>
                <a:gs pos="0">
                  <a:srgbClr val="DDDDDD">
                    <a:alpha val="70000"/>
                  </a:srgbClr>
                </a:gs>
                <a:gs pos="100000">
                  <a:srgbClr val="DDDDDD">
                    <a:gamma/>
                    <a:tint val="18039"/>
                    <a:invGamma/>
                  </a:srgbClr>
                </a:gs>
              </a:gsLst>
              <a:lin ang="5400000" scaled="1"/>
            </a:gradFill>
            <a:ln w="3175" cap="flat" cmpd="sng">
              <a:solidFill>
                <a:srgbClr val="C0C0C0"/>
              </a:solidFill>
              <a:prstDash val="solid"/>
              <a:round/>
              <a:headEnd type="none" w="med" len="med"/>
              <a:tailEnd type="none" w="med" len="med"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17961" dir="2700000" algn="ctr" rotWithShape="0">
                      <a:srgbClr val="000000">
                        <a:alpha val="39999"/>
                      </a:srgbClr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vi-VN"/>
            </a:p>
          </p:txBody>
        </p:sp>
        <p:sp>
          <p:nvSpPr>
            <p:cNvPr id="72756" name="Freeform 52"/>
            <p:cNvSpPr>
              <a:spLocks/>
            </p:cNvSpPr>
            <p:nvPr/>
          </p:nvSpPr>
          <p:spPr bwMode="gray">
            <a:xfrm>
              <a:off x="4472" y="967"/>
              <a:ext cx="75" cy="157"/>
            </a:xfrm>
            <a:custGeom>
              <a:avLst/>
              <a:gdLst>
                <a:gd name="T0" fmla="*/ 16 w 75"/>
                <a:gd name="T1" fmla="*/ 0 h 157"/>
                <a:gd name="T2" fmla="*/ 6 w 75"/>
                <a:gd name="T3" fmla="*/ 36 h 157"/>
                <a:gd name="T4" fmla="*/ 1 w 75"/>
                <a:gd name="T5" fmla="*/ 77 h 157"/>
                <a:gd name="T6" fmla="*/ 12 w 75"/>
                <a:gd name="T7" fmla="*/ 108 h 157"/>
                <a:gd name="T8" fmla="*/ 15 w 75"/>
                <a:gd name="T9" fmla="*/ 146 h 157"/>
                <a:gd name="T10" fmla="*/ 49 w 75"/>
                <a:gd name="T11" fmla="*/ 147 h 157"/>
                <a:gd name="T12" fmla="*/ 72 w 75"/>
                <a:gd name="T13" fmla="*/ 86 h 157"/>
                <a:gd name="T14" fmla="*/ 58 w 75"/>
                <a:gd name="T15" fmla="*/ 75 h 157"/>
                <a:gd name="T16" fmla="*/ 61 w 75"/>
                <a:gd name="T17" fmla="*/ 54 h 157"/>
                <a:gd name="T18" fmla="*/ 40 w 75"/>
                <a:gd name="T19" fmla="*/ 24 h 157"/>
                <a:gd name="T20" fmla="*/ 16 w 75"/>
                <a:gd name="T21" fmla="*/ 0 h 15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75" h="157">
                  <a:moveTo>
                    <a:pt x="16" y="0"/>
                  </a:moveTo>
                  <a:cubicBezTo>
                    <a:pt x="7" y="3"/>
                    <a:pt x="11" y="20"/>
                    <a:pt x="6" y="36"/>
                  </a:cubicBezTo>
                  <a:cubicBezTo>
                    <a:pt x="3" y="47"/>
                    <a:pt x="0" y="65"/>
                    <a:pt x="1" y="77"/>
                  </a:cubicBezTo>
                  <a:cubicBezTo>
                    <a:pt x="2" y="89"/>
                    <a:pt x="10" y="97"/>
                    <a:pt x="12" y="108"/>
                  </a:cubicBezTo>
                  <a:cubicBezTo>
                    <a:pt x="18" y="111"/>
                    <a:pt x="15" y="146"/>
                    <a:pt x="15" y="146"/>
                  </a:cubicBezTo>
                  <a:cubicBezTo>
                    <a:pt x="20" y="147"/>
                    <a:pt x="40" y="157"/>
                    <a:pt x="49" y="147"/>
                  </a:cubicBezTo>
                  <a:cubicBezTo>
                    <a:pt x="58" y="137"/>
                    <a:pt x="70" y="98"/>
                    <a:pt x="72" y="86"/>
                  </a:cubicBezTo>
                  <a:cubicBezTo>
                    <a:pt x="75" y="72"/>
                    <a:pt x="63" y="85"/>
                    <a:pt x="58" y="75"/>
                  </a:cubicBezTo>
                  <a:cubicBezTo>
                    <a:pt x="56" y="70"/>
                    <a:pt x="64" y="62"/>
                    <a:pt x="61" y="54"/>
                  </a:cubicBezTo>
                  <a:cubicBezTo>
                    <a:pt x="58" y="46"/>
                    <a:pt x="48" y="33"/>
                    <a:pt x="40" y="24"/>
                  </a:cubicBezTo>
                  <a:cubicBezTo>
                    <a:pt x="38" y="21"/>
                    <a:pt x="16" y="8"/>
                    <a:pt x="16" y="0"/>
                  </a:cubicBezTo>
                  <a:close/>
                </a:path>
              </a:pathLst>
            </a:custGeom>
            <a:gradFill rotWithShape="1">
              <a:gsLst>
                <a:gs pos="0">
                  <a:srgbClr val="DDDDDD">
                    <a:alpha val="70000"/>
                  </a:srgbClr>
                </a:gs>
                <a:gs pos="100000">
                  <a:srgbClr val="DDDDDD">
                    <a:gamma/>
                    <a:tint val="18039"/>
                    <a:invGamma/>
                  </a:srgbClr>
                </a:gs>
              </a:gsLst>
              <a:lin ang="5400000" scaled="1"/>
            </a:gradFill>
            <a:ln w="3175" cap="flat" cmpd="sng">
              <a:solidFill>
                <a:srgbClr val="C0C0C0"/>
              </a:solidFill>
              <a:prstDash val="solid"/>
              <a:round/>
              <a:headEnd type="none" w="med" len="med"/>
              <a:tailEnd type="none" w="med" len="med"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17961" dir="2700000" algn="ctr" rotWithShape="0">
                      <a:srgbClr val="000000">
                        <a:alpha val="39999"/>
                      </a:srgbClr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vi-VN"/>
            </a:p>
          </p:txBody>
        </p:sp>
        <p:sp>
          <p:nvSpPr>
            <p:cNvPr id="72757" name="Freeform 53"/>
            <p:cNvSpPr>
              <a:spLocks/>
            </p:cNvSpPr>
            <p:nvPr/>
          </p:nvSpPr>
          <p:spPr bwMode="gray">
            <a:xfrm>
              <a:off x="4475" y="1220"/>
              <a:ext cx="91" cy="46"/>
            </a:xfrm>
            <a:custGeom>
              <a:avLst/>
              <a:gdLst>
                <a:gd name="T0" fmla="*/ 73 w 91"/>
                <a:gd name="T1" fmla="*/ 13 h 46"/>
                <a:gd name="T2" fmla="*/ 57 w 91"/>
                <a:gd name="T3" fmla="*/ 1 h 46"/>
                <a:gd name="T4" fmla="*/ 24 w 91"/>
                <a:gd name="T5" fmla="*/ 4 h 46"/>
                <a:gd name="T6" fmla="*/ 9 w 91"/>
                <a:gd name="T7" fmla="*/ 28 h 46"/>
                <a:gd name="T8" fmla="*/ 36 w 91"/>
                <a:gd name="T9" fmla="*/ 41 h 46"/>
                <a:gd name="T10" fmla="*/ 69 w 91"/>
                <a:gd name="T11" fmla="*/ 46 h 46"/>
                <a:gd name="T12" fmla="*/ 73 w 91"/>
                <a:gd name="T13" fmla="*/ 13 h 4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91" h="46">
                  <a:moveTo>
                    <a:pt x="73" y="13"/>
                  </a:moveTo>
                  <a:cubicBezTo>
                    <a:pt x="74" y="8"/>
                    <a:pt x="65" y="2"/>
                    <a:pt x="57" y="1"/>
                  </a:cubicBezTo>
                  <a:cubicBezTo>
                    <a:pt x="49" y="0"/>
                    <a:pt x="32" y="0"/>
                    <a:pt x="24" y="4"/>
                  </a:cubicBezTo>
                  <a:cubicBezTo>
                    <a:pt x="0" y="9"/>
                    <a:pt x="11" y="18"/>
                    <a:pt x="9" y="28"/>
                  </a:cubicBezTo>
                  <a:cubicBezTo>
                    <a:pt x="21" y="39"/>
                    <a:pt x="22" y="35"/>
                    <a:pt x="36" y="41"/>
                  </a:cubicBezTo>
                  <a:cubicBezTo>
                    <a:pt x="41" y="43"/>
                    <a:pt x="69" y="46"/>
                    <a:pt x="69" y="46"/>
                  </a:cubicBezTo>
                  <a:cubicBezTo>
                    <a:pt x="91" y="43"/>
                    <a:pt x="64" y="25"/>
                    <a:pt x="73" y="13"/>
                  </a:cubicBezTo>
                  <a:close/>
                </a:path>
              </a:pathLst>
            </a:custGeom>
            <a:gradFill rotWithShape="1">
              <a:gsLst>
                <a:gs pos="0">
                  <a:srgbClr val="DDDDDD">
                    <a:alpha val="70000"/>
                  </a:srgbClr>
                </a:gs>
                <a:gs pos="100000">
                  <a:srgbClr val="DDDDDD">
                    <a:gamma/>
                    <a:tint val="18039"/>
                    <a:invGamma/>
                  </a:srgbClr>
                </a:gs>
              </a:gsLst>
              <a:lin ang="5400000" scaled="1"/>
            </a:gradFill>
            <a:ln w="3175" cap="flat" cmpd="sng">
              <a:solidFill>
                <a:srgbClr val="C0C0C0"/>
              </a:solidFill>
              <a:prstDash val="solid"/>
              <a:round/>
              <a:headEnd type="none" w="med" len="med"/>
              <a:tailEnd type="none" w="med" len="med"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17961" dir="2700000" algn="ctr" rotWithShape="0">
                      <a:srgbClr val="000000">
                        <a:alpha val="39999"/>
                      </a:srgbClr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vi-VN"/>
            </a:p>
          </p:txBody>
        </p:sp>
        <p:sp>
          <p:nvSpPr>
            <p:cNvPr id="72758" name="Freeform 54"/>
            <p:cNvSpPr>
              <a:spLocks/>
            </p:cNvSpPr>
            <p:nvPr/>
          </p:nvSpPr>
          <p:spPr bwMode="gray">
            <a:xfrm>
              <a:off x="4200" y="1212"/>
              <a:ext cx="94" cy="134"/>
            </a:xfrm>
            <a:custGeom>
              <a:avLst/>
              <a:gdLst>
                <a:gd name="T0" fmla="*/ 23 w 94"/>
                <a:gd name="T1" fmla="*/ 13 h 134"/>
                <a:gd name="T2" fmla="*/ 38 w 94"/>
                <a:gd name="T3" fmla="*/ 55 h 134"/>
                <a:gd name="T4" fmla="*/ 2 w 94"/>
                <a:gd name="T5" fmla="*/ 61 h 134"/>
                <a:gd name="T6" fmla="*/ 23 w 94"/>
                <a:gd name="T7" fmla="*/ 88 h 134"/>
                <a:gd name="T8" fmla="*/ 47 w 94"/>
                <a:gd name="T9" fmla="*/ 117 h 134"/>
                <a:gd name="T10" fmla="*/ 71 w 94"/>
                <a:gd name="T11" fmla="*/ 118 h 134"/>
                <a:gd name="T12" fmla="*/ 92 w 94"/>
                <a:gd name="T13" fmla="*/ 106 h 134"/>
                <a:gd name="T14" fmla="*/ 86 w 94"/>
                <a:gd name="T15" fmla="*/ 55 h 134"/>
                <a:gd name="T16" fmla="*/ 66 w 94"/>
                <a:gd name="T17" fmla="*/ 55 h 134"/>
                <a:gd name="T18" fmla="*/ 87 w 94"/>
                <a:gd name="T19" fmla="*/ 21 h 134"/>
                <a:gd name="T20" fmla="*/ 68 w 94"/>
                <a:gd name="T21" fmla="*/ 0 h 134"/>
                <a:gd name="T22" fmla="*/ 23 w 94"/>
                <a:gd name="T23" fmla="*/ 13 h 13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94" h="134">
                  <a:moveTo>
                    <a:pt x="23" y="13"/>
                  </a:moveTo>
                  <a:cubicBezTo>
                    <a:pt x="9" y="23"/>
                    <a:pt x="51" y="65"/>
                    <a:pt x="38" y="55"/>
                  </a:cubicBezTo>
                  <a:cubicBezTo>
                    <a:pt x="22" y="58"/>
                    <a:pt x="6" y="34"/>
                    <a:pt x="2" y="61"/>
                  </a:cubicBezTo>
                  <a:cubicBezTo>
                    <a:pt x="0" y="68"/>
                    <a:pt x="16" y="79"/>
                    <a:pt x="23" y="88"/>
                  </a:cubicBezTo>
                  <a:cubicBezTo>
                    <a:pt x="30" y="97"/>
                    <a:pt x="39" y="112"/>
                    <a:pt x="47" y="117"/>
                  </a:cubicBezTo>
                  <a:cubicBezTo>
                    <a:pt x="54" y="134"/>
                    <a:pt x="59" y="126"/>
                    <a:pt x="71" y="118"/>
                  </a:cubicBezTo>
                  <a:cubicBezTo>
                    <a:pt x="75" y="114"/>
                    <a:pt x="90" y="116"/>
                    <a:pt x="92" y="106"/>
                  </a:cubicBezTo>
                  <a:cubicBezTo>
                    <a:pt x="94" y="96"/>
                    <a:pt x="90" y="64"/>
                    <a:pt x="86" y="55"/>
                  </a:cubicBezTo>
                  <a:cubicBezTo>
                    <a:pt x="85" y="48"/>
                    <a:pt x="68" y="60"/>
                    <a:pt x="66" y="55"/>
                  </a:cubicBezTo>
                  <a:cubicBezTo>
                    <a:pt x="65" y="45"/>
                    <a:pt x="87" y="30"/>
                    <a:pt x="87" y="21"/>
                  </a:cubicBezTo>
                  <a:cubicBezTo>
                    <a:pt x="87" y="12"/>
                    <a:pt x="79" y="1"/>
                    <a:pt x="68" y="0"/>
                  </a:cubicBezTo>
                  <a:cubicBezTo>
                    <a:pt x="62" y="5"/>
                    <a:pt x="36" y="0"/>
                    <a:pt x="23" y="13"/>
                  </a:cubicBezTo>
                  <a:close/>
                </a:path>
              </a:pathLst>
            </a:custGeom>
            <a:gradFill rotWithShape="1">
              <a:gsLst>
                <a:gs pos="0">
                  <a:srgbClr val="DDDDDD">
                    <a:alpha val="70000"/>
                  </a:srgbClr>
                </a:gs>
                <a:gs pos="100000">
                  <a:srgbClr val="DDDDDD">
                    <a:gamma/>
                    <a:tint val="18039"/>
                    <a:invGamma/>
                  </a:srgbClr>
                </a:gs>
              </a:gsLst>
              <a:lin ang="5400000" scaled="1"/>
            </a:gradFill>
            <a:ln w="3175" cap="flat" cmpd="sng">
              <a:solidFill>
                <a:srgbClr val="C0C0C0"/>
              </a:solidFill>
              <a:prstDash val="solid"/>
              <a:round/>
              <a:headEnd type="none" w="med" len="med"/>
              <a:tailEnd type="none" w="med" len="med"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17961" dir="2700000" algn="ctr" rotWithShape="0">
                      <a:srgbClr val="000000">
                        <a:alpha val="39999"/>
                      </a:srgbClr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vi-VN"/>
            </a:p>
          </p:txBody>
        </p:sp>
        <p:sp>
          <p:nvSpPr>
            <p:cNvPr id="72759" name="Freeform 55"/>
            <p:cNvSpPr>
              <a:spLocks/>
            </p:cNvSpPr>
            <p:nvPr/>
          </p:nvSpPr>
          <p:spPr bwMode="gray">
            <a:xfrm>
              <a:off x="4325" y="1117"/>
              <a:ext cx="178" cy="115"/>
            </a:xfrm>
            <a:custGeom>
              <a:avLst/>
              <a:gdLst>
                <a:gd name="T0" fmla="*/ 6 w 178"/>
                <a:gd name="T1" fmla="*/ 0 h 115"/>
                <a:gd name="T2" fmla="*/ 9 w 178"/>
                <a:gd name="T3" fmla="*/ 27 h 115"/>
                <a:gd name="T4" fmla="*/ 42 w 178"/>
                <a:gd name="T5" fmla="*/ 36 h 115"/>
                <a:gd name="T6" fmla="*/ 42 w 178"/>
                <a:gd name="T7" fmla="*/ 78 h 115"/>
                <a:gd name="T8" fmla="*/ 73 w 178"/>
                <a:gd name="T9" fmla="*/ 93 h 115"/>
                <a:gd name="T10" fmla="*/ 123 w 178"/>
                <a:gd name="T11" fmla="*/ 101 h 115"/>
                <a:gd name="T12" fmla="*/ 160 w 178"/>
                <a:gd name="T13" fmla="*/ 89 h 115"/>
                <a:gd name="T14" fmla="*/ 168 w 178"/>
                <a:gd name="T15" fmla="*/ 53 h 115"/>
                <a:gd name="T16" fmla="*/ 115 w 178"/>
                <a:gd name="T17" fmla="*/ 55 h 115"/>
                <a:gd name="T18" fmla="*/ 95 w 178"/>
                <a:gd name="T19" fmla="*/ 52 h 115"/>
                <a:gd name="T20" fmla="*/ 79 w 178"/>
                <a:gd name="T21" fmla="*/ 41 h 115"/>
                <a:gd name="T22" fmla="*/ 55 w 178"/>
                <a:gd name="T23" fmla="*/ 12 h 115"/>
                <a:gd name="T24" fmla="*/ 6 w 178"/>
                <a:gd name="T25" fmla="*/ 0 h 11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178" h="115">
                  <a:moveTo>
                    <a:pt x="6" y="0"/>
                  </a:moveTo>
                  <a:cubicBezTo>
                    <a:pt x="0" y="13"/>
                    <a:pt x="17" y="17"/>
                    <a:pt x="9" y="27"/>
                  </a:cubicBezTo>
                  <a:cubicBezTo>
                    <a:pt x="25" y="49"/>
                    <a:pt x="49" y="21"/>
                    <a:pt x="42" y="36"/>
                  </a:cubicBezTo>
                  <a:cubicBezTo>
                    <a:pt x="47" y="50"/>
                    <a:pt x="32" y="70"/>
                    <a:pt x="42" y="78"/>
                  </a:cubicBezTo>
                  <a:cubicBezTo>
                    <a:pt x="48" y="92"/>
                    <a:pt x="77" y="85"/>
                    <a:pt x="73" y="93"/>
                  </a:cubicBezTo>
                  <a:cubicBezTo>
                    <a:pt x="90" y="115"/>
                    <a:pt x="116" y="104"/>
                    <a:pt x="123" y="101"/>
                  </a:cubicBezTo>
                  <a:cubicBezTo>
                    <a:pt x="143" y="112"/>
                    <a:pt x="149" y="101"/>
                    <a:pt x="160" y="89"/>
                  </a:cubicBezTo>
                  <a:cubicBezTo>
                    <a:pt x="162" y="88"/>
                    <a:pt x="178" y="79"/>
                    <a:pt x="168" y="53"/>
                  </a:cubicBezTo>
                  <a:cubicBezTo>
                    <a:pt x="132" y="36"/>
                    <a:pt x="151" y="39"/>
                    <a:pt x="115" y="55"/>
                  </a:cubicBezTo>
                  <a:cubicBezTo>
                    <a:pt x="95" y="40"/>
                    <a:pt x="121" y="58"/>
                    <a:pt x="95" y="52"/>
                  </a:cubicBezTo>
                  <a:cubicBezTo>
                    <a:pt x="90" y="51"/>
                    <a:pt x="84" y="44"/>
                    <a:pt x="79" y="41"/>
                  </a:cubicBezTo>
                  <a:cubicBezTo>
                    <a:pt x="70" y="29"/>
                    <a:pt x="53" y="22"/>
                    <a:pt x="55" y="12"/>
                  </a:cubicBezTo>
                  <a:cubicBezTo>
                    <a:pt x="49" y="1"/>
                    <a:pt x="16" y="11"/>
                    <a:pt x="6" y="0"/>
                  </a:cubicBezTo>
                  <a:close/>
                </a:path>
              </a:pathLst>
            </a:custGeom>
            <a:gradFill rotWithShape="1">
              <a:gsLst>
                <a:gs pos="0">
                  <a:srgbClr val="DDDDDD">
                    <a:alpha val="70000"/>
                  </a:srgbClr>
                </a:gs>
                <a:gs pos="100000">
                  <a:srgbClr val="DDDDDD">
                    <a:gamma/>
                    <a:tint val="18039"/>
                    <a:invGamma/>
                  </a:srgbClr>
                </a:gs>
              </a:gsLst>
              <a:lin ang="5400000" scaled="1"/>
            </a:gradFill>
            <a:ln w="3175" cap="flat" cmpd="sng">
              <a:solidFill>
                <a:srgbClr val="C0C0C0"/>
              </a:solidFill>
              <a:prstDash val="solid"/>
              <a:round/>
              <a:headEnd type="none" w="med" len="med"/>
              <a:tailEnd type="none" w="med" len="med"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17961" dir="2700000" algn="ctr" rotWithShape="0">
                      <a:srgbClr val="000000">
                        <a:alpha val="39999"/>
                      </a:srgbClr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vi-VN"/>
            </a:p>
          </p:txBody>
        </p:sp>
        <p:sp>
          <p:nvSpPr>
            <p:cNvPr id="72760" name="Freeform 56"/>
            <p:cNvSpPr>
              <a:spLocks/>
            </p:cNvSpPr>
            <p:nvPr/>
          </p:nvSpPr>
          <p:spPr bwMode="gray">
            <a:xfrm>
              <a:off x="4347" y="1223"/>
              <a:ext cx="77" cy="121"/>
            </a:xfrm>
            <a:custGeom>
              <a:avLst/>
              <a:gdLst>
                <a:gd name="T0" fmla="*/ 74 w 77"/>
                <a:gd name="T1" fmla="*/ 13 h 121"/>
                <a:gd name="T2" fmla="*/ 41 w 77"/>
                <a:gd name="T3" fmla="*/ 8 h 121"/>
                <a:gd name="T4" fmla="*/ 21 w 77"/>
                <a:gd name="T5" fmla="*/ 4 h 121"/>
                <a:gd name="T6" fmla="*/ 2 w 77"/>
                <a:gd name="T7" fmla="*/ 34 h 121"/>
                <a:gd name="T8" fmla="*/ 9 w 77"/>
                <a:gd name="T9" fmla="*/ 99 h 121"/>
                <a:gd name="T10" fmla="*/ 11 w 77"/>
                <a:gd name="T11" fmla="*/ 110 h 121"/>
                <a:gd name="T12" fmla="*/ 23 w 77"/>
                <a:gd name="T13" fmla="*/ 115 h 121"/>
                <a:gd name="T14" fmla="*/ 26 w 77"/>
                <a:gd name="T15" fmla="*/ 74 h 121"/>
                <a:gd name="T16" fmla="*/ 50 w 77"/>
                <a:gd name="T17" fmla="*/ 64 h 121"/>
                <a:gd name="T18" fmla="*/ 63 w 77"/>
                <a:gd name="T19" fmla="*/ 47 h 121"/>
                <a:gd name="T20" fmla="*/ 74 w 77"/>
                <a:gd name="T21" fmla="*/ 13 h 12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77" h="121">
                  <a:moveTo>
                    <a:pt x="74" y="13"/>
                  </a:moveTo>
                  <a:cubicBezTo>
                    <a:pt x="71" y="6"/>
                    <a:pt x="50" y="9"/>
                    <a:pt x="41" y="8"/>
                  </a:cubicBezTo>
                  <a:cubicBezTo>
                    <a:pt x="32" y="7"/>
                    <a:pt x="27" y="0"/>
                    <a:pt x="21" y="4"/>
                  </a:cubicBezTo>
                  <a:cubicBezTo>
                    <a:pt x="12" y="8"/>
                    <a:pt x="4" y="18"/>
                    <a:pt x="2" y="34"/>
                  </a:cubicBezTo>
                  <a:cubicBezTo>
                    <a:pt x="0" y="50"/>
                    <a:pt x="7" y="86"/>
                    <a:pt x="9" y="99"/>
                  </a:cubicBezTo>
                  <a:cubicBezTo>
                    <a:pt x="11" y="111"/>
                    <a:pt x="9" y="107"/>
                    <a:pt x="11" y="110"/>
                  </a:cubicBezTo>
                  <a:cubicBezTo>
                    <a:pt x="13" y="113"/>
                    <a:pt x="21" y="121"/>
                    <a:pt x="23" y="115"/>
                  </a:cubicBezTo>
                  <a:cubicBezTo>
                    <a:pt x="30" y="105"/>
                    <a:pt x="24" y="89"/>
                    <a:pt x="26" y="74"/>
                  </a:cubicBezTo>
                  <a:cubicBezTo>
                    <a:pt x="24" y="46"/>
                    <a:pt x="61" y="81"/>
                    <a:pt x="50" y="64"/>
                  </a:cubicBezTo>
                  <a:cubicBezTo>
                    <a:pt x="55" y="59"/>
                    <a:pt x="59" y="55"/>
                    <a:pt x="63" y="47"/>
                  </a:cubicBezTo>
                  <a:cubicBezTo>
                    <a:pt x="67" y="39"/>
                    <a:pt x="77" y="20"/>
                    <a:pt x="74" y="13"/>
                  </a:cubicBezTo>
                  <a:close/>
                </a:path>
              </a:pathLst>
            </a:custGeom>
            <a:gradFill rotWithShape="1">
              <a:gsLst>
                <a:gs pos="0">
                  <a:srgbClr val="DDDDDD">
                    <a:alpha val="70000"/>
                  </a:srgbClr>
                </a:gs>
                <a:gs pos="100000">
                  <a:srgbClr val="DDDDDD">
                    <a:gamma/>
                    <a:tint val="18039"/>
                    <a:invGamma/>
                  </a:srgbClr>
                </a:gs>
              </a:gsLst>
              <a:lin ang="5400000" scaled="1"/>
            </a:gradFill>
            <a:ln w="3175" cap="flat" cmpd="sng">
              <a:solidFill>
                <a:srgbClr val="C0C0C0"/>
              </a:solidFill>
              <a:prstDash val="solid"/>
              <a:round/>
              <a:headEnd type="none" w="med" len="med"/>
              <a:tailEnd type="none" w="med" len="med"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17961" dir="2700000" algn="ctr" rotWithShape="0">
                      <a:srgbClr val="000000">
                        <a:alpha val="39999"/>
                      </a:srgbClr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vi-VN"/>
            </a:p>
          </p:txBody>
        </p:sp>
        <p:sp>
          <p:nvSpPr>
            <p:cNvPr id="72761" name="Freeform 57"/>
            <p:cNvSpPr>
              <a:spLocks/>
            </p:cNvSpPr>
            <p:nvPr/>
          </p:nvSpPr>
          <p:spPr bwMode="gray">
            <a:xfrm>
              <a:off x="4656" y="1003"/>
              <a:ext cx="450" cy="668"/>
            </a:xfrm>
            <a:custGeom>
              <a:avLst/>
              <a:gdLst>
                <a:gd name="T0" fmla="*/ 375 w 450"/>
                <a:gd name="T1" fmla="*/ 270 h 668"/>
                <a:gd name="T2" fmla="*/ 387 w 450"/>
                <a:gd name="T3" fmla="*/ 189 h 668"/>
                <a:gd name="T4" fmla="*/ 414 w 450"/>
                <a:gd name="T5" fmla="*/ 179 h 668"/>
                <a:gd name="T6" fmla="*/ 423 w 450"/>
                <a:gd name="T7" fmla="*/ 141 h 668"/>
                <a:gd name="T8" fmla="*/ 449 w 450"/>
                <a:gd name="T9" fmla="*/ 90 h 668"/>
                <a:gd name="T10" fmla="*/ 417 w 450"/>
                <a:gd name="T11" fmla="*/ 83 h 668"/>
                <a:gd name="T12" fmla="*/ 374 w 450"/>
                <a:gd name="T13" fmla="*/ 137 h 668"/>
                <a:gd name="T14" fmla="*/ 401 w 450"/>
                <a:gd name="T15" fmla="*/ 69 h 668"/>
                <a:gd name="T16" fmla="*/ 374 w 450"/>
                <a:gd name="T17" fmla="*/ 63 h 668"/>
                <a:gd name="T18" fmla="*/ 336 w 450"/>
                <a:gd name="T19" fmla="*/ 71 h 668"/>
                <a:gd name="T20" fmla="*/ 377 w 450"/>
                <a:gd name="T21" fmla="*/ 39 h 668"/>
                <a:gd name="T22" fmla="*/ 339 w 450"/>
                <a:gd name="T23" fmla="*/ 30 h 668"/>
                <a:gd name="T24" fmla="*/ 311 w 450"/>
                <a:gd name="T25" fmla="*/ 27 h 668"/>
                <a:gd name="T26" fmla="*/ 314 w 450"/>
                <a:gd name="T27" fmla="*/ 3 h 668"/>
                <a:gd name="T28" fmla="*/ 251 w 450"/>
                <a:gd name="T29" fmla="*/ 12 h 668"/>
                <a:gd name="T30" fmla="*/ 162 w 450"/>
                <a:gd name="T31" fmla="*/ 68 h 668"/>
                <a:gd name="T32" fmla="*/ 110 w 450"/>
                <a:gd name="T33" fmla="*/ 83 h 668"/>
                <a:gd name="T34" fmla="*/ 95 w 450"/>
                <a:gd name="T35" fmla="*/ 126 h 668"/>
                <a:gd name="T36" fmla="*/ 53 w 450"/>
                <a:gd name="T37" fmla="*/ 150 h 668"/>
                <a:gd name="T38" fmla="*/ 71 w 450"/>
                <a:gd name="T39" fmla="*/ 162 h 668"/>
                <a:gd name="T40" fmla="*/ 71 w 450"/>
                <a:gd name="T41" fmla="*/ 188 h 668"/>
                <a:gd name="T42" fmla="*/ 51 w 450"/>
                <a:gd name="T43" fmla="*/ 204 h 668"/>
                <a:gd name="T44" fmla="*/ 5 w 450"/>
                <a:gd name="T45" fmla="*/ 233 h 668"/>
                <a:gd name="T46" fmla="*/ 32 w 450"/>
                <a:gd name="T47" fmla="*/ 258 h 668"/>
                <a:gd name="T48" fmla="*/ 56 w 450"/>
                <a:gd name="T49" fmla="*/ 264 h 668"/>
                <a:gd name="T50" fmla="*/ 38 w 450"/>
                <a:gd name="T51" fmla="*/ 281 h 668"/>
                <a:gd name="T52" fmla="*/ 18 w 450"/>
                <a:gd name="T53" fmla="*/ 290 h 668"/>
                <a:gd name="T54" fmla="*/ 50 w 450"/>
                <a:gd name="T55" fmla="*/ 326 h 668"/>
                <a:gd name="T56" fmla="*/ 71 w 450"/>
                <a:gd name="T57" fmla="*/ 316 h 668"/>
                <a:gd name="T58" fmla="*/ 111 w 450"/>
                <a:gd name="T59" fmla="*/ 309 h 668"/>
                <a:gd name="T60" fmla="*/ 143 w 450"/>
                <a:gd name="T61" fmla="*/ 360 h 668"/>
                <a:gd name="T62" fmla="*/ 143 w 450"/>
                <a:gd name="T63" fmla="*/ 386 h 668"/>
                <a:gd name="T64" fmla="*/ 149 w 450"/>
                <a:gd name="T65" fmla="*/ 413 h 668"/>
                <a:gd name="T66" fmla="*/ 138 w 450"/>
                <a:gd name="T67" fmla="*/ 444 h 668"/>
                <a:gd name="T68" fmla="*/ 162 w 450"/>
                <a:gd name="T69" fmla="*/ 434 h 668"/>
                <a:gd name="T70" fmla="*/ 183 w 450"/>
                <a:gd name="T71" fmla="*/ 467 h 668"/>
                <a:gd name="T72" fmla="*/ 156 w 450"/>
                <a:gd name="T73" fmla="*/ 459 h 668"/>
                <a:gd name="T74" fmla="*/ 177 w 450"/>
                <a:gd name="T75" fmla="*/ 486 h 668"/>
                <a:gd name="T76" fmla="*/ 153 w 450"/>
                <a:gd name="T77" fmla="*/ 533 h 668"/>
                <a:gd name="T78" fmla="*/ 176 w 450"/>
                <a:gd name="T79" fmla="*/ 620 h 668"/>
                <a:gd name="T80" fmla="*/ 197 w 450"/>
                <a:gd name="T81" fmla="*/ 650 h 668"/>
                <a:gd name="T82" fmla="*/ 239 w 450"/>
                <a:gd name="T83" fmla="*/ 663 h 668"/>
                <a:gd name="T84" fmla="*/ 251 w 450"/>
                <a:gd name="T85" fmla="*/ 618 h 668"/>
                <a:gd name="T86" fmla="*/ 276 w 450"/>
                <a:gd name="T87" fmla="*/ 569 h 668"/>
                <a:gd name="T88" fmla="*/ 329 w 450"/>
                <a:gd name="T89" fmla="*/ 524 h 668"/>
                <a:gd name="T90" fmla="*/ 396 w 450"/>
                <a:gd name="T91" fmla="*/ 471 h 668"/>
                <a:gd name="T92" fmla="*/ 356 w 450"/>
                <a:gd name="T93" fmla="*/ 468 h 668"/>
                <a:gd name="T94" fmla="*/ 368 w 450"/>
                <a:gd name="T95" fmla="*/ 459 h 668"/>
                <a:gd name="T96" fmla="*/ 371 w 450"/>
                <a:gd name="T97" fmla="*/ 438 h 668"/>
                <a:gd name="T98" fmla="*/ 404 w 450"/>
                <a:gd name="T99" fmla="*/ 455 h 668"/>
                <a:gd name="T100" fmla="*/ 390 w 450"/>
                <a:gd name="T101" fmla="*/ 410 h 668"/>
                <a:gd name="T102" fmla="*/ 410 w 450"/>
                <a:gd name="T103" fmla="*/ 369 h 668"/>
                <a:gd name="T104" fmla="*/ 434 w 450"/>
                <a:gd name="T105" fmla="*/ 341 h 668"/>
                <a:gd name="T106" fmla="*/ 413 w 450"/>
                <a:gd name="T107" fmla="*/ 309 h 668"/>
                <a:gd name="T108" fmla="*/ 389 w 450"/>
                <a:gd name="T109" fmla="*/ 317 h 668"/>
                <a:gd name="T110" fmla="*/ 389 w 450"/>
                <a:gd name="T111" fmla="*/ 281 h 668"/>
                <a:gd name="T112" fmla="*/ 375 w 450"/>
                <a:gd name="T113" fmla="*/ 270 h 66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</a:cxnLst>
              <a:rect l="0" t="0" r="r" b="b"/>
              <a:pathLst>
                <a:path w="450" h="668">
                  <a:moveTo>
                    <a:pt x="375" y="270"/>
                  </a:moveTo>
                  <a:cubicBezTo>
                    <a:pt x="373" y="248"/>
                    <a:pt x="393" y="229"/>
                    <a:pt x="387" y="189"/>
                  </a:cubicBezTo>
                  <a:cubicBezTo>
                    <a:pt x="393" y="174"/>
                    <a:pt x="408" y="187"/>
                    <a:pt x="414" y="179"/>
                  </a:cubicBezTo>
                  <a:cubicBezTo>
                    <a:pt x="420" y="171"/>
                    <a:pt x="417" y="156"/>
                    <a:pt x="423" y="141"/>
                  </a:cubicBezTo>
                  <a:cubicBezTo>
                    <a:pt x="429" y="126"/>
                    <a:pt x="450" y="100"/>
                    <a:pt x="449" y="90"/>
                  </a:cubicBezTo>
                  <a:cubicBezTo>
                    <a:pt x="448" y="80"/>
                    <a:pt x="430" y="75"/>
                    <a:pt x="417" y="83"/>
                  </a:cubicBezTo>
                  <a:cubicBezTo>
                    <a:pt x="404" y="91"/>
                    <a:pt x="377" y="139"/>
                    <a:pt x="374" y="137"/>
                  </a:cubicBezTo>
                  <a:cubicBezTo>
                    <a:pt x="371" y="135"/>
                    <a:pt x="401" y="81"/>
                    <a:pt x="401" y="69"/>
                  </a:cubicBezTo>
                  <a:cubicBezTo>
                    <a:pt x="401" y="57"/>
                    <a:pt x="385" y="63"/>
                    <a:pt x="374" y="63"/>
                  </a:cubicBezTo>
                  <a:cubicBezTo>
                    <a:pt x="363" y="63"/>
                    <a:pt x="336" y="75"/>
                    <a:pt x="336" y="71"/>
                  </a:cubicBezTo>
                  <a:cubicBezTo>
                    <a:pt x="336" y="67"/>
                    <a:pt x="377" y="46"/>
                    <a:pt x="377" y="39"/>
                  </a:cubicBezTo>
                  <a:cubicBezTo>
                    <a:pt x="377" y="32"/>
                    <a:pt x="350" y="32"/>
                    <a:pt x="339" y="30"/>
                  </a:cubicBezTo>
                  <a:cubicBezTo>
                    <a:pt x="328" y="28"/>
                    <a:pt x="315" y="31"/>
                    <a:pt x="311" y="27"/>
                  </a:cubicBezTo>
                  <a:cubicBezTo>
                    <a:pt x="307" y="23"/>
                    <a:pt x="324" y="6"/>
                    <a:pt x="314" y="3"/>
                  </a:cubicBezTo>
                  <a:cubicBezTo>
                    <a:pt x="304" y="0"/>
                    <a:pt x="276" y="1"/>
                    <a:pt x="251" y="12"/>
                  </a:cubicBezTo>
                  <a:cubicBezTo>
                    <a:pt x="226" y="23"/>
                    <a:pt x="186" y="56"/>
                    <a:pt x="162" y="68"/>
                  </a:cubicBezTo>
                  <a:cubicBezTo>
                    <a:pt x="138" y="80"/>
                    <a:pt x="121" y="73"/>
                    <a:pt x="110" y="83"/>
                  </a:cubicBezTo>
                  <a:cubicBezTo>
                    <a:pt x="99" y="93"/>
                    <a:pt x="105" y="115"/>
                    <a:pt x="95" y="126"/>
                  </a:cubicBezTo>
                  <a:cubicBezTo>
                    <a:pt x="85" y="137"/>
                    <a:pt x="57" y="144"/>
                    <a:pt x="53" y="150"/>
                  </a:cubicBezTo>
                  <a:cubicBezTo>
                    <a:pt x="49" y="156"/>
                    <a:pt x="68" y="156"/>
                    <a:pt x="71" y="162"/>
                  </a:cubicBezTo>
                  <a:cubicBezTo>
                    <a:pt x="74" y="168"/>
                    <a:pt x="74" y="181"/>
                    <a:pt x="71" y="188"/>
                  </a:cubicBezTo>
                  <a:cubicBezTo>
                    <a:pt x="68" y="195"/>
                    <a:pt x="62" y="197"/>
                    <a:pt x="51" y="204"/>
                  </a:cubicBezTo>
                  <a:cubicBezTo>
                    <a:pt x="40" y="211"/>
                    <a:pt x="8" y="224"/>
                    <a:pt x="5" y="233"/>
                  </a:cubicBezTo>
                  <a:cubicBezTo>
                    <a:pt x="0" y="237"/>
                    <a:pt x="24" y="253"/>
                    <a:pt x="32" y="258"/>
                  </a:cubicBezTo>
                  <a:cubicBezTo>
                    <a:pt x="40" y="263"/>
                    <a:pt x="55" y="260"/>
                    <a:pt x="56" y="264"/>
                  </a:cubicBezTo>
                  <a:cubicBezTo>
                    <a:pt x="57" y="268"/>
                    <a:pt x="44" y="277"/>
                    <a:pt x="38" y="281"/>
                  </a:cubicBezTo>
                  <a:cubicBezTo>
                    <a:pt x="32" y="285"/>
                    <a:pt x="16" y="283"/>
                    <a:pt x="18" y="290"/>
                  </a:cubicBezTo>
                  <a:cubicBezTo>
                    <a:pt x="20" y="302"/>
                    <a:pt x="41" y="322"/>
                    <a:pt x="50" y="326"/>
                  </a:cubicBezTo>
                  <a:cubicBezTo>
                    <a:pt x="59" y="330"/>
                    <a:pt x="61" y="319"/>
                    <a:pt x="71" y="316"/>
                  </a:cubicBezTo>
                  <a:cubicBezTo>
                    <a:pt x="78" y="306"/>
                    <a:pt x="109" y="324"/>
                    <a:pt x="111" y="309"/>
                  </a:cubicBezTo>
                  <a:cubicBezTo>
                    <a:pt x="109" y="281"/>
                    <a:pt x="154" y="377"/>
                    <a:pt x="143" y="360"/>
                  </a:cubicBezTo>
                  <a:cubicBezTo>
                    <a:pt x="148" y="376"/>
                    <a:pt x="140" y="378"/>
                    <a:pt x="143" y="386"/>
                  </a:cubicBezTo>
                  <a:cubicBezTo>
                    <a:pt x="144" y="395"/>
                    <a:pt x="150" y="403"/>
                    <a:pt x="149" y="413"/>
                  </a:cubicBezTo>
                  <a:cubicBezTo>
                    <a:pt x="148" y="423"/>
                    <a:pt x="136" y="441"/>
                    <a:pt x="138" y="444"/>
                  </a:cubicBezTo>
                  <a:cubicBezTo>
                    <a:pt x="140" y="447"/>
                    <a:pt x="154" y="430"/>
                    <a:pt x="162" y="434"/>
                  </a:cubicBezTo>
                  <a:cubicBezTo>
                    <a:pt x="170" y="438"/>
                    <a:pt x="184" y="463"/>
                    <a:pt x="183" y="467"/>
                  </a:cubicBezTo>
                  <a:cubicBezTo>
                    <a:pt x="182" y="471"/>
                    <a:pt x="165" y="444"/>
                    <a:pt x="156" y="459"/>
                  </a:cubicBezTo>
                  <a:cubicBezTo>
                    <a:pt x="147" y="474"/>
                    <a:pt x="176" y="475"/>
                    <a:pt x="177" y="486"/>
                  </a:cubicBezTo>
                  <a:cubicBezTo>
                    <a:pt x="176" y="498"/>
                    <a:pt x="153" y="511"/>
                    <a:pt x="153" y="533"/>
                  </a:cubicBezTo>
                  <a:cubicBezTo>
                    <a:pt x="153" y="555"/>
                    <a:pt x="169" y="601"/>
                    <a:pt x="176" y="620"/>
                  </a:cubicBezTo>
                  <a:cubicBezTo>
                    <a:pt x="183" y="639"/>
                    <a:pt x="186" y="643"/>
                    <a:pt x="197" y="650"/>
                  </a:cubicBezTo>
                  <a:cubicBezTo>
                    <a:pt x="208" y="657"/>
                    <a:pt x="230" y="668"/>
                    <a:pt x="239" y="663"/>
                  </a:cubicBezTo>
                  <a:cubicBezTo>
                    <a:pt x="248" y="658"/>
                    <a:pt x="245" y="634"/>
                    <a:pt x="251" y="618"/>
                  </a:cubicBezTo>
                  <a:cubicBezTo>
                    <a:pt x="257" y="602"/>
                    <a:pt x="263" y="585"/>
                    <a:pt x="276" y="569"/>
                  </a:cubicBezTo>
                  <a:cubicBezTo>
                    <a:pt x="289" y="553"/>
                    <a:pt x="309" y="540"/>
                    <a:pt x="329" y="524"/>
                  </a:cubicBezTo>
                  <a:cubicBezTo>
                    <a:pt x="349" y="508"/>
                    <a:pt x="391" y="480"/>
                    <a:pt x="396" y="471"/>
                  </a:cubicBezTo>
                  <a:cubicBezTo>
                    <a:pt x="401" y="462"/>
                    <a:pt x="361" y="470"/>
                    <a:pt x="356" y="468"/>
                  </a:cubicBezTo>
                  <a:cubicBezTo>
                    <a:pt x="351" y="466"/>
                    <a:pt x="366" y="464"/>
                    <a:pt x="368" y="459"/>
                  </a:cubicBezTo>
                  <a:cubicBezTo>
                    <a:pt x="370" y="454"/>
                    <a:pt x="365" y="439"/>
                    <a:pt x="371" y="438"/>
                  </a:cubicBezTo>
                  <a:cubicBezTo>
                    <a:pt x="377" y="437"/>
                    <a:pt x="401" y="460"/>
                    <a:pt x="404" y="455"/>
                  </a:cubicBezTo>
                  <a:cubicBezTo>
                    <a:pt x="407" y="450"/>
                    <a:pt x="389" y="424"/>
                    <a:pt x="390" y="410"/>
                  </a:cubicBezTo>
                  <a:cubicBezTo>
                    <a:pt x="391" y="396"/>
                    <a:pt x="403" y="381"/>
                    <a:pt x="410" y="369"/>
                  </a:cubicBezTo>
                  <a:cubicBezTo>
                    <a:pt x="417" y="357"/>
                    <a:pt x="434" y="351"/>
                    <a:pt x="434" y="341"/>
                  </a:cubicBezTo>
                  <a:cubicBezTo>
                    <a:pt x="434" y="331"/>
                    <a:pt x="420" y="313"/>
                    <a:pt x="413" y="309"/>
                  </a:cubicBezTo>
                  <a:cubicBezTo>
                    <a:pt x="406" y="305"/>
                    <a:pt x="393" y="322"/>
                    <a:pt x="389" y="317"/>
                  </a:cubicBezTo>
                  <a:cubicBezTo>
                    <a:pt x="385" y="312"/>
                    <a:pt x="391" y="289"/>
                    <a:pt x="389" y="281"/>
                  </a:cubicBezTo>
                  <a:cubicBezTo>
                    <a:pt x="387" y="273"/>
                    <a:pt x="378" y="272"/>
                    <a:pt x="375" y="270"/>
                  </a:cubicBezTo>
                  <a:close/>
                </a:path>
              </a:pathLst>
            </a:custGeom>
            <a:gradFill rotWithShape="1">
              <a:gsLst>
                <a:gs pos="0">
                  <a:srgbClr val="DDDDDD">
                    <a:alpha val="70000"/>
                  </a:srgbClr>
                </a:gs>
                <a:gs pos="100000">
                  <a:srgbClr val="DDDDDD">
                    <a:gamma/>
                    <a:tint val="18039"/>
                    <a:invGamma/>
                  </a:srgbClr>
                </a:gs>
              </a:gsLst>
              <a:lin ang="5400000" scaled="1"/>
            </a:gradFill>
            <a:ln w="3175" cap="flat" cmpd="sng">
              <a:solidFill>
                <a:srgbClr val="C0C0C0"/>
              </a:solidFill>
              <a:prstDash val="solid"/>
              <a:round/>
              <a:headEnd type="none" w="med" len="med"/>
              <a:tailEnd type="none" w="med" len="med"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17961" dir="2700000" algn="ctr" rotWithShape="0">
                      <a:srgbClr val="000000">
                        <a:alpha val="39999"/>
                      </a:srgbClr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vi-VN"/>
            </a:p>
          </p:txBody>
        </p:sp>
        <p:sp>
          <p:nvSpPr>
            <p:cNvPr id="72762" name="Freeform 58"/>
            <p:cNvSpPr>
              <a:spLocks/>
            </p:cNvSpPr>
            <p:nvPr/>
          </p:nvSpPr>
          <p:spPr bwMode="gray">
            <a:xfrm>
              <a:off x="3947" y="1197"/>
              <a:ext cx="116" cy="124"/>
            </a:xfrm>
            <a:custGeom>
              <a:avLst/>
              <a:gdLst>
                <a:gd name="T0" fmla="*/ 15 w 116"/>
                <a:gd name="T1" fmla="*/ 9 h 124"/>
                <a:gd name="T2" fmla="*/ 19 w 116"/>
                <a:gd name="T3" fmla="*/ 37 h 124"/>
                <a:gd name="T4" fmla="*/ 7 w 116"/>
                <a:gd name="T5" fmla="*/ 66 h 124"/>
                <a:gd name="T6" fmla="*/ 9 w 116"/>
                <a:gd name="T7" fmla="*/ 97 h 124"/>
                <a:gd name="T8" fmla="*/ 34 w 116"/>
                <a:gd name="T9" fmla="*/ 120 h 124"/>
                <a:gd name="T10" fmla="*/ 66 w 116"/>
                <a:gd name="T11" fmla="*/ 72 h 124"/>
                <a:gd name="T12" fmla="*/ 112 w 116"/>
                <a:gd name="T13" fmla="*/ 37 h 124"/>
                <a:gd name="T14" fmla="*/ 88 w 116"/>
                <a:gd name="T15" fmla="*/ 13 h 124"/>
                <a:gd name="T16" fmla="*/ 70 w 116"/>
                <a:gd name="T17" fmla="*/ 18 h 124"/>
                <a:gd name="T18" fmla="*/ 48 w 116"/>
                <a:gd name="T19" fmla="*/ 1 h 124"/>
                <a:gd name="T20" fmla="*/ 15 w 116"/>
                <a:gd name="T21" fmla="*/ 9 h 1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116" h="124">
                  <a:moveTo>
                    <a:pt x="15" y="9"/>
                  </a:moveTo>
                  <a:cubicBezTo>
                    <a:pt x="10" y="18"/>
                    <a:pt x="24" y="29"/>
                    <a:pt x="19" y="37"/>
                  </a:cubicBezTo>
                  <a:cubicBezTo>
                    <a:pt x="13" y="27"/>
                    <a:pt x="13" y="58"/>
                    <a:pt x="7" y="66"/>
                  </a:cubicBezTo>
                  <a:cubicBezTo>
                    <a:pt x="4" y="84"/>
                    <a:pt x="0" y="91"/>
                    <a:pt x="9" y="97"/>
                  </a:cubicBezTo>
                  <a:cubicBezTo>
                    <a:pt x="16" y="103"/>
                    <a:pt x="25" y="124"/>
                    <a:pt x="34" y="120"/>
                  </a:cubicBezTo>
                  <a:cubicBezTo>
                    <a:pt x="43" y="116"/>
                    <a:pt x="53" y="86"/>
                    <a:pt x="66" y="72"/>
                  </a:cubicBezTo>
                  <a:cubicBezTo>
                    <a:pt x="69" y="62"/>
                    <a:pt x="112" y="37"/>
                    <a:pt x="112" y="37"/>
                  </a:cubicBezTo>
                  <a:cubicBezTo>
                    <a:pt x="116" y="29"/>
                    <a:pt x="95" y="16"/>
                    <a:pt x="88" y="13"/>
                  </a:cubicBezTo>
                  <a:cubicBezTo>
                    <a:pt x="81" y="10"/>
                    <a:pt x="77" y="20"/>
                    <a:pt x="70" y="18"/>
                  </a:cubicBezTo>
                  <a:cubicBezTo>
                    <a:pt x="63" y="16"/>
                    <a:pt x="57" y="2"/>
                    <a:pt x="48" y="1"/>
                  </a:cubicBezTo>
                  <a:cubicBezTo>
                    <a:pt x="39" y="8"/>
                    <a:pt x="20" y="0"/>
                    <a:pt x="15" y="9"/>
                  </a:cubicBezTo>
                  <a:close/>
                </a:path>
              </a:pathLst>
            </a:custGeom>
            <a:gradFill rotWithShape="1">
              <a:gsLst>
                <a:gs pos="0">
                  <a:srgbClr val="DDDDDD">
                    <a:alpha val="70000"/>
                  </a:srgbClr>
                </a:gs>
                <a:gs pos="100000">
                  <a:srgbClr val="DDDDDD">
                    <a:gamma/>
                    <a:tint val="18039"/>
                    <a:invGamma/>
                  </a:srgbClr>
                </a:gs>
              </a:gsLst>
              <a:lin ang="5400000" scaled="1"/>
            </a:gradFill>
            <a:ln w="3175" cap="flat" cmpd="sng">
              <a:solidFill>
                <a:srgbClr val="C0C0C0"/>
              </a:solidFill>
              <a:prstDash val="solid"/>
              <a:round/>
              <a:headEnd type="none" w="med" len="med"/>
              <a:tailEnd type="none" w="med" len="med"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17961" dir="2700000" algn="ctr" rotWithShape="0">
                      <a:srgbClr val="000000">
                        <a:alpha val="39999"/>
                      </a:srgbClr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vi-VN"/>
            </a:p>
          </p:txBody>
        </p:sp>
        <p:sp>
          <p:nvSpPr>
            <p:cNvPr id="72763" name="Freeform 59"/>
            <p:cNvSpPr>
              <a:spLocks/>
            </p:cNvSpPr>
            <p:nvPr/>
          </p:nvSpPr>
          <p:spPr bwMode="gray">
            <a:xfrm>
              <a:off x="4195" y="1078"/>
              <a:ext cx="86" cy="103"/>
            </a:xfrm>
            <a:custGeom>
              <a:avLst/>
              <a:gdLst>
                <a:gd name="T0" fmla="*/ 52 w 86"/>
                <a:gd name="T1" fmla="*/ 35 h 103"/>
                <a:gd name="T2" fmla="*/ 19 w 86"/>
                <a:gd name="T3" fmla="*/ 6 h 103"/>
                <a:gd name="T4" fmla="*/ 12 w 86"/>
                <a:gd name="T5" fmla="*/ 38 h 103"/>
                <a:gd name="T6" fmla="*/ 34 w 86"/>
                <a:gd name="T7" fmla="*/ 51 h 103"/>
                <a:gd name="T8" fmla="*/ 48 w 86"/>
                <a:gd name="T9" fmla="*/ 72 h 103"/>
                <a:gd name="T10" fmla="*/ 70 w 86"/>
                <a:gd name="T11" fmla="*/ 91 h 103"/>
                <a:gd name="T12" fmla="*/ 68 w 86"/>
                <a:gd name="T13" fmla="*/ 51 h 103"/>
                <a:gd name="T14" fmla="*/ 83 w 86"/>
                <a:gd name="T15" fmla="*/ 21 h 103"/>
                <a:gd name="T16" fmla="*/ 50 w 86"/>
                <a:gd name="T17" fmla="*/ 0 h 103"/>
                <a:gd name="T18" fmla="*/ 52 w 86"/>
                <a:gd name="T19" fmla="*/ 35 h 10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86" h="103">
                  <a:moveTo>
                    <a:pt x="52" y="35"/>
                  </a:moveTo>
                  <a:cubicBezTo>
                    <a:pt x="34" y="49"/>
                    <a:pt x="35" y="20"/>
                    <a:pt x="19" y="6"/>
                  </a:cubicBezTo>
                  <a:cubicBezTo>
                    <a:pt x="0" y="10"/>
                    <a:pt x="17" y="0"/>
                    <a:pt x="12" y="38"/>
                  </a:cubicBezTo>
                  <a:cubicBezTo>
                    <a:pt x="13" y="48"/>
                    <a:pt x="28" y="45"/>
                    <a:pt x="34" y="51"/>
                  </a:cubicBezTo>
                  <a:cubicBezTo>
                    <a:pt x="40" y="57"/>
                    <a:pt x="42" y="65"/>
                    <a:pt x="48" y="72"/>
                  </a:cubicBezTo>
                  <a:cubicBezTo>
                    <a:pt x="57" y="96"/>
                    <a:pt x="56" y="103"/>
                    <a:pt x="70" y="91"/>
                  </a:cubicBezTo>
                  <a:cubicBezTo>
                    <a:pt x="75" y="72"/>
                    <a:pt x="62" y="68"/>
                    <a:pt x="68" y="51"/>
                  </a:cubicBezTo>
                  <a:cubicBezTo>
                    <a:pt x="67" y="42"/>
                    <a:pt x="86" y="29"/>
                    <a:pt x="83" y="21"/>
                  </a:cubicBezTo>
                  <a:cubicBezTo>
                    <a:pt x="80" y="9"/>
                    <a:pt x="50" y="0"/>
                    <a:pt x="50" y="0"/>
                  </a:cubicBezTo>
                  <a:cubicBezTo>
                    <a:pt x="43" y="7"/>
                    <a:pt x="48" y="13"/>
                    <a:pt x="52" y="35"/>
                  </a:cubicBezTo>
                  <a:close/>
                </a:path>
              </a:pathLst>
            </a:custGeom>
            <a:gradFill rotWithShape="1">
              <a:gsLst>
                <a:gs pos="0">
                  <a:srgbClr val="DDDDDD">
                    <a:alpha val="70000"/>
                  </a:srgbClr>
                </a:gs>
                <a:gs pos="100000">
                  <a:srgbClr val="DDDDDD">
                    <a:gamma/>
                    <a:tint val="18039"/>
                    <a:invGamma/>
                  </a:srgbClr>
                </a:gs>
              </a:gsLst>
              <a:lin ang="5400000" scaled="1"/>
            </a:gradFill>
            <a:ln w="3175" cap="flat" cmpd="sng">
              <a:solidFill>
                <a:srgbClr val="C0C0C0"/>
              </a:solidFill>
              <a:prstDash val="solid"/>
              <a:round/>
              <a:headEnd type="none" w="med" len="med"/>
              <a:tailEnd type="none" w="med" len="med"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17961" dir="2700000" algn="ctr" rotWithShape="0">
                      <a:srgbClr val="000000">
                        <a:alpha val="39999"/>
                      </a:srgbClr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vi-VN"/>
            </a:p>
          </p:txBody>
        </p:sp>
        <p:sp>
          <p:nvSpPr>
            <p:cNvPr id="72764" name="Freeform 60"/>
            <p:cNvSpPr>
              <a:spLocks/>
            </p:cNvSpPr>
            <p:nvPr/>
          </p:nvSpPr>
          <p:spPr bwMode="gray">
            <a:xfrm>
              <a:off x="4243" y="912"/>
              <a:ext cx="86" cy="117"/>
            </a:xfrm>
            <a:custGeom>
              <a:avLst/>
              <a:gdLst>
                <a:gd name="T0" fmla="*/ 40 w 86"/>
                <a:gd name="T1" fmla="*/ 25 h 117"/>
                <a:gd name="T2" fmla="*/ 23 w 86"/>
                <a:gd name="T3" fmla="*/ 7 h 117"/>
                <a:gd name="T4" fmla="*/ 1 w 86"/>
                <a:gd name="T5" fmla="*/ 10 h 117"/>
                <a:gd name="T6" fmla="*/ 19 w 86"/>
                <a:gd name="T7" fmla="*/ 39 h 117"/>
                <a:gd name="T8" fmla="*/ 41 w 86"/>
                <a:gd name="T9" fmla="*/ 70 h 117"/>
                <a:gd name="T10" fmla="*/ 62 w 86"/>
                <a:gd name="T11" fmla="*/ 79 h 117"/>
                <a:gd name="T12" fmla="*/ 83 w 86"/>
                <a:gd name="T13" fmla="*/ 108 h 117"/>
                <a:gd name="T14" fmla="*/ 82 w 86"/>
                <a:gd name="T15" fmla="*/ 69 h 117"/>
                <a:gd name="T16" fmla="*/ 83 w 86"/>
                <a:gd name="T17" fmla="*/ 27 h 117"/>
                <a:gd name="T18" fmla="*/ 65 w 86"/>
                <a:gd name="T19" fmla="*/ 45 h 117"/>
                <a:gd name="T20" fmla="*/ 62 w 86"/>
                <a:gd name="T21" fmla="*/ 19 h 117"/>
                <a:gd name="T22" fmla="*/ 47 w 86"/>
                <a:gd name="T23" fmla="*/ 13 h 117"/>
                <a:gd name="T24" fmla="*/ 40 w 86"/>
                <a:gd name="T25" fmla="*/ 25 h 11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86" h="117">
                  <a:moveTo>
                    <a:pt x="40" y="25"/>
                  </a:moveTo>
                  <a:cubicBezTo>
                    <a:pt x="37" y="30"/>
                    <a:pt x="26" y="0"/>
                    <a:pt x="23" y="7"/>
                  </a:cubicBezTo>
                  <a:cubicBezTo>
                    <a:pt x="17" y="5"/>
                    <a:pt x="2" y="5"/>
                    <a:pt x="1" y="10"/>
                  </a:cubicBezTo>
                  <a:cubicBezTo>
                    <a:pt x="0" y="15"/>
                    <a:pt x="12" y="29"/>
                    <a:pt x="19" y="39"/>
                  </a:cubicBezTo>
                  <a:cubicBezTo>
                    <a:pt x="25" y="47"/>
                    <a:pt x="34" y="63"/>
                    <a:pt x="41" y="70"/>
                  </a:cubicBezTo>
                  <a:cubicBezTo>
                    <a:pt x="48" y="77"/>
                    <a:pt x="55" y="73"/>
                    <a:pt x="62" y="79"/>
                  </a:cubicBezTo>
                  <a:cubicBezTo>
                    <a:pt x="71" y="79"/>
                    <a:pt x="79" y="117"/>
                    <a:pt x="83" y="108"/>
                  </a:cubicBezTo>
                  <a:cubicBezTo>
                    <a:pt x="86" y="106"/>
                    <a:pt x="82" y="82"/>
                    <a:pt x="82" y="69"/>
                  </a:cubicBezTo>
                  <a:cubicBezTo>
                    <a:pt x="82" y="56"/>
                    <a:pt x="86" y="31"/>
                    <a:pt x="83" y="27"/>
                  </a:cubicBezTo>
                  <a:cubicBezTo>
                    <a:pt x="80" y="19"/>
                    <a:pt x="74" y="47"/>
                    <a:pt x="65" y="45"/>
                  </a:cubicBezTo>
                  <a:cubicBezTo>
                    <a:pt x="62" y="44"/>
                    <a:pt x="65" y="24"/>
                    <a:pt x="62" y="19"/>
                  </a:cubicBezTo>
                  <a:cubicBezTo>
                    <a:pt x="59" y="14"/>
                    <a:pt x="51" y="12"/>
                    <a:pt x="47" y="13"/>
                  </a:cubicBezTo>
                  <a:cubicBezTo>
                    <a:pt x="43" y="14"/>
                    <a:pt x="43" y="20"/>
                    <a:pt x="40" y="25"/>
                  </a:cubicBezTo>
                  <a:close/>
                </a:path>
              </a:pathLst>
            </a:custGeom>
            <a:gradFill rotWithShape="1">
              <a:gsLst>
                <a:gs pos="0">
                  <a:srgbClr val="DDDDDD">
                    <a:alpha val="70000"/>
                  </a:srgbClr>
                </a:gs>
                <a:gs pos="100000">
                  <a:srgbClr val="DDDDDD">
                    <a:gamma/>
                    <a:tint val="18039"/>
                    <a:invGamma/>
                  </a:srgbClr>
                </a:gs>
              </a:gsLst>
              <a:lin ang="5400000" scaled="1"/>
            </a:gradFill>
            <a:ln w="3175" cap="flat" cmpd="sng">
              <a:solidFill>
                <a:srgbClr val="C0C0C0"/>
              </a:solidFill>
              <a:prstDash val="solid"/>
              <a:round/>
              <a:headEnd type="none" w="med" len="med"/>
              <a:tailEnd type="none" w="med" len="med"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17961" dir="2700000" algn="ctr" rotWithShape="0">
                      <a:srgbClr val="000000">
                        <a:alpha val="39999"/>
                      </a:srgbClr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vi-VN"/>
            </a:p>
          </p:txBody>
        </p:sp>
        <p:sp>
          <p:nvSpPr>
            <p:cNvPr id="72765" name="Freeform 61"/>
            <p:cNvSpPr>
              <a:spLocks/>
            </p:cNvSpPr>
            <p:nvPr/>
          </p:nvSpPr>
          <p:spPr bwMode="gray">
            <a:xfrm>
              <a:off x="4074" y="1134"/>
              <a:ext cx="117" cy="103"/>
            </a:xfrm>
            <a:custGeom>
              <a:avLst/>
              <a:gdLst>
                <a:gd name="T0" fmla="*/ 17 w 117"/>
                <a:gd name="T1" fmla="*/ 25 h 103"/>
                <a:gd name="T2" fmla="*/ 7 w 117"/>
                <a:gd name="T3" fmla="*/ 51 h 103"/>
                <a:gd name="T4" fmla="*/ 18 w 117"/>
                <a:gd name="T5" fmla="*/ 80 h 103"/>
                <a:gd name="T6" fmla="*/ 57 w 117"/>
                <a:gd name="T7" fmla="*/ 75 h 103"/>
                <a:gd name="T8" fmla="*/ 23 w 117"/>
                <a:gd name="T9" fmla="*/ 99 h 103"/>
                <a:gd name="T10" fmla="*/ 53 w 117"/>
                <a:gd name="T11" fmla="*/ 100 h 103"/>
                <a:gd name="T12" fmla="*/ 80 w 117"/>
                <a:gd name="T13" fmla="*/ 81 h 103"/>
                <a:gd name="T14" fmla="*/ 107 w 117"/>
                <a:gd name="T15" fmla="*/ 78 h 103"/>
                <a:gd name="T16" fmla="*/ 117 w 117"/>
                <a:gd name="T17" fmla="*/ 51 h 103"/>
                <a:gd name="T18" fmla="*/ 93 w 117"/>
                <a:gd name="T19" fmla="*/ 51 h 103"/>
                <a:gd name="T20" fmla="*/ 83 w 117"/>
                <a:gd name="T21" fmla="*/ 6 h 103"/>
                <a:gd name="T22" fmla="*/ 66 w 117"/>
                <a:gd name="T23" fmla="*/ 16 h 103"/>
                <a:gd name="T24" fmla="*/ 59 w 117"/>
                <a:gd name="T25" fmla="*/ 49 h 103"/>
                <a:gd name="T26" fmla="*/ 44 w 117"/>
                <a:gd name="T27" fmla="*/ 28 h 103"/>
                <a:gd name="T28" fmla="*/ 17 w 117"/>
                <a:gd name="T29" fmla="*/ 25 h 10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117" h="103">
                  <a:moveTo>
                    <a:pt x="17" y="25"/>
                  </a:moveTo>
                  <a:cubicBezTo>
                    <a:pt x="9" y="35"/>
                    <a:pt x="15" y="41"/>
                    <a:pt x="7" y="51"/>
                  </a:cubicBezTo>
                  <a:cubicBezTo>
                    <a:pt x="0" y="75"/>
                    <a:pt x="10" y="74"/>
                    <a:pt x="18" y="80"/>
                  </a:cubicBezTo>
                  <a:cubicBezTo>
                    <a:pt x="24" y="85"/>
                    <a:pt x="42" y="75"/>
                    <a:pt x="57" y="75"/>
                  </a:cubicBezTo>
                  <a:cubicBezTo>
                    <a:pt x="58" y="78"/>
                    <a:pt x="24" y="95"/>
                    <a:pt x="23" y="99"/>
                  </a:cubicBezTo>
                  <a:cubicBezTo>
                    <a:pt x="22" y="103"/>
                    <a:pt x="44" y="103"/>
                    <a:pt x="53" y="100"/>
                  </a:cubicBezTo>
                  <a:cubicBezTo>
                    <a:pt x="62" y="97"/>
                    <a:pt x="71" y="85"/>
                    <a:pt x="80" y="81"/>
                  </a:cubicBezTo>
                  <a:cubicBezTo>
                    <a:pt x="89" y="77"/>
                    <a:pt x="101" y="83"/>
                    <a:pt x="107" y="78"/>
                  </a:cubicBezTo>
                  <a:cubicBezTo>
                    <a:pt x="111" y="75"/>
                    <a:pt x="117" y="51"/>
                    <a:pt x="117" y="51"/>
                  </a:cubicBezTo>
                  <a:cubicBezTo>
                    <a:pt x="116" y="42"/>
                    <a:pt x="99" y="58"/>
                    <a:pt x="93" y="51"/>
                  </a:cubicBezTo>
                  <a:cubicBezTo>
                    <a:pt x="87" y="44"/>
                    <a:pt x="88" y="12"/>
                    <a:pt x="83" y="6"/>
                  </a:cubicBezTo>
                  <a:cubicBezTo>
                    <a:pt x="78" y="0"/>
                    <a:pt x="70" y="9"/>
                    <a:pt x="66" y="16"/>
                  </a:cubicBezTo>
                  <a:cubicBezTo>
                    <a:pt x="62" y="23"/>
                    <a:pt x="63" y="47"/>
                    <a:pt x="59" y="49"/>
                  </a:cubicBezTo>
                  <a:cubicBezTo>
                    <a:pt x="55" y="51"/>
                    <a:pt x="51" y="32"/>
                    <a:pt x="44" y="28"/>
                  </a:cubicBezTo>
                  <a:cubicBezTo>
                    <a:pt x="37" y="24"/>
                    <a:pt x="23" y="26"/>
                    <a:pt x="17" y="25"/>
                  </a:cubicBezTo>
                  <a:close/>
                </a:path>
              </a:pathLst>
            </a:custGeom>
            <a:gradFill rotWithShape="1">
              <a:gsLst>
                <a:gs pos="0">
                  <a:srgbClr val="DDDDDD">
                    <a:alpha val="70000"/>
                  </a:srgbClr>
                </a:gs>
                <a:gs pos="100000">
                  <a:srgbClr val="DDDDDD">
                    <a:gamma/>
                    <a:tint val="18039"/>
                    <a:invGamma/>
                  </a:srgbClr>
                </a:gs>
              </a:gsLst>
              <a:lin ang="5400000" scaled="1"/>
            </a:gradFill>
            <a:ln w="3175" cap="flat" cmpd="sng">
              <a:solidFill>
                <a:srgbClr val="C0C0C0"/>
              </a:solidFill>
              <a:prstDash val="solid"/>
              <a:round/>
              <a:headEnd type="none" w="med" len="med"/>
              <a:tailEnd type="none" w="med" len="med"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17961" dir="2700000" algn="ctr" rotWithShape="0">
                      <a:srgbClr val="000000">
                        <a:alpha val="39999"/>
                      </a:srgbClr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vi-VN"/>
            </a:p>
          </p:txBody>
        </p:sp>
        <p:sp>
          <p:nvSpPr>
            <p:cNvPr id="72766" name="Freeform 62"/>
            <p:cNvSpPr>
              <a:spLocks/>
            </p:cNvSpPr>
            <p:nvPr/>
          </p:nvSpPr>
          <p:spPr bwMode="gray">
            <a:xfrm>
              <a:off x="4423" y="2366"/>
              <a:ext cx="144" cy="55"/>
            </a:xfrm>
            <a:custGeom>
              <a:avLst/>
              <a:gdLst>
                <a:gd name="T0" fmla="*/ 4 w 144"/>
                <a:gd name="T1" fmla="*/ 8 h 55"/>
                <a:gd name="T2" fmla="*/ 10 w 144"/>
                <a:gd name="T3" fmla="*/ 25 h 55"/>
                <a:gd name="T4" fmla="*/ 37 w 144"/>
                <a:gd name="T5" fmla="*/ 20 h 55"/>
                <a:gd name="T6" fmla="*/ 86 w 144"/>
                <a:gd name="T7" fmla="*/ 40 h 55"/>
                <a:gd name="T8" fmla="*/ 95 w 144"/>
                <a:gd name="T9" fmla="*/ 55 h 55"/>
                <a:gd name="T10" fmla="*/ 137 w 144"/>
                <a:gd name="T11" fmla="*/ 53 h 55"/>
                <a:gd name="T12" fmla="*/ 137 w 144"/>
                <a:gd name="T13" fmla="*/ 43 h 55"/>
                <a:gd name="T14" fmla="*/ 110 w 144"/>
                <a:gd name="T15" fmla="*/ 25 h 55"/>
                <a:gd name="T16" fmla="*/ 92 w 144"/>
                <a:gd name="T17" fmla="*/ 24 h 55"/>
                <a:gd name="T18" fmla="*/ 56 w 144"/>
                <a:gd name="T19" fmla="*/ 4 h 55"/>
                <a:gd name="T20" fmla="*/ 34 w 144"/>
                <a:gd name="T21" fmla="*/ 2 h 55"/>
                <a:gd name="T22" fmla="*/ 4 w 144"/>
                <a:gd name="T23" fmla="*/ 8 h 5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144" h="55">
                  <a:moveTo>
                    <a:pt x="4" y="8"/>
                  </a:moveTo>
                  <a:cubicBezTo>
                    <a:pt x="0" y="12"/>
                    <a:pt x="5" y="23"/>
                    <a:pt x="10" y="25"/>
                  </a:cubicBezTo>
                  <a:cubicBezTo>
                    <a:pt x="15" y="27"/>
                    <a:pt x="24" y="18"/>
                    <a:pt x="37" y="20"/>
                  </a:cubicBezTo>
                  <a:cubicBezTo>
                    <a:pt x="47" y="23"/>
                    <a:pt x="74" y="35"/>
                    <a:pt x="86" y="40"/>
                  </a:cubicBezTo>
                  <a:cubicBezTo>
                    <a:pt x="96" y="46"/>
                    <a:pt x="87" y="53"/>
                    <a:pt x="95" y="55"/>
                  </a:cubicBezTo>
                  <a:cubicBezTo>
                    <a:pt x="102" y="49"/>
                    <a:pt x="130" y="55"/>
                    <a:pt x="137" y="53"/>
                  </a:cubicBezTo>
                  <a:cubicBezTo>
                    <a:pt x="144" y="51"/>
                    <a:pt x="141" y="48"/>
                    <a:pt x="137" y="43"/>
                  </a:cubicBezTo>
                  <a:cubicBezTo>
                    <a:pt x="133" y="38"/>
                    <a:pt x="117" y="28"/>
                    <a:pt x="110" y="25"/>
                  </a:cubicBezTo>
                  <a:cubicBezTo>
                    <a:pt x="103" y="20"/>
                    <a:pt x="98" y="27"/>
                    <a:pt x="92" y="24"/>
                  </a:cubicBezTo>
                  <a:cubicBezTo>
                    <a:pt x="83" y="20"/>
                    <a:pt x="66" y="8"/>
                    <a:pt x="56" y="4"/>
                  </a:cubicBezTo>
                  <a:cubicBezTo>
                    <a:pt x="46" y="0"/>
                    <a:pt x="43" y="1"/>
                    <a:pt x="34" y="2"/>
                  </a:cubicBezTo>
                  <a:cubicBezTo>
                    <a:pt x="25" y="3"/>
                    <a:pt x="10" y="7"/>
                    <a:pt x="4" y="8"/>
                  </a:cubicBezTo>
                  <a:close/>
                </a:path>
              </a:pathLst>
            </a:custGeom>
            <a:gradFill rotWithShape="1">
              <a:gsLst>
                <a:gs pos="0">
                  <a:srgbClr val="DDDDDD">
                    <a:alpha val="70000"/>
                  </a:srgbClr>
                </a:gs>
                <a:gs pos="100000">
                  <a:srgbClr val="DDDDDD">
                    <a:gamma/>
                    <a:tint val="18039"/>
                    <a:invGamma/>
                  </a:srgbClr>
                </a:gs>
              </a:gsLst>
              <a:lin ang="5400000" scaled="1"/>
            </a:gradFill>
            <a:ln w="3175" cap="flat" cmpd="sng">
              <a:solidFill>
                <a:srgbClr val="C0C0C0"/>
              </a:solidFill>
              <a:prstDash val="solid"/>
              <a:round/>
              <a:headEnd type="none" w="med" len="med"/>
              <a:tailEnd type="none" w="med" len="med"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17961" dir="2700000" algn="ctr" rotWithShape="0">
                      <a:srgbClr val="000000">
                        <a:alpha val="39999"/>
                      </a:srgbClr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vi-VN"/>
            </a:p>
          </p:txBody>
        </p:sp>
        <p:sp>
          <p:nvSpPr>
            <p:cNvPr id="72767" name="Freeform 63"/>
            <p:cNvSpPr>
              <a:spLocks/>
            </p:cNvSpPr>
            <p:nvPr/>
          </p:nvSpPr>
          <p:spPr bwMode="gray">
            <a:xfrm>
              <a:off x="4559" y="2411"/>
              <a:ext cx="84" cy="43"/>
            </a:xfrm>
            <a:custGeom>
              <a:avLst/>
              <a:gdLst>
                <a:gd name="T0" fmla="*/ 10 w 84"/>
                <a:gd name="T1" fmla="*/ 4 h 43"/>
                <a:gd name="T2" fmla="*/ 28 w 84"/>
                <a:gd name="T3" fmla="*/ 16 h 43"/>
                <a:gd name="T4" fmla="*/ 7 w 84"/>
                <a:gd name="T5" fmla="*/ 16 h 43"/>
                <a:gd name="T6" fmla="*/ 1 w 84"/>
                <a:gd name="T7" fmla="*/ 28 h 43"/>
                <a:gd name="T8" fmla="*/ 16 w 84"/>
                <a:gd name="T9" fmla="*/ 26 h 43"/>
                <a:gd name="T10" fmla="*/ 37 w 84"/>
                <a:gd name="T11" fmla="*/ 40 h 43"/>
                <a:gd name="T12" fmla="*/ 70 w 84"/>
                <a:gd name="T13" fmla="*/ 31 h 43"/>
                <a:gd name="T14" fmla="*/ 81 w 84"/>
                <a:gd name="T15" fmla="*/ 20 h 43"/>
                <a:gd name="T16" fmla="*/ 52 w 84"/>
                <a:gd name="T17" fmla="*/ 8 h 43"/>
                <a:gd name="T18" fmla="*/ 36 w 84"/>
                <a:gd name="T19" fmla="*/ 1 h 43"/>
                <a:gd name="T20" fmla="*/ 10 w 84"/>
                <a:gd name="T21" fmla="*/ 4 h 4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84" h="43">
                  <a:moveTo>
                    <a:pt x="10" y="4"/>
                  </a:moveTo>
                  <a:cubicBezTo>
                    <a:pt x="9" y="6"/>
                    <a:pt x="29" y="14"/>
                    <a:pt x="28" y="16"/>
                  </a:cubicBezTo>
                  <a:cubicBezTo>
                    <a:pt x="27" y="18"/>
                    <a:pt x="11" y="14"/>
                    <a:pt x="7" y="16"/>
                  </a:cubicBezTo>
                  <a:cubicBezTo>
                    <a:pt x="3" y="18"/>
                    <a:pt x="0" y="26"/>
                    <a:pt x="1" y="28"/>
                  </a:cubicBezTo>
                  <a:cubicBezTo>
                    <a:pt x="2" y="30"/>
                    <a:pt x="10" y="24"/>
                    <a:pt x="16" y="26"/>
                  </a:cubicBezTo>
                  <a:cubicBezTo>
                    <a:pt x="22" y="28"/>
                    <a:pt x="28" y="39"/>
                    <a:pt x="37" y="40"/>
                  </a:cubicBezTo>
                  <a:cubicBezTo>
                    <a:pt x="47" y="43"/>
                    <a:pt x="61" y="35"/>
                    <a:pt x="70" y="31"/>
                  </a:cubicBezTo>
                  <a:cubicBezTo>
                    <a:pt x="77" y="28"/>
                    <a:pt x="84" y="24"/>
                    <a:pt x="81" y="20"/>
                  </a:cubicBezTo>
                  <a:cubicBezTo>
                    <a:pt x="78" y="16"/>
                    <a:pt x="59" y="11"/>
                    <a:pt x="52" y="8"/>
                  </a:cubicBezTo>
                  <a:cubicBezTo>
                    <a:pt x="45" y="5"/>
                    <a:pt x="43" y="2"/>
                    <a:pt x="36" y="1"/>
                  </a:cubicBezTo>
                  <a:cubicBezTo>
                    <a:pt x="29" y="0"/>
                    <a:pt x="15" y="3"/>
                    <a:pt x="10" y="4"/>
                  </a:cubicBezTo>
                  <a:close/>
                </a:path>
              </a:pathLst>
            </a:custGeom>
            <a:gradFill rotWithShape="1">
              <a:gsLst>
                <a:gs pos="0">
                  <a:srgbClr val="DDDDDD">
                    <a:alpha val="70000"/>
                  </a:srgbClr>
                </a:gs>
                <a:gs pos="100000">
                  <a:srgbClr val="DDDDDD">
                    <a:gamma/>
                    <a:tint val="18039"/>
                    <a:invGamma/>
                  </a:srgbClr>
                </a:gs>
              </a:gsLst>
              <a:lin ang="5400000" scaled="1"/>
            </a:gradFill>
            <a:ln w="3175" cap="flat" cmpd="sng">
              <a:solidFill>
                <a:srgbClr val="C0C0C0"/>
              </a:solidFill>
              <a:prstDash val="solid"/>
              <a:round/>
              <a:headEnd type="none" w="med" len="med"/>
              <a:tailEnd type="none" w="med" len="med"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17961" dir="2700000" algn="ctr" rotWithShape="0">
                      <a:srgbClr val="000000">
                        <a:alpha val="39999"/>
                      </a:srgbClr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vi-VN"/>
            </a:p>
          </p:txBody>
        </p:sp>
      </p:grpSp>
      <p:sp>
        <p:nvSpPr>
          <p:cNvPr id="72768" name="Text Box 113"/>
          <p:cNvSpPr txBox="1">
            <a:spLocks noChangeArrowheads="1"/>
          </p:cNvSpPr>
          <p:nvPr/>
        </p:nvSpPr>
        <p:spPr bwMode="gray">
          <a:xfrm>
            <a:off x="6294438" y="3322638"/>
            <a:ext cx="893762" cy="2746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>
              <a:buClr>
                <a:schemeClr val="accent2"/>
              </a:buClr>
              <a:buFont typeface="Arial" panose="020B0604020202020204" pitchFamily="34" charset="0"/>
              <a:buChar char="►"/>
            </a:pPr>
            <a:r>
              <a:rPr lang="en-US" sz="1200" b="1">
                <a:solidFill>
                  <a:srgbClr val="000000"/>
                </a:solidFill>
                <a:cs typeface="Arial" panose="020B0604020202020204" pitchFamily="34" charset="0"/>
              </a:rPr>
              <a:t>  RUSIA</a:t>
            </a:r>
          </a:p>
        </p:txBody>
      </p:sp>
      <p:sp>
        <p:nvSpPr>
          <p:cNvPr id="72769" name="Text Box 114"/>
          <p:cNvSpPr txBox="1">
            <a:spLocks noChangeArrowheads="1"/>
          </p:cNvSpPr>
          <p:nvPr/>
        </p:nvSpPr>
        <p:spPr bwMode="gray">
          <a:xfrm>
            <a:off x="6629400" y="3886200"/>
            <a:ext cx="815975" cy="2746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>
              <a:buClr>
                <a:schemeClr val="hlink"/>
              </a:buClr>
              <a:buFont typeface="Arial" panose="020B0604020202020204" pitchFamily="34" charset="0"/>
              <a:buChar char="►"/>
            </a:pPr>
            <a:r>
              <a:rPr lang="en-US" sz="1200" b="1">
                <a:solidFill>
                  <a:srgbClr val="000000"/>
                </a:solidFill>
                <a:cs typeface="Arial" panose="020B0604020202020204" pitchFamily="34" charset="0"/>
              </a:rPr>
              <a:t>CHINA</a:t>
            </a:r>
          </a:p>
        </p:txBody>
      </p:sp>
      <p:sp>
        <p:nvSpPr>
          <p:cNvPr id="72770" name="Text Box 118"/>
          <p:cNvSpPr txBox="1">
            <a:spLocks noChangeArrowheads="1"/>
          </p:cNvSpPr>
          <p:nvPr/>
        </p:nvSpPr>
        <p:spPr bwMode="gray">
          <a:xfrm>
            <a:off x="7389813" y="3683000"/>
            <a:ext cx="884237" cy="2746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>
              <a:buClr>
                <a:schemeClr val="folHlink"/>
              </a:buClr>
              <a:buFont typeface="Arial" panose="020B0604020202020204" pitchFamily="34" charset="0"/>
              <a:buChar char="►"/>
            </a:pPr>
            <a:r>
              <a:rPr lang="en-US" sz="1200" b="1">
                <a:cs typeface="Arial" panose="020B0604020202020204" pitchFamily="34" charset="0"/>
              </a:rPr>
              <a:t>KOREA</a:t>
            </a:r>
          </a:p>
        </p:txBody>
      </p:sp>
      <p:sp>
        <p:nvSpPr>
          <p:cNvPr id="72771" name="Text Box 119"/>
          <p:cNvSpPr txBox="1">
            <a:spLocks noChangeArrowheads="1"/>
          </p:cNvSpPr>
          <p:nvPr/>
        </p:nvSpPr>
        <p:spPr bwMode="gray">
          <a:xfrm>
            <a:off x="7627938" y="3911600"/>
            <a:ext cx="849312" cy="2746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>
              <a:buClr>
                <a:schemeClr val="hlink"/>
              </a:buClr>
              <a:buFont typeface="Arial" panose="020B0604020202020204" pitchFamily="34" charset="0"/>
              <a:buChar char="►"/>
            </a:pPr>
            <a:r>
              <a:rPr lang="en-US" sz="1200" b="1">
                <a:cs typeface="Arial" panose="020B0604020202020204" pitchFamily="34" charset="0"/>
              </a:rPr>
              <a:t>JAPAN</a:t>
            </a:r>
          </a:p>
        </p:txBody>
      </p:sp>
      <p:sp>
        <p:nvSpPr>
          <p:cNvPr id="72772" name="Text Box 120"/>
          <p:cNvSpPr txBox="1">
            <a:spLocks noChangeArrowheads="1"/>
          </p:cNvSpPr>
          <p:nvPr/>
        </p:nvSpPr>
        <p:spPr bwMode="gray">
          <a:xfrm>
            <a:off x="5410200" y="3490913"/>
            <a:ext cx="1054100" cy="2746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>
              <a:buClr>
                <a:schemeClr val="hlink"/>
              </a:buClr>
              <a:buFont typeface="Arial" panose="020B0604020202020204" pitchFamily="34" charset="0"/>
              <a:buChar char="►"/>
            </a:pPr>
            <a:r>
              <a:rPr lang="en-US" sz="1200" b="1">
                <a:solidFill>
                  <a:srgbClr val="000000"/>
                </a:solidFill>
                <a:cs typeface="Arial" panose="020B0604020202020204" pitchFamily="34" charset="0"/>
              </a:rPr>
              <a:t>  </a:t>
            </a:r>
            <a:r>
              <a:rPr lang="en-US" sz="1200" b="1">
                <a:solidFill>
                  <a:srgbClr val="000000"/>
                </a:solidFill>
              </a:rPr>
              <a:t>FRANCE</a:t>
            </a:r>
          </a:p>
        </p:txBody>
      </p:sp>
      <p:sp>
        <p:nvSpPr>
          <p:cNvPr id="72773" name="Text Box 122"/>
          <p:cNvSpPr txBox="1">
            <a:spLocks noChangeArrowheads="1"/>
          </p:cNvSpPr>
          <p:nvPr/>
        </p:nvSpPr>
        <p:spPr bwMode="gray">
          <a:xfrm>
            <a:off x="5562600" y="4633913"/>
            <a:ext cx="1141413" cy="27699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>
              <a:buClr>
                <a:schemeClr val="accent1"/>
              </a:buClr>
              <a:buFont typeface="Arial" panose="020B0604020202020204" pitchFamily="34" charset="0"/>
              <a:buChar char="►"/>
            </a:pPr>
            <a:r>
              <a:rPr lang="en-US" sz="1200" b="1" smtClean="0">
                <a:solidFill>
                  <a:srgbClr val="000000"/>
                </a:solidFill>
                <a:cs typeface="Arial" panose="020B0604020202020204" pitchFamily="34" charset="0"/>
              </a:rPr>
              <a:t>NAM MỸ</a:t>
            </a:r>
            <a:endParaRPr lang="en-US" sz="1200" b="1">
              <a:solidFill>
                <a:srgbClr val="000000"/>
              </a:solidFill>
            </a:endParaRPr>
          </a:p>
        </p:txBody>
      </p:sp>
      <p:sp>
        <p:nvSpPr>
          <p:cNvPr id="72774" name="Text Box 117"/>
          <p:cNvSpPr txBox="1">
            <a:spLocks noChangeArrowheads="1"/>
          </p:cNvSpPr>
          <p:nvPr/>
        </p:nvSpPr>
        <p:spPr bwMode="gray">
          <a:xfrm>
            <a:off x="1447800" y="3733800"/>
            <a:ext cx="655638" cy="2746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>
              <a:buClr>
                <a:schemeClr val="accent1"/>
              </a:buClr>
              <a:buFont typeface="Arial" panose="020B0604020202020204" pitchFamily="34" charset="0"/>
              <a:buChar char="►"/>
            </a:pPr>
            <a:r>
              <a:rPr lang="en-US" sz="1200" b="1">
                <a:solidFill>
                  <a:srgbClr val="000000"/>
                </a:solidFill>
                <a:cs typeface="Arial" panose="020B0604020202020204" pitchFamily="34" charset="0"/>
              </a:rPr>
              <a:t>USA</a:t>
            </a:r>
          </a:p>
        </p:txBody>
      </p:sp>
      <p:sp>
        <p:nvSpPr>
          <p:cNvPr id="72775" name="Text Box 121"/>
          <p:cNvSpPr txBox="1">
            <a:spLocks noChangeArrowheads="1"/>
          </p:cNvSpPr>
          <p:nvPr/>
        </p:nvSpPr>
        <p:spPr bwMode="gray">
          <a:xfrm>
            <a:off x="2362200" y="4938713"/>
            <a:ext cx="936625" cy="2746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>
              <a:buClr>
                <a:schemeClr val="folHlink"/>
              </a:buClr>
              <a:buFont typeface="Arial" panose="020B0604020202020204" pitchFamily="34" charset="0"/>
              <a:buChar char="►"/>
            </a:pPr>
            <a:r>
              <a:rPr lang="en-US" sz="1200" b="1">
                <a:solidFill>
                  <a:srgbClr val="000000"/>
                </a:solidFill>
                <a:cs typeface="Arial" panose="020B0604020202020204" pitchFamily="34" charset="0"/>
              </a:rPr>
              <a:t> </a:t>
            </a:r>
            <a:r>
              <a:rPr lang="en-US" sz="1200" b="1">
                <a:solidFill>
                  <a:srgbClr val="000000"/>
                </a:solidFill>
              </a:rPr>
              <a:t>BRAZIL</a:t>
            </a:r>
          </a:p>
        </p:txBody>
      </p:sp>
      <p:sp>
        <p:nvSpPr>
          <p:cNvPr id="195588" name="Rectangle 112"/>
          <p:cNvSpPr>
            <a:spLocks noGrp="1" noChangeArrowheads="1"/>
          </p:cNvSpPr>
          <p:nvPr>
            <p:ph type="title" idx="4294967295"/>
          </p:nvPr>
        </p:nvSpPr>
        <p:spPr/>
        <p:txBody>
          <a:bodyPr/>
          <a:lstStyle/>
          <a:p>
            <a:r>
              <a:rPr lang="en-US" smtClean="0"/>
              <a:t>Thêm văn bản </a:t>
            </a:r>
            <a:endParaRPr lang="en-US" smtClean="0"/>
          </a:p>
        </p:txBody>
      </p:sp>
      <p:sp>
        <p:nvSpPr>
          <p:cNvPr id="72777" name="Text Box 9"/>
          <p:cNvSpPr txBox="1">
            <a:spLocks noChangeArrowheads="1"/>
          </p:cNvSpPr>
          <p:nvPr/>
        </p:nvSpPr>
        <p:spPr bwMode="gray">
          <a:xfrm>
            <a:off x="1500188" y="1606550"/>
            <a:ext cx="6324600" cy="36933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/>
            <a:r>
              <a:rPr lang="en-US" smtClean="0">
                <a:solidFill>
                  <a:schemeClr val="tx2"/>
                </a:solidFill>
              </a:rPr>
              <a:t>Thêm nội dung bằng văn bản của bạn tại đây.</a:t>
            </a:r>
            <a:endParaRPr lang="en-US">
              <a:solidFill>
                <a:schemeClr val="tx2"/>
              </a:solidFill>
            </a:endParaRPr>
          </a:p>
        </p:txBody>
      </p:sp>
      <p:graphicFrame>
        <p:nvGraphicFramePr>
          <p:cNvPr id="72778" name="Object 16"/>
          <p:cNvGraphicFramePr>
            <a:graphicFrameLocks noChangeAspect="1"/>
          </p:cNvGraphicFramePr>
          <p:nvPr/>
        </p:nvGraphicFramePr>
        <p:xfrm>
          <a:off x="2743200" y="4464050"/>
          <a:ext cx="2227263" cy="186055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72782" name="Chart" r:id="rId3" imgW="3143098" imgH="2409952" progId="MSGraph.Chart.8">
                  <p:embed followColorScheme="full"/>
                </p:oleObj>
              </mc:Choice>
              <mc:Fallback>
                <p:oleObj name="Chart" r:id="rId3" imgW="3143098" imgH="2409952" progId="MSGraph.Chart.8">
                  <p:embed followColorScheme="full"/>
                  <p:pic>
                    <p:nvPicPr>
                      <p:cNvPr id="0" name="Object 16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gray">
                      <a:xfrm>
                        <a:off x="2743200" y="4464050"/>
                        <a:ext cx="2227263" cy="186055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rgbClr val="808080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72779" name="AutoShape 15"/>
          <p:cNvSpPr>
            <a:spLocks noChangeAspect="1" noChangeArrowheads="1"/>
          </p:cNvSpPr>
          <p:nvPr/>
        </p:nvSpPr>
        <p:spPr bwMode="gray">
          <a:xfrm>
            <a:off x="2962275" y="3378200"/>
            <a:ext cx="1676400" cy="1035050"/>
          </a:xfrm>
          <a:prstGeom prst="roundRect">
            <a:avLst>
              <a:gd name="adj" fmla="val 8282"/>
            </a:avLst>
          </a:prstGeom>
          <a:solidFill>
            <a:srgbClr val="FFFFFF"/>
          </a:solidFill>
          <a:ln w="19050" cap="rnd">
            <a:solidFill>
              <a:srgbClr val="4D4D4D"/>
            </a:solidFill>
            <a:prstDash val="sysDot"/>
            <a:round/>
            <a:headEnd/>
            <a:tailEnd/>
          </a:ln>
        </p:spPr>
        <p:txBody>
          <a:bodyPr wrap="none" anchor="ctr"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 eaLnBrk="1" hangingPunct="1"/>
            <a:endParaRPr lang="vi-VN"/>
          </a:p>
        </p:txBody>
      </p:sp>
      <p:sp>
        <p:nvSpPr>
          <p:cNvPr id="72780" name="Text Box 123"/>
          <p:cNvSpPr txBox="1">
            <a:spLocks noChangeArrowheads="1"/>
          </p:cNvSpPr>
          <p:nvPr/>
        </p:nvSpPr>
        <p:spPr bwMode="gray">
          <a:xfrm>
            <a:off x="3086100" y="3365500"/>
            <a:ext cx="1447800" cy="32932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>
              <a:lnSpc>
                <a:spcPct val="110000"/>
              </a:lnSpc>
              <a:buClr>
                <a:schemeClr val="accent1"/>
              </a:buClr>
              <a:buFont typeface="Arial" panose="020B0604020202020204" pitchFamily="34" charset="0"/>
              <a:buChar char="►"/>
            </a:pPr>
            <a:r>
              <a:rPr lang="en-US" sz="1400" smtClean="0">
                <a:cs typeface="Arial" panose="020B0604020202020204" pitchFamily="34" charset="0"/>
              </a:rPr>
              <a:t>Thêm chữ </a:t>
            </a:r>
            <a:endParaRPr lang="en-US" sz="140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3730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Thêm tiêu đề</a:t>
            </a:r>
            <a:endParaRPr lang="en-US" smtClean="0"/>
          </a:p>
        </p:txBody>
      </p:sp>
      <p:grpSp>
        <p:nvGrpSpPr>
          <p:cNvPr id="73731" name="Group 3"/>
          <p:cNvGrpSpPr>
            <a:grpSpLocks/>
          </p:cNvGrpSpPr>
          <p:nvPr/>
        </p:nvGrpSpPr>
        <p:grpSpPr bwMode="auto">
          <a:xfrm>
            <a:off x="914400" y="1873250"/>
            <a:ext cx="2332038" cy="1930400"/>
            <a:chOff x="315" y="1323"/>
            <a:chExt cx="1486" cy="1388"/>
          </a:xfrm>
        </p:grpSpPr>
        <p:sp>
          <p:nvSpPr>
            <p:cNvPr id="73732" name="AutoShape 4"/>
            <p:cNvSpPr>
              <a:spLocks noChangeAspect="1" noChangeArrowheads="1"/>
            </p:cNvSpPr>
            <p:nvPr/>
          </p:nvSpPr>
          <p:spPr bwMode="gray">
            <a:xfrm>
              <a:off x="329" y="1337"/>
              <a:ext cx="1457" cy="1360"/>
            </a:xfrm>
            <a:prstGeom prst="roundRect">
              <a:avLst>
                <a:gd name="adj" fmla="val 7606"/>
              </a:avLst>
            </a:prstGeom>
            <a:gradFill rotWithShape="1">
              <a:gsLst>
                <a:gs pos="0">
                  <a:schemeClr val="hlink">
                    <a:gamma/>
                    <a:tint val="10196"/>
                    <a:invGamma/>
                  </a:schemeClr>
                </a:gs>
                <a:gs pos="100000">
                  <a:schemeClr val="hlink"/>
                </a:gs>
              </a:gsLst>
              <a:lin ang="5400000" scaled="1"/>
            </a:gradFill>
            <a:ln w="9525">
              <a:solidFill>
                <a:schemeClr val="hlink"/>
              </a:solidFill>
              <a:round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vi-VN"/>
            </a:p>
          </p:txBody>
        </p:sp>
        <p:sp>
          <p:nvSpPr>
            <p:cNvPr id="73733" name="AutoShape 5"/>
            <p:cNvSpPr>
              <a:spLocks noChangeArrowheads="1"/>
            </p:cNvSpPr>
            <p:nvPr/>
          </p:nvSpPr>
          <p:spPr bwMode="gray">
            <a:xfrm>
              <a:off x="315" y="1323"/>
              <a:ext cx="1486" cy="1388"/>
            </a:xfrm>
            <a:prstGeom prst="roundRect">
              <a:avLst>
                <a:gd name="adj" fmla="val 7606"/>
              </a:avLst>
            </a:prstGeom>
            <a:noFill/>
            <a:ln w="9525">
              <a:solidFill>
                <a:schemeClr val="hlink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rgbClr val="EB6743"/>
                  </a:solidFill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vi-VN"/>
            </a:p>
          </p:txBody>
        </p:sp>
      </p:grpSp>
      <p:grpSp>
        <p:nvGrpSpPr>
          <p:cNvPr id="73734" name="Group 6"/>
          <p:cNvGrpSpPr>
            <a:grpSpLocks/>
          </p:cNvGrpSpPr>
          <p:nvPr/>
        </p:nvGrpSpPr>
        <p:grpSpPr bwMode="auto">
          <a:xfrm>
            <a:off x="3352800" y="1873250"/>
            <a:ext cx="2362200" cy="1930400"/>
            <a:chOff x="315" y="1323"/>
            <a:chExt cx="1486" cy="1388"/>
          </a:xfrm>
        </p:grpSpPr>
        <p:sp>
          <p:nvSpPr>
            <p:cNvPr id="73735" name="AutoShape 7"/>
            <p:cNvSpPr>
              <a:spLocks noChangeAspect="1" noChangeArrowheads="1"/>
            </p:cNvSpPr>
            <p:nvPr/>
          </p:nvSpPr>
          <p:spPr bwMode="gray">
            <a:xfrm>
              <a:off x="329" y="1337"/>
              <a:ext cx="1457" cy="1360"/>
            </a:xfrm>
            <a:prstGeom prst="roundRect">
              <a:avLst>
                <a:gd name="adj" fmla="val 7606"/>
              </a:avLst>
            </a:prstGeom>
            <a:gradFill rotWithShape="1">
              <a:gsLst>
                <a:gs pos="0">
                  <a:schemeClr val="accent2">
                    <a:gamma/>
                    <a:tint val="10196"/>
                    <a:invGamma/>
                  </a:schemeClr>
                </a:gs>
                <a:gs pos="100000">
                  <a:schemeClr val="accent2"/>
                </a:gs>
              </a:gsLst>
              <a:lin ang="5400000" scaled="1"/>
            </a:gradFill>
            <a:ln w="9525">
              <a:solidFill>
                <a:schemeClr val="accent2"/>
              </a:solidFill>
              <a:round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vi-VN"/>
            </a:p>
          </p:txBody>
        </p:sp>
        <p:sp>
          <p:nvSpPr>
            <p:cNvPr id="73736" name="AutoShape 8"/>
            <p:cNvSpPr>
              <a:spLocks noChangeArrowheads="1"/>
            </p:cNvSpPr>
            <p:nvPr/>
          </p:nvSpPr>
          <p:spPr bwMode="gray">
            <a:xfrm>
              <a:off x="315" y="1323"/>
              <a:ext cx="1486" cy="1388"/>
            </a:xfrm>
            <a:prstGeom prst="roundRect">
              <a:avLst>
                <a:gd name="adj" fmla="val 7606"/>
              </a:avLst>
            </a:prstGeom>
            <a:noFill/>
            <a:ln w="9525">
              <a:solidFill>
                <a:schemeClr val="accent2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rgbClr val="EB6743"/>
                  </a:solidFill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vi-VN"/>
            </a:p>
          </p:txBody>
        </p:sp>
      </p:grpSp>
      <p:grpSp>
        <p:nvGrpSpPr>
          <p:cNvPr id="73737" name="Group 9"/>
          <p:cNvGrpSpPr>
            <a:grpSpLocks/>
          </p:cNvGrpSpPr>
          <p:nvPr/>
        </p:nvGrpSpPr>
        <p:grpSpPr bwMode="auto">
          <a:xfrm>
            <a:off x="5845175" y="1873250"/>
            <a:ext cx="2384425" cy="1930400"/>
            <a:chOff x="315" y="1323"/>
            <a:chExt cx="1486" cy="1388"/>
          </a:xfrm>
        </p:grpSpPr>
        <p:sp>
          <p:nvSpPr>
            <p:cNvPr id="73738" name="AutoShape 10"/>
            <p:cNvSpPr>
              <a:spLocks noChangeAspect="1" noChangeArrowheads="1"/>
            </p:cNvSpPr>
            <p:nvPr/>
          </p:nvSpPr>
          <p:spPr bwMode="gray">
            <a:xfrm>
              <a:off x="329" y="1337"/>
              <a:ext cx="1457" cy="1360"/>
            </a:xfrm>
            <a:prstGeom prst="roundRect">
              <a:avLst>
                <a:gd name="adj" fmla="val 7606"/>
              </a:avLst>
            </a:prstGeom>
            <a:gradFill rotWithShape="1">
              <a:gsLst>
                <a:gs pos="0">
                  <a:schemeClr val="folHlink">
                    <a:gamma/>
                    <a:tint val="10196"/>
                    <a:invGamma/>
                  </a:schemeClr>
                </a:gs>
                <a:gs pos="100000">
                  <a:schemeClr val="folHlink"/>
                </a:gs>
              </a:gsLst>
              <a:lin ang="5400000" scaled="1"/>
            </a:gradFill>
            <a:ln w="9525">
              <a:solidFill>
                <a:schemeClr val="folHlink"/>
              </a:solidFill>
              <a:round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vi-VN"/>
            </a:p>
          </p:txBody>
        </p:sp>
        <p:sp>
          <p:nvSpPr>
            <p:cNvPr id="73739" name="AutoShape 11"/>
            <p:cNvSpPr>
              <a:spLocks noChangeArrowheads="1"/>
            </p:cNvSpPr>
            <p:nvPr/>
          </p:nvSpPr>
          <p:spPr bwMode="gray">
            <a:xfrm>
              <a:off x="315" y="1323"/>
              <a:ext cx="1486" cy="1388"/>
            </a:xfrm>
            <a:prstGeom prst="roundRect">
              <a:avLst>
                <a:gd name="adj" fmla="val 7606"/>
              </a:avLst>
            </a:prstGeom>
            <a:noFill/>
            <a:ln w="9525">
              <a:solidFill>
                <a:schemeClr val="folHlink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rgbClr val="EB6743"/>
                  </a:solidFill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vi-VN"/>
            </a:p>
          </p:txBody>
        </p:sp>
      </p:grpSp>
      <p:sp>
        <p:nvSpPr>
          <p:cNvPr id="73740" name="Text Box 12"/>
          <p:cNvSpPr txBox="1">
            <a:spLocks noChangeArrowheads="1"/>
          </p:cNvSpPr>
          <p:nvPr/>
        </p:nvSpPr>
        <p:spPr bwMode="black">
          <a:xfrm>
            <a:off x="1676400" y="1371600"/>
            <a:ext cx="2725738" cy="3968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gradFill rotWithShape="1">
                  <a:gsLst>
                    <a:gs pos="0">
                      <a:schemeClr val="accent2"/>
                    </a:gs>
                    <a:gs pos="100000">
                      <a:schemeClr val="accent2">
                        <a:gamma/>
                        <a:tint val="73725"/>
                        <a:invGamma/>
                      </a:schemeClr>
                    </a:gs>
                  </a:gsLst>
                  <a:lin ang="5400000" scaled="1"/>
                </a:gra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28398" dir="3806097" algn="ctr" rotWithShape="0">
                    <a:srgbClr val="000000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sz="2000" b="1" smtClean="0"/>
              <a:t>Thêm tiêu đề</a:t>
            </a:r>
            <a:endParaRPr lang="en-US" sz="2000" b="1"/>
          </a:p>
        </p:txBody>
      </p:sp>
      <p:sp>
        <p:nvSpPr>
          <p:cNvPr id="73741" name="Rectangle 13"/>
          <p:cNvSpPr>
            <a:spLocks noChangeArrowheads="1"/>
          </p:cNvSpPr>
          <p:nvPr/>
        </p:nvSpPr>
        <p:spPr bwMode="black">
          <a:xfrm>
            <a:off x="987425" y="1981200"/>
            <a:ext cx="2057400" cy="3667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17961" dir="2700000" algn="ctr" rotWithShape="0">
                    <a:schemeClr val="bg2">
                      <a:alpha val="50000"/>
                    </a:schemeClr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/>
            <a:r>
              <a:rPr lang="en-US" b="1" smtClean="0">
                <a:solidFill>
                  <a:schemeClr val="hlink"/>
                </a:solidFill>
              </a:rPr>
              <a:t>Thêm chữ </a:t>
            </a:r>
            <a:endParaRPr lang="en-US" b="1">
              <a:solidFill>
                <a:schemeClr val="hlink"/>
              </a:solidFill>
            </a:endParaRPr>
          </a:p>
        </p:txBody>
      </p:sp>
      <p:sp>
        <p:nvSpPr>
          <p:cNvPr id="73742" name="Rectangle 14"/>
          <p:cNvSpPr>
            <a:spLocks noChangeArrowheads="1"/>
          </p:cNvSpPr>
          <p:nvPr/>
        </p:nvSpPr>
        <p:spPr bwMode="black">
          <a:xfrm>
            <a:off x="3513138" y="1981200"/>
            <a:ext cx="2057400" cy="3667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17961" dir="2700000" algn="ctr" rotWithShape="0">
                    <a:schemeClr val="bg2">
                      <a:alpha val="50000"/>
                    </a:schemeClr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/>
            <a:r>
              <a:rPr lang="en-US" b="1" smtClean="0">
                <a:solidFill>
                  <a:schemeClr val="accent2"/>
                </a:solidFill>
              </a:rPr>
              <a:t>Thêm chữ </a:t>
            </a:r>
            <a:endParaRPr lang="en-US" b="1">
              <a:solidFill>
                <a:schemeClr val="accent2"/>
              </a:solidFill>
            </a:endParaRPr>
          </a:p>
        </p:txBody>
      </p:sp>
      <p:sp>
        <p:nvSpPr>
          <p:cNvPr id="73743" name="Rectangle 15"/>
          <p:cNvSpPr>
            <a:spLocks noChangeArrowheads="1"/>
          </p:cNvSpPr>
          <p:nvPr/>
        </p:nvSpPr>
        <p:spPr bwMode="black">
          <a:xfrm>
            <a:off x="6026150" y="1947863"/>
            <a:ext cx="2057400" cy="3667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17961" dir="2700000" algn="ctr" rotWithShape="0">
                    <a:schemeClr val="bg2">
                      <a:alpha val="50000"/>
                    </a:schemeClr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/>
            <a:r>
              <a:rPr lang="en-US" b="1" smtClean="0">
                <a:solidFill>
                  <a:schemeClr val="folHlink"/>
                </a:solidFill>
              </a:rPr>
              <a:t>Thêm chữ </a:t>
            </a:r>
            <a:endParaRPr lang="en-US" b="1">
              <a:solidFill>
                <a:schemeClr val="folHlink"/>
              </a:solidFill>
            </a:endParaRPr>
          </a:p>
        </p:txBody>
      </p:sp>
      <p:sp>
        <p:nvSpPr>
          <p:cNvPr id="73744" name="AutoShape 16"/>
          <p:cNvSpPr>
            <a:spLocks noChangeArrowheads="1"/>
          </p:cNvSpPr>
          <p:nvPr/>
        </p:nvSpPr>
        <p:spPr bwMode="gray">
          <a:xfrm>
            <a:off x="3503613" y="2471738"/>
            <a:ext cx="2038350" cy="309562"/>
          </a:xfrm>
          <a:prstGeom prst="roundRect">
            <a:avLst>
              <a:gd name="adj" fmla="val 50000"/>
            </a:avLst>
          </a:prstGeom>
          <a:solidFill>
            <a:srgbClr val="FFFFFF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vi-VN"/>
          </a:p>
        </p:txBody>
      </p:sp>
      <p:sp>
        <p:nvSpPr>
          <p:cNvPr id="73745" name="AutoShape 17"/>
          <p:cNvSpPr>
            <a:spLocks noChangeArrowheads="1"/>
          </p:cNvSpPr>
          <p:nvPr/>
        </p:nvSpPr>
        <p:spPr bwMode="gray">
          <a:xfrm>
            <a:off x="3503613" y="3287713"/>
            <a:ext cx="2038350" cy="327025"/>
          </a:xfrm>
          <a:prstGeom prst="roundRect">
            <a:avLst>
              <a:gd name="adj" fmla="val 50000"/>
            </a:avLst>
          </a:prstGeom>
          <a:solidFill>
            <a:srgbClr val="FFFFFF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vi-VN"/>
          </a:p>
        </p:txBody>
      </p:sp>
      <p:sp>
        <p:nvSpPr>
          <p:cNvPr id="73746" name="AutoShape 18"/>
          <p:cNvSpPr>
            <a:spLocks noChangeArrowheads="1"/>
          </p:cNvSpPr>
          <p:nvPr/>
        </p:nvSpPr>
        <p:spPr bwMode="gray">
          <a:xfrm>
            <a:off x="3503613" y="2871788"/>
            <a:ext cx="2038350" cy="309562"/>
          </a:xfrm>
          <a:prstGeom prst="roundRect">
            <a:avLst>
              <a:gd name="adj" fmla="val 50000"/>
            </a:avLst>
          </a:prstGeom>
          <a:solidFill>
            <a:srgbClr val="FFFFFF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vi-VN"/>
          </a:p>
        </p:txBody>
      </p:sp>
      <p:sp>
        <p:nvSpPr>
          <p:cNvPr id="73747" name="Rectangle 19"/>
          <p:cNvSpPr>
            <a:spLocks noChangeArrowheads="1"/>
          </p:cNvSpPr>
          <p:nvPr/>
        </p:nvSpPr>
        <p:spPr bwMode="gray">
          <a:xfrm>
            <a:off x="3616325" y="2476500"/>
            <a:ext cx="1499128" cy="30777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>
              <a:spcBef>
                <a:spcPct val="50000"/>
              </a:spcBef>
              <a:buFontTx/>
              <a:buChar char="•"/>
            </a:pPr>
            <a:r>
              <a:rPr lang="en-US" sz="1400" b="1" smtClean="0"/>
              <a:t>Thêm văn bản </a:t>
            </a:r>
            <a:endParaRPr lang="en-US" sz="1400" b="1">
              <a:solidFill>
                <a:srgbClr val="000000"/>
              </a:solidFill>
            </a:endParaRPr>
          </a:p>
        </p:txBody>
      </p:sp>
      <p:sp>
        <p:nvSpPr>
          <p:cNvPr id="73748" name="Rectangle 20"/>
          <p:cNvSpPr>
            <a:spLocks noChangeArrowheads="1"/>
          </p:cNvSpPr>
          <p:nvPr/>
        </p:nvSpPr>
        <p:spPr bwMode="gray">
          <a:xfrm>
            <a:off x="3616325" y="2865438"/>
            <a:ext cx="1499128" cy="30777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>
              <a:spcBef>
                <a:spcPct val="50000"/>
              </a:spcBef>
              <a:buFontTx/>
              <a:buChar char="•"/>
            </a:pPr>
            <a:r>
              <a:rPr lang="en-US" sz="1400" b="1" smtClean="0"/>
              <a:t>Thêm văn bản </a:t>
            </a:r>
            <a:endParaRPr lang="en-US" sz="1400" b="1">
              <a:solidFill>
                <a:srgbClr val="000000"/>
              </a:solidFill>
            </a:endParaRPr>
          </a:p>
        </p:txBody>
      </p:sp>
      <p:sp>
        <p:nvSpPr>
          <p:cNvPr id="73749" name="Rectangle 21"/>
          <p:cNvSpPr>
            <a:spLocks noChangeArrowheads="1"/>
          </p:cNvSpPr>
          <p:nvPr/>
        </p:nvSpPr>
        <p:spPr bwMode="gray">
          <a:xfrm>
            <a:off x="3616325" y="3306763"/>
            <a:ext cx="1499128" cy="30777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>
              <a:spcBef>
                <a:spcPct val="50000"/>
              </a:spcBef>
              <a:buFontTx/>
              <a:buChar char="•"/>
            </a:pPr>
            <a:r>
              <a:rPr lang="en-US" sz="1400" b="1" smtClean="0"/>
              <a:t>Thêm văn bản </a:t>
            </a:r>
            <a:endParaRPr lang="en-US" sz="1400" b="1">
              <a:solidFill>
                <a:srgbClr val="000000"/>
              </a:solidFill>
            </a:endParaRPr>
          </a:p>
        </p:txBody>
      </p:sp>
      <p:graphicFrame>
        <p:nvGraphicFramePr>
          <p:cNvPr id="73750" name="Object 22"/>
          <p:cNvGraphicFramePr>
            <a:graphicFrameLocks noGrp="1" noChangeAspect="1"/>
          </p:cNvGraphicFramePr>
          <p:nvPr>
            <p:ph idx="1"/>
          </p:nvPr>
        </p:nvGraphicFramePr>
        <p:xfrm>
          <a:off x="1031875" y="4381500"/>
          <a:ext cx="2971800" cy="198913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73775" name="Chart" r:id="rId3" imgW="2752547" imgH="2057603" progId="MSGraph.Chart.8">
                  <p:embed followColorScheme="full"/>
                </p:oleObj>
              </mc:Choice>
              <mc:Fallback>
                <p:oleObj name="Chart" r:id="rId3" imgW="2752547" imgH="2057603" progId="MSGraph.Chart.8">
                  <p:embed followColorScheme="full"/>
                  <p:pic>
                    <p:nvPicPr>
                      <p:cNvPr id="0" name="Object 22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gray">
                      <a:xfrm>
                        <a:off x="1031875" y="4381500"/>
                        <a:ext cx="2971800" cy="1989138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>
                        <a:outerShdw dist="53882" dir="2700000" algn="ctr" rotWithShape="0">
                          <a:srgbClr val="969696"/>
                        </a:outerShdw>
                      </a:effectLst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73751" name="Oval 23"/>
          <p:cNvSpPr>
            <a:spLocks noChangeArrowheads="1"/>
          </p:cNvSpPr>
          <p:nvPr/>
        </p:nvSpPr>
        <p:spPr bwMode="gray">
          <a:xfrm>
            <a:off x="4229100" y="4743450"/>
            <a:ext cx="228600" cy="228600"/>
          </a:xfrm>
          <a:prstGeom prst="ellipse">
            <a:avLst/>
          </a:prstGeom>
          <a:solidFill>
            <a:schemeClr val="accent1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bg1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/>
            <a:r>
              <a:rPr lang="en-US" sz="1400" b="1">
                <a:solidFill>
                  <a:srgbClr val="FFFFFF"/>
                </a:solidFill>
              </a:rPr>
              <a:t>A</a:t>
            </a:r>
          </a:p>
        </p:txBody>
      </p:sp>
      <p:sp>
        <p:nvSpPr>
          <p:cNvPr id="73752" name="Oval 24"/>
          <p:cNvSpPr>
            <a:spLocks noChangeArrowheads="1"/>
          </p:cNvSpPr>
          <p:nvPr/>
        </p:nvSpPr>
        <p:spPr bwMode="gray">
          <a:xfrm>
            <a:off x="4229100" y="5067300"/>
            <a:ext cx="228600" cy="228600"/>
          </a:xfrm>
          <a:prstGeom prst="ellipse">
            <a:avLst/>
          </a:prstGeom>
          <a:solidFill>
            <a:schemeClr val="accent2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bg1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/>
            <a:r>
              <a:rPr lang="en-US" sz="1400" b="1">
                <a:solidFill>
                  <a:srgbClr val="FFFFFF"/>
                </a:solidFill>
              </a:rPr>
              <a:t>B</a:t>
            </a:r>
          </a:p>
        </p:txBody>
      </p:sp>
      <p:sp>
        <p:nvSpPr>
          <p:cNvPr id="73753" name="Oval 25"/>
          <p:cNvSpPr>
            <a:spLocks noChangeArrowheads="1"/>
          </p:cNvSpPr>
          <p:nvPr/>
        </p:nvSpPr>
        <p:spPr bwMode="gray">
          <a:xfrm>
            <a:off x="4229100" y="5397500"/>
            <a:ext cx="228600" cy="228600"/>
          </a:xfrm>
          <a:prstGeom prst="ellipse">
            <a:avLst/>
          </a:prstGeom>
          <a:solidFill>
            <a:schemeClr val="hlink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bg1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/>
            <a:r>
              <a:rPr lang="en-US" sz="1400" b="1">
                <a:solidFill>
                  <a:srgbClr val="FFFFFF"/>
                </a:solidFill>
              </a:rPr>
              <a:t>C</a:t>
            </a:r>
          </a:p>
        </p:txBody>
      </p:sp>
      <p:sp>
        <p:nvSpPr>
          <p:cNvPr id="73754" name="Oval 26"/>
          <p:cNvSpPr>
            <a:spLocks noChangeArrowheads="1"/>
          </p:cNvSpPr>
          <p:nvPr/>
        </p:nvSpPr>
        <p:spPr bwMode="gray">
          <a:xfrm>
            <a:off x="4229100" y="5715000"/>
            <a:ext cx="228600" cy="228600"/>
          </a:xfrm>
          <a:prstGeom prst="ellipse">
            <a:avLst/>
          </a:prstGeom>
          <a:solidFill>
            <a:schemeClr val="folHlink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bg1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/>
            <a:r>
              <a:rPr lang="en-US" sz="1400" b="1">
                <a:solidFill>
                  <a:srgbClr val="FFFFFF"/>
                </a:solidFill>
              </a:rPr>
              <a:t>D</a:t>
            </a:r>
          </a:p>
        </p:txBody>
      </p:sp>
      <p:sp>
        <p:nvSpPr>
          <p:cNvPr id="73755" name="Rectangle 27"/>
          <p:cNvSpPr>
            <a:spLocks noChangeArrowheads="1"/>
          </p:cNvSpPr>
          <p:nvPr/>
        </p:nvSpPr>
        <p:spPr bwMode="black">
          <a:xfrm>
            <a:off x="4395788" y="4687888"/>
            <a:ext cx="3224212" cy="3048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28398" dir="3806097" algn="ctr" rotWithShape="0">
                    <a:schemeClr val="bg2">
                      <a:alpha val="50000"/>
                    </a:schemeClr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r>
              <a:rPr lang="en-US" sz="1400" smtClean="0"/>
              <a:t>Thêm văn bản </a:t>
            </a:r>
            <a:endParaRPr lang="en-US" sz="1400"/>
          </a:p>
        </p:txBody>
      </p:sp>
      <p:sp>
        <p:nvSpPr>
          <p:cNvPr id="73756" name="Rectangle 28"/>
          <p:cNvSpPr>
            <a:spLocks noChangeArrowheads="1"/>
          </p:cNvSpPr>
          <p:nvPr/>
        </p:nvSpPr>
        <p:spPr bwMode="black">
          <a:xfrm>
            <a:off x="4395788" y="5016500"/>
            <a:ext cx="3224212" cy="3048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28398" dir="3806097" algn="ctr" rotWithShape="0">
                    <a:schemeClr val="bg2">
                      <a:alpha val="50000"/>
                    </a:schemeClr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r>
              <a:rPr lang="en-US" sz="1400" smtClean="0"/>
              <a:t>Thêm văn bản </a:t>
            </a:r>
            <a:endParaRPr lang="en-US" sz="1400"/>
          </a:p>
        </p:txBody>
      </p:sp>
      <p:sp>
        <p:nvSpPr>
          <p:cNvPr id="73757" name="Rectangle 29"/>
          <p:cNvSpPr>
            <a:spLocks noChangeArrowheads="1"/>
          </p:cNvSpPr>
          <p:nvPr/>
        </p:nvSpPr>
        <p:spPr bwMode="black">
          <a:xfrm>
            <a:off x="4395788" y="5346700"/>
            <a:ext cx="3224212" cy="3048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28398" dir="3806097" algn="ctr" rotWithShape="0">
                    <a:schemeClr val="bg2">
                      <a:alpha val="50000"/>
                    </a:schemeClr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r>
              <a:rPr lang="en-US" sz="1400" smtClean="0"/>
              <a:t>Thêm văn bản </a:t>
            </a:r>
            <a:endParaRPr lang="en-US" sz="1400"/>
          </a:p>
        </p:txBody>
      </p:sp>
      <p:sp>
        <p:nvSpPr>
          <p:cNvPr id="73758" name="Rectangle 30"/>
          <p:cNvSpPr>
            <a:spLocks noChangeArrowheads="1"/>
          </p:cNvSpPr>
          <p:nvPr/>
        </p:nvSpPr>
        <p:spPr bwMode="black">
          <a:xfrm>
            <a:off x="4395788" y="5667375"/>
            <a:ext cx="3224212" cy="3048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28398" dir="3806097" algn="ctr" rotWithShape="0">
                    <a:schemeClr val="bg2">
                      <a:alpha val="50000"/>
                    </a:schemeClr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r>
              <a:rPr lang="en-US" sz="1400" smtClean="0"/>
              <a:t>Thêm văn bản </a:t>
            </a:r>
            <a:endParaRPr lang="en-US" sz="1400"/>
          </a:p>
        </p:txBody>
      </p:sp>
      <p:sp>
        <p:nvSpPr>
          <p:cNvPr id="73759" name="Line 31"/>
          <p:cNvSpPr>
            <a:spLocks noChangeShapeType="1"/>
          </p:cNvSpPr>
          <p:nvPr/>
        </p:nvSpPr>
        <p:spPr bwMode="black">
          <a:xfrm>
            <a:off x="3962400" y="6029325"/>
            <a:ext cx="3276600" cy="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vi-VN"/>
          </a:p>
        </p:txBody>
      </p:sp>
      <p:sp>
        <p:nvSpPr>
          <p:cNvPr id="73760" name="Rectangle 32"/>
          <p:cNvSpPr>
            <a:spLocks noChangeArrowheads="1"/>
          </p:cNvSpPr>
          <p:nvPr/>
        </p:nvSpPr>
        <p:spPr bwMode="black">
          <a:xfrm>
            <a:off x="4648200" y="6096000"/>
            <a:ext cx="2362200" cy="3048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28398" dir="3806097" algn="ctr" rotWithShape="0">
                    <a:schemeClr val="bg2">
                      <a:alpha val="50000"/>
                    </a:schemeClr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r>
              <a:rPr lang="en-US" sz="1400" b="1"/>
              <a:t>Total      :    10,000 (100%)</a:t>
            </a:r>
          </a:p>
        </p:txBody>
      </p:sp>
      <p:sp>
        <p:nvSpPr>
          <p:cNvPr id="73761" name="Text Box 33"/>
          <p:cNvSpPr txBox="1">
            <a:spLocks noChangeArrowheads="1"/>
          </p:cNvSpPr>
          <p:nvPr/>
        </p:nvSpPr>
        <p:spPr bwMode="black">
          <a:xfrm>
            <a:off x="1752600" y="4130675"/>
            <a:ext cx="1981200" cy="3968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28398" dir="3806097" algn="ctr" rotWithShape="0">
                    <a:srgbClr val="000000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sz="2000" b="1" smtClean="0"/>
              <a:t>Thêm tiêu đề</a:t>
            </a:r>
            <a:endParaRPr lang="en-US" sz="2000" b="1"/>
          </a:p>
        </p:txBody>
      </p:sp>
      <p:sp>
        <p:nvSpPr>
          <p:cNvPr id="73762" name="AutoShape 34"/>
          <p:cNvSpPr>
            <a:spLocks noChangeArrowheads="1"/>
          </p:cNvSpPr>
          <p:nvPr/>
        </p:nvSpPr>
        <p:spPr bwMode="gray">
          <a:xfrm>
            <a:off x="1030288" y="2449513"/>
            <a:ext cx="2038350" cy="309562"/>
          </a:xfrm>
          <a:prstGeom prst="roundRect">
            <a:avLst>
              <a:gd name="adj" fmla="val 50000"/>
            </a:avLst>
          </a:prstGeom>
          <a:solidFill>
            <a:srgbClr val="FFFFFF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vi-VN"/>
          </a:p>
        </p:txBody>
      </p:sp>
      <p:sp>
        <p:nvSpPr>
          <p:cNvPr id="73763" name="AutoShape 35"/>
          <p:cNvSpPr>
            <a:spLocks noChangeArrowheads="1"/>
          </p:cNvSpPr>
          <p:nvPr/>
        </p:nvSpPr>
        <p:spPr bwMode="gray">
          <a:xfrm>
            <a:off x="1030288" y="3265488"/>
            <a:ext cx="2038350" cy="327025"/>
          </a:xfrm>
          <a:prstGeom prst="roundRect">
            <a:avLst>
              <a:gd name="adj" fmla="val 50000"/>
            </a:avLst>
          </a:prstGeom>
          <a:solidFill>
            <a:srgbClr val="FFFFFF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vi-VN"/>
          </a:p>
        </p:txBody>
      </p:sp>
      <p:sp>
        <p:nvSpPr>
          <p:cNvPr id="73764" name="AutoShape 36"/>
          <p:cNvSpPr>
            <a:spLocks noChangeArrowheads="1"/>
          </p:cNvSpPr>
          <p:nvPr/>
        </p:nvSpPr>
        <p:spPr bwMode="gray">
          <a:xfrm>
            <a:off x="1030288" y="2849563"/>
            <a:ext cx="2038350" cy="309562"/>
          </a:xfrm>
          <a:prstGeom prst="roundRect">
            <a:avLst>
              <a:gd name="adj" fmla="val 50000"/>
            </a:avLst>
          </a:prstGeom>
          <a:solidFill>
            <a:srgbClr val="FFFFFF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vi-VN"/>
          </a:p>
        </p:txBody>
      </p:sp>
      <p:sp>
        <p:nvSpPr>
          <p:cNvPr id="73765" name="Rectangle 37"/>
          <p:cNvSpPr>
            <a:spLocks noChangeArrowheads="1"/>
          </p:cNvSpPr>
          <p:nvPr/>
        </p:nvSpPr>
        <p:spPr bwMode="gray">
          <a:xfrm>
            <a:off x="1143000" y="2454275"/>
            <a:ext cx="1499128" cy="30777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>
              <a:spcBef>
                <a:spcPct val="50000"/>
              </a:spcBef>
              <a:buFontTx/>
              <a:buChar char="•"/>
            </a:pPr>
            <a:r>
              <a:rPr lang="en-US" sz="1400" b="1" smtClean="0"/>
              <a:t>Thêm văn bản </a:t>
            </a:r>
            <a:endParaRPr lang="en-US" sz="1400" b="1">
              <a:solidFill>
                <a:srgbClr val="000000"/>
              </a:solidFill>
            </a:endParaRPr>
          </a:p>
        </p:txBody>
      </p:sp>
      <p:sp>
        <p:nvSpPr>
          <p:cNvPr id="73766" name="Rectangle 38"/>
          <p:cNvSpPr>
            <a:spLocks noChangeArrowheads="1"/>
          </p:cNvSpPr>
          <p:nvPr/>
        </p:nvSpPr>
        <p:spPr bwMode="gray">
          <a:xfrm>
            <a:off x="1143000" y="2843213"/>
            <a:ext cx="1499128" cy="30777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>
              <a:spcBef>
                <a:spcPct val="50000"/>
              </a:spcBef>
              <a:buFontTx/>
              <a:buChar char="•"/>
            </a:pPr>
            <a:r>
              <a:rPr lang="en-US" sz="1400" b="1" smtClean="0"/>
              <a:t>Thêm văn bản </a:t>
            </a:r>
            <a:endParaRPr lang="en-US" sz="1400" b="1">
              <a:solidFill>
                <a:srgbClr val="000000"/>
              </a:solidFill>
            </a:endParaRPr>
          </a:p>
        </p:txBody>
      </p:sp>
      <p:sp>
        <p:nvSpPr>
          <p:cNvPr id="73767" name="Rectangle 39"/>
          <p:cNvSpPr>
            <a:spLocks noChangeArrowheads="1"/>
          </p:cNvSpPr>
          <p:nvPr/>
        </p:nvSpPr>
        <p:spPr bwMode="gray">
          <a:xfrm>
            <a:off x="1143000" y="3284538"/>
            <a:ext cx="1499128" cy="30777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>
              <a:spcBef>
                <a:spcPct val="50000"/>
              </a:spcBef>
              <a:buFontTx/>
              <a:buChar char="•"/>
            </a:pPr>
            <a:r>
              <a:rPr lang="en-US" sz="1400" b="1" smtClean="0"/>
              <a:t>Thêm văn bản </a:t>
            </a:r>
            <a:endParaRPr lang="en-US" sz="1400" b="1">
              <a:solidFill>
                <a:srgbClr val="000000"/>
              </a:solidFill>
            </a:endParaRPr>
          </a:p>
        </p:txBody>
      </p:sp>
      <p:sp>
        <p:nvSpPr>
          <p:cNvPr id="73768" name="AutoShape 40"/>
          <p:cNvSpPr>
            <a:spLocks noChangeArrowheads="1"/>
          </p:cNvSpPr>
          <p:nvPr/>
        </p:nvSpPr>
        <p:spPr bwMode="gray">
          <a:xfrm>
            <a:off x="6016625" y="2449513"/>
            <a:ext cx="2038350" cy="309562"/>
          </a:xfrm>
          <a:prstGeom prst="roundRect">
            <a:avLst>
              <a:gd name="adj" fmla="val 50000"/>
            </a:avLst>
          </a:prstGeom>
          <a:solidFill>
            <a:srgbClr val="FFFFFF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vi-VN"/>
          </a:p>
        </p:txBody>
      </p:sp>
      <p:sp>
        <p:nvSpPr>
          <p:cNvPr id="73769" name="AutoShape 41"/>
          <p:cNvSpPr>
            <a:spLocks noChangeArrowheads="1"/>
          </p:cNvSpPr>
          <p:nvPr/>
        </p:nvSpPr>
        <p:spPr bwMode="gray">
          <a:xfrm>
            <a:off x="6016625" y="3265488"/>
            <a:ext cx="2038350" cy="327025"/>
          </a:xfrm>
          <a:prstGeom prst="roundRect">
            <a:avLst>
              <a:gd name="adj" fmla="val 50000"/>
            </a:avLst>
          </a:prstGeom>
          <a:solidFill>
            <a:srgbClr val="FFFFFF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vi-VN"/>
          </a:p>
        </p:txBody>
      </p:sp>
      <p:sp>
        <p:nvSpPr>
          <p:cNvPr id="73770" name="AutoShape 42"/>
          <p:cNvSpPr>
            <a:spLocks noChangeArrowheads="1"/>
          </p:cNvSpPr>
          <p:nvPr/>
        </p:nvSpPr>
        <p:spPr bwMode="gray">
          <a:xfrm>
            <a:off x="6016625" y="2849563"/>
            <a:ext cx="2038350" cy="309562"/>
          </a:xfrm>
          <a:prstGeom prst="roundRect">
            <a:avLst>
              <a:gd name="adj" fmla="val 50000"/>
            </a:avLst>
          </a:prstGeom>
          <a:solidFill>
            <a:srgbClr val="FFFFFF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vi-VN"/>
          </a:p>
        </p:txBody>
      </p:sp>
      <p:sp>
        <p:nvSpPr>
          <p:cNvPr id="73771" name="Rectangle 43"/>
          <p:cNvSpPr>
            <a:spLocks noChangeArrowheads="1"/>
          </p:cNvSpPr>
          <p:nvPr/>
        </p:nvSpPr>
        <p:spPr bwMode="gray">
          <a:xfrm>
            <a:off x="6129338" y="2454275"/>
            <a:ext cx="1499128" cy="30777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>
              <a:spcBef>
                <a:spcPct val="50000"/>
              </a:spcBef>
              <a:buFontTx/>
              <a:buChar char="•"/>
            </a:pPr>
            <a:r>
              <a:rPr lang="en-US" sz="1400" b="1" smtClean="0"/>
              <a:t>Thêm văn bản </a:t>
            </a:r>
            <a:endParaRPr lang="en-US" sz="1400" b="1">
              <a:solidFill>
                <a:srgbClr val="000000"/>
              </a:solidFill>
            </a:endParaRPr>
          </a:p>
        </p:txBody>
      </p:sp>
      <p:sp>
        <p:nvSpPr>
          <p:cNvPr id="73772" name="Rectangle 44"/>
          <p:cNvSpPr>
            <a:spLocks noChangeArrowheads="1"/>
          </p:cNvSpPr>
          <p:nvPr/>
        </p:nvSpPr>
        <p:spPr bwMode="gray">
          <a:xfrm>
            <a:off x="6129338" y="2843213"/>
            <a:ext cx="1499128" cy="30777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>
              <a:spcBef>
                <a:spcPct val="50000"/>
              </a:spcBef>
              <a:buFontTx/>
              <a:buChar char="•"/>
            </a:pPr>
            <a:r>
              <a:rPr lang="en-US" sz="1400" b="1" smtClean="0"/>
              <a:t>Thêm văn bản </a:t>
            </a:r>
            <a:endParaRPr lang="en-US" sz="1400" b="1">
              <a:solidFill>
                <a:srgbClr val="000000"/>
              </a:solidFill>
            </a:endParaRPr>
          </a:p>
        </p:txBody>
      </p:sp>
      <p:sp>
        <p:nvSpPr>
          <p:cNvPr id="73773" name="Rectangle 45"/>
          <p:cNvSpPr>
            <a:spLocks noChangeArrowheads="1"/>
          </p:cNvSpPr>
          <p:nvPr/>
        </p:nvSpPr>
        <p:spPr bwMode="gray">
          <a:xfrm>
            <a:off x="6129338" y="3284538"/>
            <a:ext cx="1499128" cy="30777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>
              <a:spcBef>
                <a:spcPct val="50000"/>
              </a:spcBef>
              <a:buFontTx/>
              <a:buChar char="•"/>
            </a:pPr>
            <a:r>
              <a:rPr lang="en-US" sz="1400" b="1" smtClean="0"/>
              <a:t>Thêm văn bản </a:t>
            </a:r>
            <a:endParaRPr lang="en-US" sz="1400" b="1">
              <a:solidFill>
                <a:srgbClr val="000000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4754" name="AutoShape 2"/>
          <p:cNvSpPr>
            <a:spLocks noChangeArrowheads="1"/>
          </p:cNvSpPr>
          <p:nvPr/>
        </p:nvSpPr>
        <p:spPr bwMode="ltGray">
          <a:xfrm>
            <a:off x="2743200" y="3929063"/>
            <a:ext cx="6400800" cy="985837"/>
          </a:xfrm>
          <a:prstGeom prst="roundRect">
            <a:avLst>
              <a:gd name="adj" fmla="val 0"/>
            </a:avLst>
          </a:prstGeom>
          <a:gradFill rotWithShape="1">
            <a:gsLst>
              <a:gs pos="0">
                <a:schemeClr val="accent2">
                  <a:alpha val="25000"/>
                </a:schemeClr>
              </a:gs>
              <a:gs pos="100000">
                <a:schemeClr val="accent2">
                  <a:gamma/>
                  <a:tint val="0"/>
                  <a:invGamma/>
                  <a:alpha val="0"/>
                </a:schemeClr>
              </a:gs>
            </a:gsLst>
            <a:lin ang="0" scaled="1"/>
          </a:gra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 algn="ctr">
                <a:solidFill>
                  <a:schemeClr val="tx1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vi-VN"/>
          </a:p>
        </p:txBody>
      </p:sp>
      <p:sp>
        <p:nvSpPr>
          <p:cNvPr id="74755" name="AutoShape 3"/>
          <p:cNvSpPr>
            <a:spLocks noChangeArrowheads="1"/>
          </p:cNvSpPr>
          <p:nvPr/>
        </p:nvSpPr>
        <p:spPr bwMode="ltGray">
          <a:xfrm>
            <a:off x="3810000" y="2803525"/>
            <a:ext cx="5334000" cy="985838"/>
          </a:xfrm>
          <a:prstGeom prst="roundRect">
            <a:avLst>
              <a:gd name="adj" fmla="val 0"/>
            </a:avLst>
          </a:prstGeom>
          <a:gradFill rotWithShape="1">
            <a:gsLst>
              <a:gs pos="0">
                <a:schemeClr val="hlink">
                  <a:alpha val="25000"/>
                </a:schemeClr>
              </a:gs>
              <a:gs pos="100000">
                <a:schemeClr val="hlink">
                  <a:gamma/>
                  <a:tint val="0"/>
                  <a:invGamma/>
                  <a:alpha val="0"/>
                </a:schemeClr>
              </a:gs>
            </a:gsLst>
            <a:lin ang="0" scaled="1"/>
          </a:gra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 algn="ctr">
                <a:solidFill>
                  <a:schemeClr val="tx1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vi-VN"/>
          </a:p>
        </p:txBody>
      </p:sp>
      <p:sp>
        <p:nvSpPr>
          <p:cNvPr id="74756" name="AutoShape 4"/>
          <p:cNvSpPr>
            <a:spLocks noChangeArrowheads="1"/>
          </p:cNvSpPr>
          <p:nvPr/>
        </p:nvSpPr>
        <p:spPr bwMode="ltGray">
          <a:xfrm>
            <a:off x="4648200" y="1714500"/>
            <a:ext cx="4495800" cy="962025"/>
          </a:xfrm>
          <a:prstGeom prst="roundRect">
            <a:avLst>
              <a:gd name="adj" fmla="val 0"/>
            </a:avLst>
          </a:prstGeom>
          <a:gradFill rotWithShape="1">
            <a:gsLst>
              <a:gs pos="0">
                <a:schemeClr val="folHlink">
                  <a:alpha val="25000"/>
                </a:schemeClr>
              </a:gs>
              <a:gs pos="100000">
                <a:schemeClr val="folHlink">
                  <a:gamma/>
                  <a:tint val="0"/>
                  <a:invGamma/>
                  <a:alpha val="0"/>
                </a:schemeClr>
              </a:gs>
            </a:gsLst>
            <a:lin ang="0" scaled="1"/>
          </a:gra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 algn="ctr">
                <a:solidFill>
                  <a:schemeClr val="tx1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vi-VN"/>
          </a:p>
        </p:txBody>
      </p:sp>
      <p:sp>
        <p:nvSpPr>
          <p:cNvPr id="74757" name="AutoShape 5"/>
          <p:cNvSpPr>
            <a:spLocks noChangeArrowheads="1"/>
          </p:cNvSpPr>
          <p:nvPr/>
        </p:nvSpPr>
        <p:spPr bwMode="ltGray">
          <a:xfrm>
            <a:off x="1981200" y="5043488"/>
            <a:ext cx="7162800" cy="985837"/>
          </a:xfrm>
          <a:prstGeom prst="roundRect">
            <a:avLst>
              <a:gd name="adj" fmla="val 0"/>
            </a:avLst>
          </a:prstGeom>
          <a:gradFill rotWithShape="1">
            <a:gsLst>
              <a:gs pos="0">
                <a:schemeClr val="accent1">
                  <a:alpha val="25000"/>
                </a:schemeClr>
              </a:gs>
              <a:gs pos="100000">
                <a:schemeClr val="accent1">
                  <a:gamma/>
                  <a:tint val="0"/>
                  <a:invGamma/>
                  <a:alpha val="0"/>
                </a:schemeClr>
              </a:gs>
            </a:gsLst>
            <a:lin ang="0" scaled="1"/>
          </a:gra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vi-VN"/>
          </a:p>
        </p:txBody>
      </p:sp>
      <p:sp>
        <p:nvSpPr>
          <p:cNvPr id="74758" name="Rectangle 6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Thêm văn bản </a:t>
            </a:r>
            <a:endParaRPr lang="en-US" smtClean="0"/>
          </a:p>
        </p:txBody>
      </p:sp>
      <p:sp>
        <p:nvSpPr>
          <p:cNvPr id="74759" name="AutoShape 7"/>
          <p:cNvSpPr>
            <a:spLocks noChangeArrowheads="1"/>
          </p:cNvSpPr>
          <p:nvPr/>
        </p:nvSpPr>
        <p:spPr bwMode="ltGray">
          <a:xfrm>
            <a:off x="647700" y="4984750"/>
            <a:ext cx="1600200" cy="990600"/>
          </a:xfrm>
          <a:prstGeom prst="roundRect">
            <a:avLst>
              <a:gd name="adj" fmla="val 16667"/>
            </a:avLst>
          </a:prstGeom>
          <a:solidFill>
            <a:schemeClr val="accent1"/>
          </a:solidFill>
          <a:ln w="28575">
            <a:solidFill>
              <a:schemeClr val="bg1"/>
            </a:solidFill>
            <a:round/>
            <a:headEnd/>
            <a:tailEnd/>
          </a:ln>
          <a:effectLst>
            <a:outerShdw dist="63500" dir="3187806" algn="ctr" rotWithShape="0">
              <a:srgbClr val="000000">
                <a:alpha val="50000"/>
              </a:srgbClr>
            </a:outerShdw>
          </a:effectLst>
        </p:spPr>
        <p:txBody>
          <a:bodyPr wrap="none" anchor="ctr"/>
          <a:lstStyle/>
          <a:p>
            <a:endParaRPr lang="vi-VN"/>
          </a:p>
        </p:txBody>
      </p:sp>
      <p:sp>
        <p:nvSpPr>
          <p:cNvPr id="74760" name="Rectangle 8"/>
          <p:cNvSpPr>
            <a:spLocks noChangeArrowheads="1"/>
          </p:cNvSpPr>
          <p:nvPr/>
        </p:nvSpPr>
        <p:spPr bwMode="auto">
          <a:xfrm>
            <a:off x="757238" y="5137150"/>
            <a:ext cx="1371600" cy="701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28398" dir="3806097" algn="ctr" rotWithShape="0">
                    <a:schemeClr val="bg2">
                      <a:alpha val="50000"/>
                    </a:schemeClr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/>
            <a:r>
              <a:rPr lang="en-US" sz="2000" b="1" smtClean="0">
                <a:solidFill>
                  <a:srgbClr val="FFFFFF"/>
                </a:solidFill>
              </a:rPr>
              <a:t>Thêm chữ </a:t>
            </a:r>
            <a:endParaRPr lang="en-US" sz="2000" b="1">
              <a:solidFill>
                <a:srgbClr val="FFFFFF"/>
              </a:solidFill>
            </a:endParaRPr>
          </a:p>
        </p:txBody>
      </p:sp>
      <p:sp>
        <p:nvSpPr>
          <p:cNvPr id="74761" name="AutoShape 9"/>
          <p:cNvSpPr>
            <a:spLocks noChangeArrowheads="1"/>
          </p:cNvSpPr>
          <p:nvPr/>
        </p:nvSpPr>
        <p:spPr bwMode="ltGray">
          <a:xfrm>
            <a:off x="1676400" y="3884613"/>
            <a:ext cx="1600200" cy="990600"/>
          </a:xfrm>
          <a:prstGeom prst="roundRect">
            <a:avLst>
              <a:gd name="adj" fmla="val 16667"/>
            </a:avLst>
          </a:prstGeom>
          <a:solidFill>
            <a:schemeClr val="accent2"/>
          </a:solidFill>
          <a:ln w="28575">
            <a:solidFill>
              <a:schemeClr val="bg1"/>
            </a:solidFill>
            <a:round/>
            <a:headEnd/>
            <a:tailEnd/>
          </a:ln>
          <a:effectLst>
            <a:outerShdw dist="63500" dir="3187806" algn="ctr" rotWithShape="0">
              <a:srgbClr val="000000">
                <a:alpha val="50000"/>
              </a:srgbClr>
            </a:outerShdw>
          </a:effectLst>
        </p:spPr>
        <p:txBody>
          <a:bodyPr wrap="none" anchor="ctr"/>
          <a:lstStyle/>
          <a:p>
            <a:endParaRPr lang="vi-VN"/>
          </a:p>
        </p:txBody>
      </p:sp>
      <p:sp>
        <p:nvSpPr>
          <p:cNvPr id="74762" name="Rectangle 10"/>
          <p:cNvSpPr>
            <a:spLocks noChangeArrowheads="1"/>
          </p:cNvSpPr>
          <p:nvPr/>
        </p:nvSpPr>
        <p:spPr bwMode="auto">
          <a:xfrm>
            <a:off x="1785938" y="4037013"/>
            <a:ext cx="1371600" cy="701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28398" dir="3806097" algn="ctr" rotWithShape="0">
                    <a:schemeClr val="bg2">
                      <a:alpha val="50000"/>
                    </a:schemeClr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/>
            <a:r>
              <a:rPr lang="en-US" sz="2000" b="1" smtClean="0">
                <a:solidFill>
                  <a:srgbClr val="FFFFFF"/>
                </a:solidFill>
              </a:rPr>
              <a:t>Thêm chữ </a:t>
            </a:r>
            <a:endParaRPr lang="en-US" sz="2000" b="1">
              <a:solidFill>
                <a:srgbClr val="FFFFFF"/>
              </a:solidFill>
            </a:endParaRPr>
          </a:p>
        </p:txBody>
      </p:sp>
      <p:sp>
        <p:nvSpPr>
          <p:cNvPr id="74763" name="AutoShape 11"/>
          <p:cNvSpPr>
            <a:spLocks noChangeArrowheads="1"/>
          </p:cNvSpPr>
          <p:nvPr/>
        </p:nvSpPr>
        <p:spPr bwMode="ltGray">
          <a:xfrm>
            <a:off x="2743200" y="2762250"/>
            <a:ext cx="1600200" cy="990600"/>
          </a:xfrm>
          <a:prstGeom prst="roundRect">
            <a:avLst>
              <a:gd name="adj" fmla="val 16667"/>
            </a:avLst>
          </a:prstGeom>
          <a:solidFill>
            <a:schemeClr val="hlink"/>
          </a:solidFill>
          <a:ln w="28575">
            <a:solidFill>
              <a:schemeClr val="bg1"/>
            </a:solidFill>
            <a:round/>
            <a:headEnd/>
            <a:tailEnd/>
          </a:ln>
          <a:effectLst>
            <a:outerShdw dist="63500" dir="3187806" algn="ctr" rotWithShape="0">
              <a:srgbClr val="000000">
                <a:alpha val="50000"/>
              </a:srgbClr>
            </a:outerShdw>
          </a:effectLst>
        </p:spPr>
        <p:txBody>
          <a:bodyPr wrap="none" anchor="ctr"/>
          <a:lstStyle/>
          <a:p>
            <a:endParaRPr lang="vi-VN"/>
          </a:p>
        </p:txBody>
      </p:sp>
      <p:sp>
        <p:nvSpPr>
          <p:cNvPr id="74764" name="Rectangle 12"/>
          <p:cNvSpPr>
            <a:spLocks noChangeArrowheads="1"/>
          </p:cNvSpPr>
          <p:nvPr/>
        </p:nvSpPr>
        <p:spPr bwMode="auto">
          <a:xfrm>
            <a:off x="2852738" y="2914650"/>
            <a:ext cx="1371600" cy="701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28398" dir="3806097" algn="ctr" rotWithShape="0">
                    <a:schemeClr val="bg2">
                      <a:alpha val="50000"/>
                    </a:schemeClr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/>
            <a:r>
              <a:rPr lang="en-US" sz="2000" b="1" smtClean="0">
                <a:solidFill>
                  <a:srgbClr val="FFFFFF"/>
                </a:solidFill>
              </a:rPr>
              <a:t>Thêm chữ </a:t>
            </a:r>
            <a:endParaRPr lang="en-US" sz="2000" b="1">
              <a:solidFill>
                <a:srgbClr val="FFFFFF"/>
              </a:solidFill>
            </a:endParaRPr>
          </a:p>
        </p:txBody>
      </p:sp>
      <p:sp>
        <p:nvSpPr>
          <p:cNvPr id="74765" name="AutoShape 13"/>
          <p:cNvSpPr>
            <a:spLocks noChangeArrowheads="1"/>
          </p:cNvSpPr>
          <p:nvPr/>
        </p:nvSpPr>
        <p:spPr bwMode="ltGray">
          <a:xfrm>
            <a:off x="3733800" y="1676400"/>
            <a:ext cx="1600200" cy="966788"/>
          </a:xfrm>
          <a:prstGeom prst="roundRect">
            <a:avLst>
              <a:gd name="adj" fmla="val 16667"/>
            </a:avLst>
          </a:prstGeom>
          <a:solidFill>
            <a:schemeClr val="folHlink"/>
          </a:solidFill>
          <a:ln w="28575">
            <a:solidFill>
              <a:schemeClr val="bg1"/>
            </a:solidFill>
            <a:round/>
            <a:headEnd/>
            <a:tailEnd/>
          </a:ln>
          <a:effectLst>
            <a:outerShdw dist="63500" dir="3187806" algn="ctr" rotWithShape="0">
              <a:srgbClr val="000000">
                <a:alpha val="50000"/>
              </a:srgbClr>
            </a:outerShdw>
          </a:effectLst>
        </p:spPr>
        <p:txBody>
          <a:bodyPr wrap="none" anchor="ctr"/>
          <a:lstStyle/>
          <a:p>
            <a:endParaRPr lang="vi-VN"/>
          </a:p>
        </p:txBody>
      </p:sp>
      <p:sp>
        <p:nvSpPr>
          <p:cNvPr id="74766" name="Rectangle 14"/>
          <p:cNvSpPr>
            <a:spLocks noChangeArrowheads="1"/>
          </p:cNvSpPr>
          <p:nvPr/>
        </p:nvSpPr>
        <p:spPr bwMode="auto">
          <a:xfrm>
            <a:off x="3843338" y="1804988"/>
            <a:ext cx="1371600" cy="701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28398" dir="3806097" algn="ctr" rotWithShape="0">
                    <a:schemeClr val="bg2">
                      <a:alpha val="50000"/>
                    </a:schemeClr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/>
            <a:r>
              <a:rPr lang="en-US" sz="2000" b="1" smtClean="0">
                <a:solidFill>
                  <a:srgbClr val="FFFFFF"/>
                </a:solidFill>
              </a:rPr>
              <a:t>Thêm chữ </a:t>
            </a:r>
            <a:endParaRPr lang="en-US" sz="2000" b="1">
              <a:solidFill>
                <a:srgbClr val="FFFFFF"/>
              </a:solidFill>
            </a:endParaRPr>
          </a:p>
        </p:txBody>
      </p:sp>
      <p:sp>
        <p:nvSpPr>
          <p:cNvPr id="74767" name="Text Box 15"/>
          <p:cNvSpPr txBox="1">
            <a:spLocks noChangeArrowheads="1"/>
          </p:cNvSpPr>
          <p:nvPr/>
        </p:nvSpPr>
        <p:spPr bwMode="black">
          <a:xfrm>
            <a:off x="2362200" y="5268913"/>
            <a:ext cx="5486400" cy="30777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eaLnBrk="0" hangingPunct="0"/>
            <a:r>
              <a:rPr lang="en-US" sz="1400" b="1" smtClean="0"/>
              <a:t>Thêm nội dung bằng văn bản của bạn tại đây.</a:t>
            </a:r>
            <a:endParaRPr lang="en-US" sz="1400" b="1"/>
          </a:p>
        </p:txBody>
      </p:sp>
      <p:sp>
        <p:nvSpPr>
          <p:cNvPr id="74768" name="Text Box 16"/>
          <p:cNvSpPr txBox="1">
            <a:spLocks noChangeArrowheads="1"/>
          </p:cNvSpPr>
          <p:nvPr/>
        </p:nvSpPr>
        <p:spPr bwMode="black">
          <a:xfrm>
            <a:off x="3419475" y="4135438"/>
            <a:ext cx="4419600" cy="30777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eaLnBrk="0" hangingPunct="0"/>
            <a:r>
              <a:rPr lang="en-US" sz="1400" b="1" smtClean="0"/>
              <a:t>Thêm nội dung bằng văn bản của bạn tại đây.</a:t>
            </a:r>
            <a:endParaRPr lang="en-US" sz="1400" b="1"/>
          </a:p>
        </p:txBody>
      </p:sp>
      <p:sp>
        <p:nvSpPr>
          <p:cNvPr id="74769" name="Text Box 17"/>
          <p:cNvSpPr txBox="1">
            <a:spLocks noChangeArrowheads="1"/>
          </p:cNvSpPr>
          <p:nvPr/>
        </p:nvSpPr>
        <p:spPr bwMode="black">
          <a:xfrm>
            <a:off x="4419600" y="3032125"/>
            <a:ext cx="4064000" cy="30777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eaLnBrk="0" hangingPunct="0"/>
            <a:r>
              <a:rPr lang="en-US" sz="1400" b="1" smtClean="0"/>
              <a:t>Thêm nội dung bằng văn bản của bạn tại đây.</a:t>
            </a:r>
            <a:endParaRPr lang="en-US" sz="1400" b="1"/>
          </a:p>
        </p:txBody>
      </p:sp>
      <p:sp>
        <p:nvSpPr>
          <p:cNvPr id="74770" name="Text Box 18"/>
          <p:cNvSpPr txBox="1">
            <a:spLocks noChangeArrowheads="1"/>
          </p:cNvSpPr>
          <p:nvPr/>
        </p:nvSpPr>
        <p:spPr bwMode="black">
          <a:xfrm>
            <a:off x="5410200" y="1792288"/>
            <a:ext cx="3048000" cy="52322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eaLnBrk="0" hangingPunct="0"/>
            <a:r>
              <a:rPr lang="en-US" sz="1400" b="1" smtClean="0"/>
              <a:t>Thêm nội dung bằng văn bản của bạn tại đây.</a:t>
            </a:r>
            <a:endParaRPr lang="en-US" sz="1400" b="1"/>
          </a:p>
        </p:txBody>
      </p:sp>
      <p:sp>
        <p:nvSpPr>
          <p:cNvPr id="74771" name="Freeform 19"/>
          <p:cNvSpPr>
            <a:spLocks/>
          </p:cNvSpPr>
          <p:nvPr/>
        </p:nvSpPr>
        <p:spPr bwMode="black">
          <a:xfrm>
            <a:off x="1473200" y="2033588"/>
            <a:ext cx="2108200" cy="533400"/>
          </a:xfrm>
          <a:custGeom>
            <a:avLst/>
            <a:gdLst>
              <a:gd name="T0" fmla="*/ 0 w 1328"/>
              <a:gd name="T1" fmla="*/ 336 h 336"/>
              <a:gd name="T2" fmla="*/ 1328 w 1328"/>
              <a:gd name="T3" fmla="*/ 0 h 336"/>
            </a:gdLst>
            <a:ahLst/>
            <a:cxnLst>
              <a:cxn ang="0">
                <a:pos x="T0" y="T1"/>
              </a:cxn>
              <a:cxn ang="0">
                <a:pos x="T2" y="T3"/>
              </a:cxn>
            </a:cxnLst>
            <a:rect l="0" t="0" r="r" b="b"/>
            <a:pathLst>
              <a:path w="1328" h="336">
                <a:moveTo>
                  <a:pt x="0" y="336"/>
                </a:moveTo>
                <a:lnTo>
                  <a:pt x="1328" y="0"/>
                </a:lnTo>
              </a:path>
            </a:pathLst>
          </a:custGeom>
          <a:noFill/>
          <a:ln w="19050" cap="flat" cmpd="sng">
            <a:solidFill>
              <a:schemeClr val="tx1"/>
            </a:solidFill>
            <a:prstDash val="sysDot"/>
            <a:round/>
            <a:headEnd type="oval" w="med" len="med"/>
            <a:tailEnd type="triangle" w="lg" len="lg"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vi-VN"/>
          </a:p>
        </p:txBody>
      </p:sp>
      <p:sp>
        <p:nvSpPr>
          <p:cNvPr id="74772" name="Rectangle 20"/>
          <p:cNvSpPr>
            <a:spLocks noChangeArrowheads="1"/>
          </p:cNvSpPr>
          <p:nvPr/>
        </p:nvSpPr>
        <p:spPr bwMode="black">
          <a:xfrm>
            <a:off x="228600" y="2643188"/>
            <a:ext cx="2362200" cy="40011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/>
            <a:r>
              <a:rPr lang="en-US" sz="2000" b="1" smtClean="0">
                <a:latin typeface="Verdana" panose="020B0604030504040204" pitchFamily="34" charset="0"/>
                <a:cs typeface="Arial" panose="020B0604020202020204" pitchFamily="34" charset="0"/>
              </a:rPr>
              <a:t>Thêm văn bản </a:t>
            </a:r>
            <a:endParaRPr lang="en-US" sz="2000" b="1">
              <a:latin typeface="Verdana" panose="020B0604030504040204" pitchFamily="34" charset="0"/>
              <a:cs typeface="Arial" panose="020B0604020202020204" pitchFamily="34" charset="0"/>
            </a:endParaRPr>
          </a:p>
        </p:txBody>
      </p:sp>
      <p:sp>
        <p:nvSpPr>
          <p:cNvPr id="74773" name="Freeform 21"/>
          <p:cNvSpPr>
            <a:spLocks/>
          </p:cNvSpPr>
          <p:nvPr/>
        </p:nvSpPr>
        <p:spPr bwMode="black">
          <a:xfrm>
            <a:off x="1231900" y="3430588"/>
            <a:ext cx="114300" cy="1384300"/>
          </a:xfrm>
          <a:custGeom>
            <a:avLst/>
            <a:gdLst>
              <a:gd name="T0" fmla="*/ 0 w 72"/>
              <a:gd name="T1" fmla="*/ 0 h 872"/>
              <a:gd name="T2" fmla="*/ 72 w 72"/>
              <a:gd name="T3" fmla="*/ 872 h 872"/>
            </a:gdLst>
            <a:ahLst/>
            <a:cxnLst>
              <a:cxn ang="0">
                <a:pos x="T0" y="T1"/>
              </a:cxn>
              <a:cxn ang="0">
                <a:pos x="T2" y="T3"/>
              </a:cxn>
            </a:cxnLst>
            <a:rect l="0" t="0" r="r" b="b"/>
            <a:pathLst>
              <a:path w="72" h="872">
                <a:moveTo>
                  <a:pt x="0" y="0"/>
                </a:moveTo>
                <a:lnTo>
                  <a:pt x="72" y="872"/>
                </a:lnTo>
              </a:path>
            </a:pathLst>
          </a:custGeom>
          <a:noFill/>
          <a:ln w="19050" cap="flat" cmpd="sng">
            <a:solidFill>
              <a:schemeClr val="tx1"/>
            </a:solidFill>
            <a:prstDash val="sysDot"/>
            <a:round/>
            <a:headEnd type="oval" w="med" len="med"/>
            <a:tailEnd type="triangle" w="lg" len="lg"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vi-VN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5778" name="Arc 2"/>
          <p:cNvSpPr>
            <a:spLocks/>
          </p:cNvSpPr>
          <p:nvPr/>
        </p:nvSpPr>
        <p:spPr bwMode="gray">
          <a:xfrm>
            <a:off x="1412875" y="2120900"/>
            <a:ext cx="6172200" cy="3810000"/>
          </a:xfrm>
          <a:custGeom>
            <a:avLst/>
            <a:gdLst>
              <a:gd name="G0" fmla="+- 19752 0 0"/>
              <a:gd name="G1" fmla="+- 21600 0 0"/>
              <a:gd name="G2" fmla="+- 21600 0 0"/>
              <a:gd name="T0" fmla="*/ 0 w 38158"/>
              <a:gd name="T1" fmla="*/ 12858 h 21600"/>
              <a:gd name="T2" fmla="*/ 38158 w 38158"/>
              <a:gd name="T3" fmla="*/ 10296 h 21600"/>
              <a:gd name="T4" fmla="*/ 19752 w 38158"/>
              <a:gd name="T5" fmla="*/ 216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38158" h="21600" fill="none" extrusionOk="0">
                <a:moveTo>
                  <a:pt x="0" y="12858"/>
                </a:moveTo>
                <a:cubicBezTo>
                  <a:pt x="3459" y="5041"/>
                  <a:pt x="11203" y="-1"/>
                  <a:pt x="19752" y="0"/>
                </a:cubicBezTo>
                <a:cubicBezTo>
                  <a:pt x="27259" y="0"/>
                  <a:pt x="34228" y="3898"/>
                  <a:pt x="38157" y="10296"/>
                </a:cubicBezTo>
              </a:path>
              <a:path w="38158" h="21600" stroke="0" extrusionOk="0">
                <a:moveTo>
                  <a:pt x="0" y="12858"/>
                </a:moveTo>
                <a:cubicBezTo>
                  <a:pt x="3459" y="5041"/>
                  <a:pt x="11203" y="-1"/>
                  <a:pt x="19752" y="0"/>
                </a:cubicBezTo>
                <a:cubicBezTo>
                  <a:pt x="27259" y="0"/>
                  <a:pt x="34228" y="3898"/>
                  <a:pt x="38157" y="10296"/>
                </a:cubicBezTo>
                <a:lnTo>
                  <a:pt x="19752" y="21600"/>
                </a:lnTo>
                <a:close/>
              </a:path>
            </a:pathLst>
          </a:custGeom>
          <a:noFill/>
          <a:ln w="57150" cap="rnd">
            <a:solidFill>
              <a:srgbClr val="C0C0C0"/>
            </a:solidFill>
            <a:prstDash val="sysDot"/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vi-VN"/>
          </a:p>
        </p:txBody>
      </p:sp>
      <p:sp>
        <p:nvSpPr>
          <p:cNvPr id="75779" name="Rectangle 3"/>
          <p:cNvSpPr>
            <a:spLocks noGrp="1" noChangeArrowheads="1"/>
          </p:cNvSpPr>
          <p:nvPr>
            <p:ph type="title"/>
          </p:nvPr>
        </p:nvSpPr>
        <p:spPr>
          <a:xfrm>
            <a:off x="2133600" y="304800"/>
            <a:ext cx="6553200" cy="868363"/>
          </a:xfrm>
        </p:spPr>
        <p:txBody>
          <a:bodyPr/>
          <a:lstStyle/>
          <a:p>
            <a:r>
              <a:rPr lang="en-US" smtClean="0"/>
              <a:t>Thêm văn bản </a:t>
            </a:r>
            <a:endParaRPr lang="en-US" smtClean="0"/>
          </a:p>
        </p:txBody>
      </p:sp>
      <p:sp>
        <p:nvSpPr>
          <p:cNvPr id="75780" name="Text Box 4"/>
          <p:cNvSpPr txBox="1">
            <a:spLocks noChangeArrowheads="1"/>
          </p:cNvSpPr>
          <p:nvPr/>
        </p:nvSpPr>
        <p:spPr bwMode="black">
          <a:xfrm>
            <a:off x="3317875" y="3187700"/>
            <a:ext cx="2438400" cy="83099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 eaLnBrk="0" hangingPunct="0"/>
            <a:r>
              <a:rPr lang="en-US" sz="1600" b="1" smtClean="0"/>
              <a:t>Thêm nội dung bằng văn bản của bạn tại đây.</a:t>
            </a:r>
            <a:endParaRPr lang="en-US" sz="1600" b="1"/>
          </a:p>
        </p:txBody>
      </p:sp>
      <p:sp>
        <p:nvSpPr>
          <p:cNvPr id="75781" name="Rectangle 5"/>
          <p:cNvSpPr>
            <a:spLocks noChangeArrowheads="1"/>
          </p:cNvSpPr>
          <p:nvPr/>
        </p:nvSpPr>
        <p:spPr bwMode="black">
          <a:xfrm>
            <a:off x="879475" y="5092700"/>
            <a:ext cx="2246313" cy="28623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lnSpc>
                <a:spcPct val="90000"/>
              </a:lnSpc>
              <a:spcBef>
                <a:spcPct val="50000"/>
              </a:spcBef>
              <a:buFontTx/>
              <a:buChar char="•"/>
            </a:pPr>
            <a:r>
              <a:rPr lang="en-US" sz="1400" b="1" smtClean="0"/>
              <a:t>Thêm văn bản </a:t>
            </a:r>
            <a:endParaRPr lang="en-US" sz="1400" b="1"/>
          </a:p>
        </p:txBody>
      </p:sp>
      <p:grpSp>
        <p:nvGrpSpPr>
          <p:cNvPr id="75782" name="Group 6"/>
          <p:cNvGrpSpPr>
            <a:grpSpLocks/>
          </p:cNvGrpSpPr>
          <p:nvPr/>
        </p:nvGrpSpPr>
        <p:grpSpPr bwMode="auto">
          <a:xfrm>
            <a:off x="609600" y="2921000"/>
            <a:ext cx="7847013" cy="3117850"/>
            <a:chOff x="406" y="1876"/>
            <a:chExt cx="4943" cy="1964"/>
          </a:xfrm>
        </p:grpSpPr>
        <p:sp>
          <p:nvSpPr>
            <p:cNvPr id="75783" name="Line 7"/>
            <p:cNvSpPr>
              <a:spLocks noChangeShapeType="1"/>
            </p:cNvSpPr>
            <p:nvPr/>
          </p:nvSpPr>
          <p:spPr bwMode="gray">
            <a:xfrm flipH="1">
              <a:off x="3751" y="3840"/>
              <a:ext cx="1598" cy="0"/>
            </a:xfrm>
            <a:prstGeom prst="line">
              <a:avLst/>
            </a:prstGeom>
            <a:noFill/>
            <a:ln w="57150">
              <a:solidFill>
                <a:srgbClr val="C0C0C0"/>
              </a:solidFill>
              <a:round/>
              <a:headEnd type="triangle" w="med" len="med"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vi-VN"/>
            </a:p>
          </p:txBody>
        </p:sp>
        <p:grpSp>
          <p:nvGrpSpPr>
            <p:cNvPr id="75784" name="Group 8"/>
            <p:cNvGrpSpPr>
              <a:grpSpLocks/>
            </p:cNvGrpSpPr>
            <p:nvPr/>
          </p:nvGrpSpPr>
          <p:grpSpPr bwMode="auto">
            <a:xfrm>
              <a:off x="406" y="1876"/>
              <a:ext cx="3818" cy="1964"/>
              <a:chOff x="406" y="1876"/>
              <a:chExt cx="3818" cy="1964"/>
            </a:xfrm>
          </p:grpSpPr>
          <p:grpSp>
            <p:nvGrpSpPr>
              <p:cNvPr id="75785" name="Group 9"/>
              <p:cNvGrpSpPr>
                <a:grpSpLocks/>
              </p:cNvGrpSpPr>
              <p:nvPr/>
            </p:nvGrpSpPr>
            <p:grpSpPr bwMode="auto">
              <a:xfrm>
                <a:off x="406" y="2928"/>
                <a:ext cx="3359" cy="912"/>
                <a:chOff x="406" y="2928"/>
                <a:chExt cx="3359" cy="912"/>
              </a:xfrm>
            </p:grpSpPr>
            <p:sp>
              <p:nvSpPr>
                <p:cNvPr id="75786" name="Arc 10"/>
                <p:cNvSpPr>
                  <a:spLocks/>
                </p:cNvSpPr>
                <p:nvPr/>
              </p:nvSpPr>
              <p:spPr bwMode="gray">
                <a:xfrm>
                  <a:off x="2008" y="2928"/>
                  <a:ext cx="1757" cy="912"/>
                </a:xfrm>
                <a:custGeom>
                  <a:avLst/>
                  <a:gdLst>
                    <a:gd name="G0" fmla="+- 21600 0 0"/>
                    <a:gd name="G1" fmla="+- 21600 0 0"/>
                    <a:gd name="G2" fmla="+- 21600 0 0"/>
                    <a:gd name="T0" fmla="*/ 0 w 43200"/>
                    <a:gd name="T1" fmla="*/ 21522 h 21600"/>
                    <a:gd name="T2" fmla="*/ 43200 w 43200"/>
                    <a:gd name="T3" fmla="*/ 21600 h 21600"/>
                    <a:gd name="T4" fmla="*/ 21600 w 43200"/>
                    <a:gd name="T5" fmla="*/ 21600 h 21600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</a:cxnLst>
                  <a:rect l="0" t="0" r="r" b="b"/>
                  <a:pathLst>
                    <a:path w="43200" h="21600" fill="none" extrusionOk="0">
                      <a:moveTo>
                        <a:pt x="0" y="21522"/>
                      </a:moveTo>
                      <a:cubicBezTo>
                        <a:pt x="43" y="9623"/>
                        <a:pt x="9701" y="-1"/>
                        <a:pt x="21600" y="0"/>
                      </a:cubicBezTo>
                      <a:cubicBezTo>
                        <a:pt x="33529" y="0"/>
                        <a:pt x="43200" y="9670"/>
                        <a:pt x="43200" y="21600"/>
                      </a:cubicBezTo>
                    </a:path>
                    <a:path w="43200" h="21600" stroke="0" extrusionOk="0">
                      <a:moveTo>
                        <a:pt x="0" y="21522"/>
                      </a:moveTo>
                      <a:cubicBezTo>
                        <a:pt x="43" y="9623"/>
                        <a:pt x="9701" y="-1"/>
                        <a:pt x="21600" y="0"/>
                      </a:cubicBezTo>
                      <a:cubicBezTo>
                        <a:pt x="33529" y="0"/>
                        <a:pt x="43200" y="9670"/>
                        <a:pt x="43200" y="21600"/>
                      </a:cubicBezTo>
                      <a:lnTo>
                        <a:pt x="21600" y="21600"/>
                      </a:lnTo>
                      <a:close/>
                    </a:path>
                  </a:pathLst>
                </a:custGeom>
                <a:noFill/>
                <a:ln w="57150">
                  <a:solidFill>
                    <a:srgbClr val="C0C0C0"/>
                  </a:solidFill>
                  <a:round/>
                  <a:headEnd/>
                  <a:tailEnd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solidFill>
                        <a:schemeClr val="accent1"/>
                      </a:solidFill>
                    </a14:hiddenFill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/>
                <a:p>
                  <a:endParaRPr lang="vi-VN"/>
                </a:p>
              </p:txBody>
            </p:sp>
            <p:sp>
              <p:nvSpPr>
                <p:cNvPr id="75787" name="Line 11"/>
                <p:cNvSpPr>
                  <a:spLocks noChangeShapeType="1"/>
                </p:cNvSpPr>
                <p:nvPr/>
              </p:nvSpPr>
              <p:spPr bwMode="gray">
                <a:xfrm flipH="1">
                  <a:off x="406" y="3840"/>
                  <a:ext cx="1611" cy="0"/>
                </a:xfrm>
                <a:prstGeom prst="line">
                  <a:avLst/>
                </a:prstGeom>
                <a:noFill/>
                <a:ln w="57150">
                  <a:solidFill>
                    <a:srgbClr val="C0C0C0"/>
                  </a:solidFill>
                  <a:round/>
                  <a:headEnd/>
                  <a:tailEnd type="triangle" w="med" len="med"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/>
                <a:lstStyle/>
                <a:p>
                  <a:endParaRPr lang="vi-VN"/>
                </a:p>
              </p:txBody>
            </p:sp>
          </p:grpSp>
          <p:sp>
            <p:nvSpPr>
              <p:cNvPr id="75788" name="Line 12"/>
              <p:cNvSpPr>
                <a:spLocks noChangeShapeType="1"/>
              </p:cNvSpPr>
              <p:nvPr/>
            </p:nvSpPr>
            <p:spPr bwMode="gray">
              <a:xfrm rot="16200000" flipH="1">
                <a:off x="1383" y="2108"/>
                <a:ext cx="1214" cy="750"/>
              </a:xfrm>
              <a:prstGeom prst="line">
                <a:avLst/>
              </a:prstGeom>
              <a:noFill/>
              <a:ln w="57150">
                <a:solidFill>
                  <a:srgbClr val="C0C0C0"/>
                </a:solidFill>
                <a:round/>
                <a:headEnd type="triangle" w="med" len="med"/>
                <a:tailEnd/>
              </a:ln>
              <a:effectLst/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vi-VN"/>
              </a:p>
            </p:txBody>
          </p:sp>
          <p:sp>
            <p:nvSpPr>
              <p:cNvPr id="75789" name="Line 13"/>
              <p:cNvSpPr>
                <a:spLocks noChangeShapeType="1"/>
              </p:cNvSpPr>
              <p:nvPr/>
            </p:nvSpPr>
            <p:spPr bwMode="gray">
              <a:xfrm rot="5400000">
                <a:off x="3246" y="2131"/>
                <a:ext cx="1142" cy="815"/>
              </a:xfrm>
              <a:prstGeom prst="line">
                <a:avLst/>
              </a:prstGeom>
              <a:noFill/>
              <a:ln w="57150">
                <a:solidFill>
                  <a:srgbClr val="C0C0C0"/>
                </a:solidFill>
                <a:round/>
                <a:headEnd type="triangle" w="med" len="med"/>
                <a:tailEnd/>
              </a:ln>
              <a:effectLst/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vi-VN"/>
              </a:p>
            </p:txBody>
          </p:sp>
        </p:grpSp>
      </p:grpSp>
      <p:sp>
        <p:nvSpPr>
          <p:cNvPr id="75790" name="Rectangle 14"/>
          <p:cNvSpPr>
            <a:spLocks noChangeArrowheads="1"/>
          </p:cNvSpPr>
          <p:nvPr/>
        </p:nvSpPr>
        <p:spPr bwMode="gray">
          <a:xfrm>
            <a:off x="3840163" y="1892300"/>
            <a:ext cx="1193800" cy="6413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28398" dir="3806097" algn="ctr" rotWithShape="0">
                    <a:schemeClr val="bg2">
                      <a:alpha val="50000"/>
                    </a:schemeClr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/>
            <a:r>
              <a:rPr lang="en-US" smtClean="0">
                <a:solidFill>
                  <a:srgbClr val="FFFFFF"/>
                </a:solidFill>
              </a:rPr>
              <a:t>Thêm chữ </a:t>
            </a:r>
            <a:endParaRPr lang="en-US">
              <a:solidFill>
                <a:srgbClr val="FFFFFF"/>
              </a:solidFill>
            </a:endParaRPr>
          </a:p>
        </p:txBody>
      </p:sp>
      <p:sp>
        <p:nvSpPr>
          <p:cNvPr id="75791" name="Oval 15"/>
          <p:cNvSpPr>
            <a:spLocks noChangeArrowheads="1"/>
          </p:cNvSpPr>
          <p:nvPr/>
        </p:nvSpPr>
        <p:spPr bwMode="gray">
          <a:xfrm>
            <a:off x="6899275" y="3568700"/>
            <a:ext cx="1263650" cy="1263650"/>
          </a:xfrm>
          <a:prstGeom prst="ellipse">
            <a:avLst/>
          </a:prstGeom>
          <a:solidFill>
            <a:schemeClr val="folHlink"/>
          </a:solidFill>
          <a:ln w="114300" cmpd="thinThick">
            <a:solidFill>
              <a:schemeClr val="folHlink"/>
            </a:solidFill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vi-VN"/>
          </a:p>
        </p:txBody>
      </p:sp>
      <p:sp>
        <p:nvSpPr>
          <p:cNvPr id="75792" name="Rectangle 16"/>
          <p:cNvSpPr>
            <a:spLocks noChangeArrowheads="1"/>
          </p:cNvSpPr>
          <p:nvPr/>
        </p:nvSpPr>
        <p:spPr bwMode="white">
          <a:xfrm>
            <a:off x="6943725" y="3917950"/>
            <a:ext cx="1193800" cy="6413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28398" dir="3806097" algn="ctr" rotWithShape="0">
                    <a:schemeClr val="bg2">
                      <a:alpha val="50000"/>
                    </a:schemeClr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/>
            <a:r>
              <a:rPr lang="en-US" smtClean="0">
                <a:solidFill>
                  <a:srgbClr val="FFFFFF"/>
                </a:solidFill>
              </a:rPr>
              <a:t>Thêm chữ </a:t>
            </a:r>
            <a:endParaRPr lang="en-US">
              <a:solidFill>
                <a:srgbClr val="FFFFFF"/>
              </a:solidFill>
            </a:endParaRPr>
          </a:p>
        </p:txBody>
      </p:sp>
      <p:sp>
        <p:nvSpPr>
          <p:cNvPr id="75793" name="Oval 17"/>
          <p:cNvSpPr>
            <a:spLocks noChangeArrowheads="1"/>
          </p:cNvSpPr>
          <p:nvPr/>
        </p:nvSpPr>
        <p:spPr bwMode="gray">
          <a:xfrm>
            <a:off x="911225" y="3568700"/>
            <a:ext cx="1263650" cy="1263650"/>
          </a:xfrm>
          <a:prstGeom prst="ellipse">
            <a:avLst/>
          </a:prstGeom>
          <a:solidFill>
            <a:schemeClr val="accent2"/>
          </a:solidFill>
          <a:ln w="114300" cmpd="thinThick">
            <a:solidFill>
              <a:schemeClr val="accent2"/>
            </a:solidFill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vi-VN"/>
          </a:p>
        </p:txBody>
      </p:sp>
      <p:sp>
        <p:nvSpPr>
          <p:cNvPr id="75794" name="Rectangle 18"/>
          <p:cNvSpPr>
            <a:spLocks noChangeArrowheads="1"/>
          </p:cNvSpPr>
          <p:nvPr/>
        </p:nvSpPr>
        <p:spPr bwMode="white">
          <a:xfrm>
            <a:off x="944563" y="3917950"/>
            <a:ext cx="1193800" cy="6413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28398" dir="3806097" algn="ctr" rotWithShape="0">
                    <a:schemeClr val="bg2">
                      <a:alpha val="50000"/>
                    </a:schemeClr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/>
            <a:r>
              <a:rPr lang="en-US" smtClean="0">
                <a:solidFill>
                  <a:srgbClr val="FFFFFF"/>
                </a:solidFill>
              </a:rPr>
              <a:t>Thêm chữ </a:t>
            </a:r>
            <a:endParaRPr lang="en-US">
              <a:solidFill>
                <a:srgbClr val="FFFFFF"/>
              </a:solidFill>
            </a:endParaRPr>
          </a:p>
        </p:txBody>
      </p:sp>
      <p:sp>
        <p:nvSpPr>
          <p:cNvPr id="75795" name="Rectangle 19"/>
          <p:cNvSpPr>
            <a:spLocks noChangeArrowheads="1"/>
          </p:cNvSpPr>
          <p:nvPr/>
        </p:nvSpPr>
        <p:spPr bwMode="black">
          <a:xfrm>
            <a:off x="6061075" y="5016500"/>
            <a:ext cx="2246313" cy="28623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lnSpc>
                <a:spcPct val="90000"/>
              </a:lnSpc>
              <a:spcBef>
                <a:spcPct val="50000"/>
              </a:spcBef>
              <a:buFontTx/>
              <a:buChar char="•"/>
            </a:pPr>
            <a:r>
              <a:rPr lang="en-US" sz="1400" b="1" smtClean="0"/>
              <a:t>Thêm văn bản </a:t>
            </a:r>
            <a:endParaRPr lang="en-US" sz="1400" b="1"/>
          </a:p>
        </p:txBody>
      </p:sp>
      <p:grpSp>
        <p:nvGrpSpPr>
          <p:cNvPr id="75796" name="Group 20"/>
          <p:cNvGrpSpPr>
            <a:grpSpLocks/>
          </p:cNvGrpSpPr>
          <p:nvPr/>
        </p:nvGrpSpPr>
        <p:grpSpPr bwMode="auto">
          <a:xfrm>
            <a:off x="3578225" y="1295400"/>
            <a:ext cx="1949450" cy="1892300"/>
            <a:chOff x="2359" y="1177"/>
            <a:chExt cx="1228" cy="1192"/>
          </a:xfrm>
        </p:grpSpPr>
        <p:sp>
          <p:nvSpPr>
            <p:cNvPr id="75797" name="Oval 21"/>
            <p:cNvSpPr>
              <a:spLocks noChangeAspect="1" noChangeArrowheads="1"/>
            </p:cNvSpPr>
            <p:nvPr/>
          </p:nvSpPr>
          <p:spPr bwMode="gray">
            <a:xfrm>
              <a:off x="2359" y="1177"/>
              <a:ext cx="1228" cy="1192"/>
            </a:xfrm>
            <a:prstGeom prst="ellipse">
              <a:avLst/>
            </a:prstGeom>
            <a:solidFill>
              <a:schemeClr val="tx2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38100">
                  <a:solidFill>
                    <a:srgbClr val="D3A91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vi-VN"/>
            </a:p>
          </p:txBody>
        </p:sp>
        <p:sp>
          <p:nvSpPr>
            <p:cNvPr id="75798" name="Oval 22"/>
            <p:cNvSpPr>
              <a:spLocks noChangeArrowheads="1"/>
            </p:cNvSpPr>
            <p:nvPr/>
          </p:nvSpPr>
          <p:spPr bwMode="gray">
            <a:xfrm>
              <a:off x="2454" y="1260"/>
              <a:ext cx="1044" cy="1044"/>
            </a:xfrm>
            <a:prstGeom prst="ellipse">
              <a:avLst/>
            </a:prstGeom>
            <a:solidFill>
              <a:schemeClr val="tx2"/>
            </a:solidFill>
            <a:ln w="57150">
              <a:solidFill>
                <a:srgbClr val="FFFFFF"/>
              </a:solidFill>
              <a:round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vi-VN"/>
            </a:p>
          </p:txBody>
        </p:sp>
      </p:grpSp>
      <p:sp>
        <p:nvSpPr>
          <p:cNvPr id="75799" name="Rectangle 23"/>
          <p:cNvSpPr>
            <a:spLocks noChangeArrowheads="1"/>
          </p:cNvSpPr>
          <p:nvPr/>
        </p:nvSpPr>
        <p:spPr bwMode="gray">
          <a:xfrm>
            <a:off x="3819525" y="1727200"/>
            <a:ext cx="1462088" cy="175432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lnSpc>
                <a:spcPct val="120000"/>
              </a:lnSpc>
              <a:buClr>
                <a:srgbClr val="7B9B63"/>
              </a:buClr>
              <a:buSzPct val="60000"/>
              <a:buFont typeface="Arial" panose="020B0604020202020204" pitchFamily="34" charset="0"/>
              <a:buNone/>
            </a:pPr>
            <a:r>
              <a:rPr lang="en-US" b="1" smtClean="0">
                <a:solidFill>
                  <a:schemeClr val="bg1"/>
                </a:solidFill>
              </a:rPr>
              <a:t>Thêm nội dung bằng văn bản của bạn tại đây.</a:t>
            </a:r>
            <a:endParaRPr lang="en-US" b="1">
              <a:solidFill>
                <a:schemeClr val="bg1"/>
              </a:solidFill>
            </a:endParaRPr>
          </a:p>
        </p:txBody>
      </p:sp>
      <p:sp>
        <p:nvSpPr>
          <p:cNvPr id="75800" name="Rectangle 24"/>
          <p:cNvSpPr>
            <a:spLocks noChangeArrowheads="1"/>
          </p:cNvSpPr>
          <p:nvPr/>
        </p:nvSpPr>
        <p:spPr bwMode="black">
          <a:xfrm>
            <a:off x="6442075" y="2197100"/>
            <a:ext cx="2038350" cy="39703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lnSpc>
                <a:spcPct val="110000"/>
              </a:lnSpc>
              <a:spcBef>
                <a:spcPct val="50000"/>
              </a:spcBef>
            </a:pPr>
            <a:r>
              <a:rPr lang="en-US" smtClean="0"/>
              <a:t>Thêm văn bản </a:t>
            </a:r>
            <a:endParaRPr lang="en-US"/>
          </a:p>
        </p:txBody>
      </p:sp>
      <p:sp>
        <p:nvSpPr>
          <p:cNvPr id="75801" name="Rectangle 25"/>
          <p:cNvSpPr>
            <a:spLocks noChangeArrowheads="1"/>
          </p:cNvSpPr>
          <p:nvPr/>
        </p:nvSpPr>
        <p:spPr bwMode="black">
          <a:xfrm>
            <a:off x="914400" y="2132013"/>
            <a:ext cx="2038350" cy="39703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lnSpc>
                <a:spcPct val="110000"/>
              </a:lnSpc>
              <a:spcBef>
                <a:spcPct val="50000"/>
              </a:spcBef>
            </a:pPr>
            <a:r>
              <a:rPr lang="en-US" smtClean="0"/>
              <a:t>Thêm văn bản </a:t>
            </a:r>
            <a:endParaRPr lang="en-US"/>
          </a:p>
        </p:txBody>
      </p:sp>
    </p:spTree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6802" name="AutoShape 2"/>
          <p:cNvSpPr>
            <a:spLocks noChangeArrowheads="1"/>
          </p:cNvSpPr>
          <p:nvPr/>
        </p:nvSpPr>
        <p:spPr bwMode="gray">
          <a:xfrm>
            <a:off x="744538" y="2582863"/>
            <a:ext cx="2106612" cy="846137"/>
          </a:xfrm>
          <a:prstGeom prst="homePlate">
            <a:avLst>
              <a:gd name="adj" fmla="val 12402"/>
            </a:avLst>
          </a:prstGeom>
          <a:solidFill>
            <a:schemeClr val="accent2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rgbClr val="C0C0C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vi-VN"/>
          </a:p>
        </p:txBody>
      </p:sp>
      <p:sp>
        <p:nvSpPr>
          <p:cNvPr id="76803" name="Rectangle 3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Thêm văn bản </a:t>
            </a:r>
            <a:endParaRPr lang="en-US" smtClean="0"/>
          </a:p>
        </p:txBody>
      </p:sp>
      <p:sp>
        <p:nvSpPr>
          <p:cNvPr id="76804" name="Text Box 9"/>
          <p:cNvSpPr txBox="1">
            <a:spLocks noChangeArrowheads="1"/>
          </p:cNvSpPr>
          <p:nvPr/>
        </p:nvSpPr>
        <p:spPr bwMode="black">
          <a:xfrm>
            <a:off x="1703388" y="1592263"/>
            <a:ext cx="5715000" cy="36933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r>
              <a:rPr lang="en-US" smtClean="0"/>
              <a:t>Thêm nội dung bằng văn bản của bạn tại đây.</a:t>
            </a:r>
            <a:endParaRPr lang="en-US"/>
          </a:p>
        </p:txBody>
      </p:sp>
      <p:sp>
        <p:nvSpPr>
          <p:cNvPr id="76805" name="Rectangle 5"/>
          <p:cNvSpPr>
            <a:spLocks noChangeArrowheads="1"/>
          </p:cNvSpPr>
          <p:nvPr/>
        </p:nvSpPr>
        <p:spPr bwMode="gray">
          <a:xfrm>
            <a:off x="6065838" y="3028950"/>
            <a:ext cx="2366962" cy="2754313"/>
          </a:xfrm>
          <a:prstGeom prst="rect">
            <a:avLst/>
          </a:prstGeom>
          <a:solidFill>
            <a:srgbClr val="FFFFFF"/>
          </a:solidFill>
          <a:ln w="38100">
            <a:solidFill>
              <a:schemeClr val="hlink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vi-VN"/>
          </a:p>
        </p:txBody>
      </p:sp>
      <p:sp>
        <p:nvSpPr>
          <p:cNvPr id="76806" name="AutoShape 6"/>
          <p:cNvSpPr>
            <a:spLocks noChangeArrowheads="1"/>
          </p:cNvSpPr>
          <p:nvPr/>
        </p:nvSpPr>
        <p:spPr bwMode="gray">
          <a:xfrm>
            <a:off x="6038850" y="2582863"/>
            <a:ext cx="2419350" cy="438150"/>
          </a:xfrm>
          <a:prstGeom prst="roundRect">
            <a:avLst>
              <a:gd name="adj" fmla="val 0"/>
            </a:avLst>
          </a:prstGeom>
          <a:solidFill>
            <a:schemeClr val="hlink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accent1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vi-VN"/>
          </a:p>
        </p:txBody>
      </p:sp>
      <p:sp>
        <p:nvSpPr>
          <p:cNvPr id="76807" name="Rectangle 7"/>
          <p:cNvSpPr>
            <a:spLocks noChangeArrowheads="1"/>
          </p:cNvSpPr>
          <p:nvPr/>
        </p:nvSpPr>
        <p:spPr bwMode="white">
          <a:xfrm>
            <a:off x="6396038" y="2635250"/>
            <a:ext cx="1725612" cy="3365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28398" dir="3806097" algn="ctr" rotWithShape="0">
                    <a:schemeClr val="bg2">
                      <a:alpha val="50000"/>
                    </a:schemeClr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/>
            <a:r>
              <a:rPr lang="en-US" sz="1600" b="1" smtClean="0">
                <a:solidFill>
                  <a:srgbClr val="FFFFFF"/>
                </a:solidFill>
              </a:rPr>
              <a:t>Thêm chữ </a:t>
            </a:r>
            <a:endParaRPr lang="en-US" sz="1600" b="1">
              <a:solidFill>
                <a:srgbClr val="FFFFFF"/>
              </a:solidFill>
            </a:endParaRPr>
          </a:p>
        </p:txBody>
      </p:sp>
      <p:sp>
        <p:nvSpPr>
          <p:cNvPr id="76808" name="Text Box 8"/>
          <p:cNvSpPr txBox="1">
            <a:spLocks noChangeArrowheads="1"/>
          </p:cNvSpPr>
          <p:nvPr/>
        </p:nvSpPr>
        <p:spPr bwMode="black">
          <a:xfrm>
            <a:off x="6199188" y="3649663"/>
            <a:ext cx="2143125" cy="83099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 eaLnBrk="0" hangingPunct="0"/>
            <a:r>
              <a:rPr lang="en-US" sz="1600" b="1" smtClean="0"/>
              <a:t>Thêm nội dung bằng văn bản của bạn tại đây.</a:t>
            </a:r>
            <a:endParaRPr lang="en-US" sz="1600" b="1"/>
          </a:p>
        </p:txBody>
      </p:sp>
      <p:sp>
        <p:nvSpPr>
          <p:cNvPr id="76809" name="AutoShape 9"/>
          <p:cNvSpPr>
            <a:spLocks noChangeArrowheads="1"/>
          </p:cNvSpPr>
          <p:nvPr/>
        </p:nvSpPr>
        <p:spPr bwMode="gray">
          <a:xfrm>
            <a:off x="760413" y="3028950"/>
            <a:ext cx="2484437" cy="2754313"/>
          </a:xfrm>
          <a:prstGeom prst="homePlate">
            <a:avLst>
              <a:gd name="adj" fmla="val 16241"/>
            </a:avLst>
          </a:prstGeom>
          <a:solidFill>
            <a:srgbClr val="FFFFFF"/>
          </a:solidFill>
          <a:ln w="28575">
            <a:solidFill>
              <a:schemeClr val="accent2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vi-VN"/>
          </a:p>
        </p:txBody>
      </p:sp>
      <p:sp>
        <p:nvSpPr>
          <p:cNvPr id="76810" name="Rectangle 10"/>
          <p:cNvSpPr>
            <a:spLocks noChangeArrowheads="1"/>
          </p:cNvSpPr>
          <p:nvPr/>
        </p:nvSpPr>
        <p:spPr bwMode="white">
          <a:xfrm>
            <a:off x="865188" y="2667000"/>
            <a:ext cx="1725612" cy="3365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28398" dir="3806097" algn="ctr" rotWithShape="0">
                    <a:schemeClr val="bg2">
                      <a:alpha val="50000"/>
                    </a:schemeClr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/>
            <a:r>
              <a:rPr lang="en-US" sz="1600" b="1" smtClean="0">
                <a:solidFill>
                  <a:srgbClr val="FFFFFF"/>
                </a:solidFill>
              </a:rPr>
              <a:t>Thêm chữ </a:t>
            </a:r>
            <a:endParaRPr lang="en-US" sz="1600" b="1">
              <a:solidFill>
                <a:srgbClr val="FFFFFF"/>
              </a:solidFill>
            </a:endParaRPr>
          </a:p>
        </p:txBody>
      </p:sp>
      <p:sp>
        <p:nvSpPr>
          <p:cNvPr id="76811" name="Rectangle 11"/>
          <p:cNvSpPr>
            <a:spLocks noChangeArrowheads="1"/>
          </p:cNvSpPr>
          <p:nvPr/>
        </p:nvSpPr>
        <p:spPr bwMode="gray">
          <a:xfrm>
            <a:off x="777875" y="4013200"/>
            <a:ext cx="2246313" cy="28623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lnSpc>
                <a:spcPct val="90000"/>
              </a:lnSpc>
              <a:spcBef>
                <a:spcPct val="50000"/>
              </a:spcBef>
              <a:buFontTx/>
              <a:buChar char="•"/>
            </a:pPr>
            <a:r>
              <a:rPr lang="en-US" sz="1400" smtClean="0"/>
              <a:t>Thêm văn bản </a:t>
            </a:r>
            <a:endParaRPr lang="en-US" sz="1400">
              <a:solidFill>
                <a:srgbClr val="000000"/>
              </a:solidFill>
            </a:endParaRPr>
          </a:p>
        </p:txBody>
      </p:sp>
      <p:sp>
        <p:nvSpPr>
          <p:cNvPr id="76812" name="Rectangle 12"/>
          <p:cNvSpPr>
            <a:spLocks noChangeArrowheads="1"/>
          </p:cNvSpPr>
          <p:nvPr/>
        </p:nvSpPr>
        <p:spPr bwMode="gray">
          <a:xfrm>
            <a:off x="874713" y="3371850"/>
            <a:ext cx="2033587" cy="36317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lnSpc>
                <a:spcPct val="110000"/>
              </a:lnSpc>
              <a:spcBef>
                <a:spcPct val="50000"/>
              </a:spcBef>
            </a:pPr>
            <a:r>
              <a:rPr lang="en-US" sz="1600" b="1" smtClean="0"/>
              <a:t>Thêm văn bản </a:t>
            </a:r>
            <a:endParaRPr lang="en-US" sz="1600" b="1">
              <a:solidFill>
                <a:srgbClr val="000000"/>
              </a:solidFill>
            </a:endParaRPr>
          </a:p>
        </p:txBody>
      </p:sp>
      <p:sp>
        <p:nvSpPr>
          <p:cNvPr id="76813" name="AutoShape 13"/>
          <p:cNvSpPr>
            <a:spLocks noChangeArrowheads="1"/>
          </p:cNvSpPr>
          <p:nvPr/>
        </p:nvSpPr>
        <p:spPr bwMode="gray">
          <a:xfrm>
            <a:off x="3394075" y="2590800"/>
            <a:ext cx="2109788" cy="846138"/>
          </a:xfrm>
          <a:prstGeom prst="homePlate">
            <a:avLst>
              <a:gd name="adj" fmla="val 12421"/>
            </a:avLst>
          </a:prstGeom>
          <a:solidFill>
            <a:schemeClr val="folHlink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rgbClr val="C0C0C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vi-VN"/>
          </a:p>
        </p:txBody>
      </p:sp>
      <p:sp>
        <p:nvSpPr>
          <p:cNvPr id="76814" name="AutoShape 14"/>
          <p:cNvSpPr>
            <a:spLocks noChangeArrowheads="1"/>
          </p:cNvSpPr>
          <p:nvPr/>
        </p:nvSpPr>
        <p:spPr bwMode="gray">
          <a:xfrm>
            <a:off x="3409950" y="3036888"/>
            <a:ext cx="2484438" cy="2754312"/>
          </a:xfrm>
          <a:prstGeom prst="homePlate">
            <a:avLst>
              <a:gd name="adj" fmla="val 16241"/>
            </a:avLst>
          </a:prstGeom>
          <a:solidFill>
            <a:srgbClr val="FFFFFF"/>
          </a:solidFill>
          <a:ln w="28575">
            <a:solidFill>
              <a:schemeClr val="folHlink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vi-VN"/>
          </a:p>
        </p:txBody>
      </p:sp>
      <p:sp>
        <p:nvSpPr>
          <p:cNvPr id="76815" name="Rectangle 15"/>
          <p:cNvSpPr>
            <a:spLocks noChangeArrowheads="1"/>
          </p:cNvSpPr>
          <p:nvPr/>
        </p:nvSpPr>
        <p:spPr bwMode="white">
          <a:xfrm>
            <a:off x="3514725" y="2674938"/>
            <a:ext cx="1725613" cy="3365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28398" dir="3806097" algn="ctr" rotWithShape="0">
                    <a:schemeClr val="bg2">
                      <a:alpha val="50000"/>
                    </a:schemeClr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/>
            <a:r>
              <a:rPr lang="en-US" sz="1600" b="1" smtClean="0">
                <a:solidFill>
                  <a:srgbClr val="FFFFFF"/>
                </a:solidFill>
              </a:rPr>
              <a:t>Thêm chữ </a:t>
            </a:r>
            <a:endParaRPr lang="en-US" sz="1600" b="1">
              <a:solidFill>
                <a:srgbClr val="FFFFFF"/>
              </a:solidFill>
            </a:endParaRPr>
          </a:p>
        </p:txBody>
      </p:sp>
      <p:sp>
        <p:nvSpPr>
          <p:cNvPr id="76816" name="Rectangle 16"/>
          <p:cNvSpPr>
            <a:spLocks noChangeArrowheads="1"/>
          </p:cNvSpPr>
          <p:nvPr/>
        </p:nvSpPr>
        <p:spPr bwMode="gray">
          <a:xfrm>
            <a:off x="3427413" y="4021138"/>
            <a:ext cx="2246312" cy="28623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lnSpc>
                <a:spcPct val="90000"/>
              </a:lnSpc>
              <a:spcBef>
                <a:spcPct val="50000"/>
              </a:spcBef>
              <a:buFontTx/>
              <a:buChar char="•"/>
            </a:pPr>
            <a:r>
              <a:rPr lang="en-US" sz="1400" smtClean="0"/>
              <a:t>Thêm văn bản </a:t>
            </a:r>
            <a:endParaRPr lang="en-US" sz="1400">
              <a:solidFill>
                <a:srgbClr val="000000"/>
              </a:solidFill>
            </a:endParaRPr>
          </a:p>
        </p:txBody>
      </p:sp>
      <p:sp>
        <p:nvSpPr>
          <p:cNvPr id="76817" name="Rectangle 17"/>
          <p:cNvSpPr>
            <a:spLocks noChangeArrowheads="1"/>
          </p:cNvSpPr>
          <p:nvPr/>
        </p:nvSpPr>
        <p:spPr bwMode="gray">
          <a:xfrm>
            <a:off x="3524250" y="3379788"/>
            <a:ext cx="2033588" cy="36317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lnSpc>
                <a:spcPct val="110000"/>
              </a:lnSpc>
              <a:spcBef>
                <a:spcPct val="50000"/>
              </a:spcBef>
            </a:pPr>
            <a:r>
              <a:rPr lang="en-US" sz="1600" b="1" smtClean="0"/>
              <a:t>Thêm văn bản </a:t>
            </a:r>
            <a:endParaRPr lang="en-US" sz="1600" b="1">
              <a:solidFill>
                <a:srgbClr val="000000"/>
              </a:solidFill>
            </a:endParaRPr>
          </a:p>
        </p:txBody>
      </p:sp>
    </p:spTree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7826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Thêm tiêu đề</a:t>
            </a:r>
            <a:endParaRPr lang="en-US" smtClean="0"/>
          </a:p>
        </p:txBody>
      </p:sp>
      <p:sp>
        <p:nvSpPr>
          <p:cNvPr id="77827" name="Text Box 9"/>
          <p:cNvSpPr txBox="1">
            <a:spLocks noChangeArrowheads="1"/>
          </p:cNvSpPr>
          <p:nvPr/>
        </p:nvSpPr>
        <p:spPr bwMode="gray">
          <a:xfrm>
            <a:off x="1409700" y="1447800"/>
            <a:ext cx="6324600" cy="36933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r>
              <a:rPr lang="en-US" smtClean="0"/>
              <a:t>Thêm nội dung bằng văn bản của bạn tại đây.</a:t>
            </a:r>
            <a:endParaRPr lang="en-US"/>
          </a:p>
        </p:txBody>
      </p:sp>
      <p:sp>
        <p:nvSpPr>
          <p:cNvPr id="77828" name="AutoShape 4"/>
          <p:cNvSpPr>
            <a:spLocks noChangeArrowheads="1"/>
          </p:cNvSpPr>
          <p:nvPr/>
        </p:nvSpPr>
        <p:spPr bwMode="gray">
          <a:xfrm>
            <a:off x="990600" y="2514600"/>
            <a:ext cx="2717800" cy="1354138"/>
          </a:xfrm>
          <a:prstGeom prst="roundRect">
            <a:avLst>
              <a:gd name="adj" fmla="val 4454"/>
            </a:avLst>
          </a:prstGeom>
          <a:noFill/>
          <a:ln w="28575">
            <a:solidFill>
              <a:schemeClr val="folHlink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folHlink">
                    <a:alpha val="30000"/>
                  </a:schemeClr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vi-VN"/>
          </a:p>
        </p:txBody>
      </p:sp>
      <p:sp>
        <p:nvSpPr>
          <p:cNvPr id="77829" name="AutoShape 5"/>
          <p:cNvSpPr>
            <a:spLocks noChangeArrowheads="1"/>
          </p:cNvSpPr>
          <p:nvPr/>
        </p:nvSpPr>
        <p:spPr bwMode="gray">
          <a:xfrm>
            <a:off x="1130300" y="2209800"/>
            <a:ext cx="2441575" cy="400050"/>
          </a:xfrm>
          <a:prstGeom prst="roundRect">
            <a:avLst>
              <a:gd name="adj" fmla="val 33333"/>
            </a:avLst>
          </a:prstGeom>
          <a:noFill/>
          <a:ln>
            <a:noFill/>
          </a:ln>
          <a:effectLst>
            <a:outerShdw dist="25400" dir="5400000" algn="ctr" rotWithShape="0">
              <a:schemeClr val="bg2">
                <a:alpha val="50000"/>
              </a:schemeClr>
            </a:outerShdw>
          </a:effectLst>
          <a:extLst>
            <a:ext uri="{909E8E84-426E-40DD-AFC4-6F175D3DCCD1}">
              <a14:hiddenFill xmlns:a14="http://schemas.microsoft.com/office/drawing/2010/main">
                <a:gradFill rotWithShape="1">
                  <a:gsLst>
                    <a:gs pos="0">
                      <a:srgbClr val="EAEAEA">
                        <a:gamma/>
                        <a:tint val="3137"/>
                        <a:invGamma/>
                      </a:srgbClr>
                    </a:gs>
                    <a:gs pos="100000">
                      <a:srgbClr val="EAEAEA"/>
                    </a:gs>
                  </a:gsLst>
                  <a:lin ang="5400000" scaled="1"/>
                </a:gra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accent2"/>
                </a:solidFill>
                <a:round/>
                <a:headEnd/>
                <a:tailEnd/>
              </a14:hiddenLine>
            </a:ext>
          </a:extLst>
        </p:spPr>
        <p:txBody>
          <a:bodyPr wrap="none" anchor="ctr"/>
          <a:lstStyle/>
          <a:p>
            <a:endParaRPr lang="vi-VN"/>
          </a:p>
        </p:txBody>
      </p:sp>
      <p:sp>
        <p:nvSpPr>
          <p:cNvPr id="77830" name="AutoShape 6"/>
          <p:cNvSpPr>
            <a:spLocks noChangeArrowheads="1"/>
          </p:cNvSpPr>
          <p:nvPr/>
        </p:nvSpPr>
        <p:spPr bwMode="invGray">
          <a:xfrm>
            <a:off x="5245100" y="2514600"/>
            <a:ext cx="2717800" cy="1354138"/>
          </a:xfrm>
          <a:prstGeom prst="roundRect">
            <a:avLst>
              <a:gd name="adj" fmla="val 3949"/>
            </a:avLst>
          </a:prstGeom>
          <a:solidFill>
            <a:schemeClr val="folHlink"/>
          </a:solidFill>
          <a:ln w="76200">
            <a:solidFill>
              <a:schemeClr val="folHlink">
                <a:alpha val="50000"/>
              </a:schemeClr>
            </a:solidFill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vi-VN"/>
          </a:p>
        </p:txBody>
      </p:sp>
      <p:sp>
        <p:nvSpPr>
          <p:cNvPr id="77831" name="AutoShape 7"/>
          <p:cNvSpPr>
            <a:spLocks noChangeArrowheads="1"/>
          </p:cNvSpPr>
          <p:nvPr/>
        </p:nvSpPr>
        <p:spPr bwMode="gray">
          <a:xfrm>
            <a:off x="5384800" y="2209800"/>
            <a:ext cx="2441575" cy="400050"/>
          </a:xfrm>
          <a:prstGeom prst="roundRect">
            <a:avLst>
              <a:gd name="adj" fmla="val 33333"/>
            </a:avLst>
          </a:prstGeom>
          <a:noFill/>
          <a:ln>
            <a:noFill/>
          </a:ln>
          <a:effectLst>
            <a:outerShdw dist="25400" dir="5400000" algn="ctr" rotWithShape="0">
              <a:schemeClr val="bg2">
                <a:alpha val="50000"/>
              </a:schemeClr>
            </a:outerShdw>
          </a:effectLst>
          <a:extLst>
            <a:ext uri="{909E8E84-426E-40DD-AFC4-6F175D3DCCD1}">
              <a14:hiddenFill xmlns:a14="http://schemas.microsoft.com/office/drawing/2010/main">
                <a:gradFill rotWithShape="1">
                  <a:gsLst>
                    <a:gs pos="0">
                      <a:srgbClr val="EAEAEA">
                        <a:gamma/>
                        <a:tint val="3137"/>
                        <a:invGamma/>
                      </a:srgbClr>
                    </a:gs>
                    <a:gs pos="100000">
                      <a:srgbClr val="EAEAEA"/>
                    </a:gs>
                  </a:gsLst>
                  <a:lin ang="5400000" scaled="1"/>
                </a:gra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accent1"/>
                </a:solidFill>
                <a:round/>
                <a:headEnd/>
                <a:tailEnd/>
              </a14:hiddenLine>
            </a:ext>
          </a:extLst>
        </p:spPr>
        <p:txBody>
          <a:bodyPr wrap="none" anchor="ctr"/>
          <a:lstStyle/>
          <a:p>
            <a:endParaRPr lang="vi-VN"/>
          </a:p>
        </p:txBody>
      </p:sp>
      <p:sp>
        <p:nvSpPr>
          <p:cNvPr id="77832" name="AutoShape 8"/>
          <p:cNvSpPr>
            <a:spLocks noChangeArrowheads="1"/>
          </p:cNvSpPr>
          <p:nvPr/>
        </p:nvSpPr>
        <p:spPr bwMode="gray">
          <a:xfrm>
            <a:off x="3713163" y="2538413"/>
            <a:ext cx="1490662" cy="1298575"/>
          </a:xfrm>
          <a:prstGeom prst="rightArrow">
            <a:avLst>
              <a:gd name="adj1" fmla="val 68454"/>
              <a:gd name="adj2" fmla="val 42707"/>
            </a:avLst>
          </a:prstGeom>
          <a:solidFill>
            <a:schemeClr val="folHlink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12700">
                <a:solidFill>
                  <a:srgbClr val="B2B2B2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vi-VN"/>
          </a:p>
        </p:txBody>
      </p:sp>
      <p:sp>
        <p:nvSpPr>
          <p:cNvPr id="77833" name="Rectangle 9"/>
          <p:cNvSpPr>
            <a:spLocks noChangeArrowheads="1"/>
          </p:cNvSpPr>
          <p:nvPr/>
        </p:nvSpPr>
        <p:spPr bwMode="gray">
          <a:xfrm>
            <a:off x="1544638" y="4038600"/>
            <a:ext cx="1725612" cy="3365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28398" dir="3806097" algn="ctr" rotWithShape="0">
                    <a:schemeClr val="bg2">
                      <a:alpha val="50000"/>
                    </a:schemeClr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/>
            <a:r>
              <a:rPr lang="en-US" sz="1600" b="1" smtClean="0"/>
              <a:t>Thêm chữ </a:t>
            </a:r>
            <a:endParaRPr lang="en-US" sz="1600" b="1"/>
          </a:p>
        </p:txBody>
      </p:sp>
      <p:sp>
        <p:nvSpPr>
          <p:cNvPr id="77834" name="Rectangle 10"/>
          <p:cNvSpPr>
            <a:spLocks noChangeArrowheads="1"/>
          </p:cNvSpPr>
          <p:nvPr/>
        </p:nvSpPr>
        <p:spPr bwMode="gray">
          <a:xfrm>
            <a:off x="5737225" y="4038600"/>
            <a:ext cx="1725613" cy="3365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28398" dir="3806097" algn="ctr" rotWithShape="0">
                    <a:schemeClr val="bg2">
                      <a:alpha val="50000"/>
                    </a:schemeClr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/>
            <a:r>
              <a:rPr lang="en-US" sz="1600" b="1" smtClean="0"/>
              <a:t>Thêm chữ </a:t>
            </a:r>
            <a:endParaRPr lang="en-US" sz="1600" b="1"/>
          </a:p>
        </p:txBody>
      </p:sp>
      <p:sp>
        <p:nvSpPr>
          <p:cNvPr id="77835" name="Rectangle 11"/>
          <p:cNvSpPr>
            <a:spLocks noChangeArrowheads="1"/>
          </p:cNvSpPr>
          <p:nvPr/>
        </p:nvSpPr>
        <p:spPr bwMode="gray">
          <a:xfrm>
            <a:off x="1066800" y="2624138"/>
            <a:ext cx="2641600" cy="35086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lnSpc>
                <a:spcPct val="120000"/>
              </a:lnSpc>
              <a:buClr>
                <a:schemeClr val="folHlink"/>
              </a:buClr>
              <a:buSzPct val="60000"/>
              <a:buFont typeface="Arial" panose="020B0604020202020204" pitchFamily="34" charset="0"/>
              <a:buChar char="►"/>
            </a:pPr>
            <a:r>
              <a:rPr lang="en-US" sz="1400" b="1" smtClean="0"/>
              <a:t>Thêm văn bản </a:t>
            </a:r>
            <a:endParaRPr lang="en-US" sz="1400" b="1"/>
          </a:p>
        </p:txBody>
      </p:sp>
      <p:sp>
        <p:nvSpPr>
          <p:cNvPr id="77836" name="Text Box 9"/>
          <p:cNvSpPr txBox="1">
            <a:spLocks noChangeArrowheads="1"/>
          </p:cNvSpPr>
          <p:nvPr/>
        </p:nvSpPr>
        <p:spPr bwMode="white">
          <a:xfrm>
            <a:off x="5480050" y="2725738"/>
            <a:ext cx="2301875" cy="52322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/>
            <a:r>
              <a:rPr lang="en-US" sz="1400" b="1" smtClean="0">
                <a:solidFill>
                  <a:srgbClr val="FFFFFF"/>
                </a:solidFill>
              </a:rPr>
              <a:t>Thêm nội dung bằng văn bản của bạn tại đây.</a:t>
            </a:r>
            <a:endParaRPr lang="en-US" sz="1400" b="1">
              <a:solidFill>
                <a:srgbClr val="FFFFFF"/>
              </a:solidFill>
            </a:endParaRPr>
          </a:p>
        </p:txBody>
      </p:sp>
      <p:sp>
        <p:nvSpPr>
          <p:cNvPr id="77837" name="Rectangle 13"/>
          <p:cNvSpPr>
            <a:spLocks noChangeArrowheads="1"/>
          </p:cNvSpPr>
          <p:nvPr/>
        </p:nvSpPr>
        <p:spPr bwMode="white">
          <a:xfrm>
            <a:off x="3867150" y="2909888"/>
            <a:ext cx="1066800" cy="5810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28398" dir="3806097" algn="ctr" rotWithShape="0">
                    <a:schemeClr val="bg2">
                      <a:alpha val="50000"/>
                    </a:schemeClr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/>
            <a:r>
              <a:rPr lang="en-US" sz="1600" b="1" smtClean="0">
                <a:solidFill>
                  <a:srgbClr val="FFFFFF"/>
                </a:solidFill>
              </a:rPr>
              <a:t>Thêm chữ </a:t>
            </a:r>
            <a:endParaRPr lang="en-US" sz="1600" b="1">
              <a:solidFill>
                <a:srgbClr val="FFFFFF"/>
              </a:solidFill>
            </a:endParaRPr>
          </a:p>
        </p:txBody>
      </p:sp>
      <p:sp>
        <p:nvSpPr>
          <p:cNvPr id="77838" name="AutoShape 14"/>
          <p:cNvSpPr>
            <a:spLocks noChangeArrowheads="1"/>
          </p:cNvSpPr>
          <p:nvPr/>
        </p:nvSpPr>
        <p:spPr bwMode="gray">
          <a:xfrm>
            <a:off x="990600" y="4665663"/>
            <a:ext cx="2717800" cy="1354137"/>
          </a:xfrm>
          <a:prstGeom prst="roundRect">
            <a:avLst>
              <a:gd name="adj" fmla="val 4454"/>
            </a:avLst>
          </a:prstGeom>
          <a:noFill/>
          <a:ln w="28575">
            <a:solidFill>
              <a:schemeClr val="accent2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2">
                    <a:alpha val="30000"/>
                  </a:schemeClr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vi-VN"/>
          </a:p>
        </p:txBody>
      </p:sp>
      <p:sp>
        <p:nvSpPr>
          <p:cNvPr id="77839" name="AutoShape 15"/>
          <p:cNvSpPr>
            <a:spLocks noChangeArrowheads="1"/>
          </p:cNvSpPr>
          <p:nvPr/>
        </p:nvSpPr>
        <p:spPr bwMode="invGray">
          <a:xfrm>
            <a:off x="5245100" y="4665663"/>
            <a:ext cx="2717800" cy="1354137"/>
          </a:xfrm>
          <a:prstGeom prst="roundRect">
            <a:avLst>
              <a:gd name="adj" fmla="val 3949"/>
            </a:avLst>
          </a:prstGeom>
          <a:solidFill>
            <a:schemeClr val="accent2"/>
          </a:solidFill>
          <a:ln w="57150">
            <a:solidFill>
              <a:schemeClr val="accent2">
                <a:alpha val="50000"/>
              </a:schemeClr>
            </a:solidFill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vi-VN"/>
          </a:p>
        </p:txBody>
      </p:sp>
      <p:sp>
        <p:nvSpPr>
          <p:cNvPr id="77840" name="Text Box 9"/>
          <p:cNvSpPr txBox="1">
            <a:spLocks noChangeArrowheads="1"/>
          </p:cNvSpPr>
          <p:nvPr/>
        </p:nvSpPr>
        <p:spPr bwMode="white">
          <a:xfrm>
            <a:off x="5480050" y="4894263"/>
            <a:ext cx="2301875" cy="52322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/>
            <a:r>
              <a:rPr lang="en-US" sz="1400" b="1" smtClean="0">
                <a:solidFill>
                  <a:srgbClr val="FFFFFF"/>
                </a:solidFill>
              </a:rPr>
              <a:t>Thêm nội dung bằng văn bản của bạn tại đây.</a:t>
            </a:r>
            <a:endParaRPr lang="en-US" sz="1400" b="1">
              <a:solidFill>
                <a:srgbClr val="FFFFFF"/>
              </a:solidFill>
            </a:endParaRPr>
          </a:p>
        </p:txBody>
      </p:sp>
      <p:sp>
        <p:nvSpPr>
          <p:cNvPr id="77841" name="Rectangle 17"/>
          <p:cNvSpPr>
            <a:spLocks noChangeArrowheads="1"/>
          </p:cNvSpPr>
          <p:nvPr/>
        </p:nvSpPr>
        <p:spPr bwMode="gray">
          <a:xfrm>
            <a:off x="1066800" y="4767263"/>
            <a:ext cx="2641600" cy="35086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lnSpc>
                <a:spcPct val="120000"/>
              </a:lnSpc>
              <a:buClr>
                <a:schemeClr val="accent1"/>
              </a:buClr>
              <a:buSzPct val="60000"/>
              <a:buFont typeface="Arial" panose="020B0604020202020204" pitchFamily="34" charset="0"/>
              <a:buChar char="►"/>
            </a:pPr>
            <a:r>
              <a:rPr lang="en-US" sz="1400" b="1" smtClean="0"/>
              <a:t>Thêm văn bản </a:t>
            </a:r>
            <a:endParaRPr lang="en-US" sz="1400" b="1"/>
          </a:p>
        </p:txBody>
      </p:sp>
      <p:sp>
        <p:nvSpPr>
          <p:cNvPr id="77842" name="AutoShape 18"/>
          <p:cNvSpPr>
            <a:spLocks noChangeArrowheads="1"/>
          </p:cNvSpPr>
          <p:nvPr/>
        </p:nvSpPr>
        <p:spPr bwMode="gray">
          <a:xfrm>
            <a:off x="3702050" y="4708525"/>
            <a:ext cx="1490663" cy="1298575"/>
          </a:xfrm>
          <a:prstGeom prst="rightArrow">
            <a:avLst>
              <a:gd name="adj1" fmla="val 68454"/>
              <a:gd name="adj2" fmla="val 42707"/>
            </a:avLst>
          </a:prstGeom>
          <a:solidFill>
            <a:schemeClr val="accent2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12700">
                <a:solidFill>
                  <a:srgbClr val="B2B2B2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vi-VN"/>
          </a:p>
        </p:txBody>
      </p:sp>
      <p:sp>
        <p:nvSpPr>
          <p:cNvPr id="77843" name="Rectangle 19"/>
          <p:cNvSpPr>
            <a:spLocks noChangeArrowheads="1"/>
          </p:cNvSpPr>
          <p:nvPr/>
        </p:nvSpPr>
        <p:spPr bwMode="white">
          <a:xfrm>
            <a:off x="3856038" y="5080000"/>
            <a:ext cx="1066800" cy="5810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28398" dir="3806097" algn="ctr" rotWithShape="0">
                    <a:schemeClr val="bg2">
                      <a:alpha val="50000"/>
                    </a:schemeClr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/>
            <a:r>
              <a:rPr lang="en-US" sz="1600" b="1" smtClean="0">
                <a:solidFill>
                  <a:srgbClr val="FFFFFF"/>
                </a:solidFill>
              </a:rPr>
              <a:t>Thêm chữ </a:t>
            </a:r>
            <a:endParaRPr lang="en-US" sz="1600" b="1">
              <a:solidFill>
                <a:srgbClr val="FFFFFF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8850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Thêm tiêu đề</a:t>
            </a:r>
            <a:endParaRPr lang="en-US" smtClean="0"/>
          </a:p>
        </p:txBody>
      </p:sp>
      <p:sp>
        <p:nvSpPr>
          <p:cNvPr id="78851" name="AutoShape 3"/>
          <p:cNvSpPr>
            <a:spLocks noChangeArrowheads="1"/>
          </p:cNvSpPr>
          <p:nvPr/>
        </p:nvSpPr>
        <p:spPr bwMode="gray">
          <a:xfrm flipV="1">
            <a:off x="1016000" y="4649788"/>
            <a:ext cx="1609725" cy="1460500"/>
          </a:xfrm>
          <a:prstGeom prst="can">
            <a:avLst>
              <a:gd name="adj" fmla="val 25000"/>
            </a:avLst>
          </a:prstGeom>
          <a:gradFill rotWithShape="1">
            <a:gsLst>
              <a:gs pos="0">
                <a:srgbClr val="EAEAEA">
                  <a:gamma/>
                  <a:shade val="63529"/>
                  <a:invGamma/>
                  <a:alpha val="20000"/>
                </a:srgbClr>
              </a:gs>
              <a:gs pos="50000">
                <a:srgbClr val="EAEAEA">
                  <a:alpha val="20000"/>
                </a:srgbClr>
              </a:gs>
              <a:gs pos="100000">
                <a:srgbClr val="EAEAEA">
                  <a:gamma/>
                  <a:shade val="63529"/>
                  <a:invGamma/>
                  <a:alpha val="20000"/>
                </a:srgbClr>
              </a:gs>
            </a:gsLst>
            <a:lin ang="0" scaled="1"/>
          </a:gra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vi-VN"/>
          </a:p>
        </p:txBody>
      </p:sp>
      <p:sp>
        <p:nvSpPr>
          <p:cNvPr id="78852" name="AutoShape 4"/>
          <p:cNvSpPr>
            <a:spLocks noChangeArrowheads="1"/>
          </p:cNvSpPr>
          <p:nvPr/>
        </p:nvSpPr>
        <p:spPr bwMode="gray">
          <a:xfrm flipV="1">
            <a:off x="2849563" y="4100513"/>
            <a:ext cx="1609725" cy="1993900"/>
          </a:xfrm>
          <a:prstGeom prst="can">
            <a:avLst>
              <a:gd name="adj" fmla="val 23087"/>
            </a:avLst>
          </a:prstGeom>
          <a:gradFill rotWithShape="1">
            <a:gsLst>
              <a:gs pos="0">
                <a:srgbClr val="EAEAEA">
                  <a:gamma/>
                  <a:shade val="63529"/>
                  <a:invGamma/>
                  <a:alpha val="20000"/>
                </a:srgbClr>
              </a:gs>
              <a:gs pos="50000">
                <a:srgbClr val="EAEAEA">
                  <a:alpha val="20000"/>
                </a:srgbClr>
              </a:gs>
              <a:gs pos="100000">
                <a:srgbClr val="EAEAEA">
                  <a:gamma/>
                  <a:shade val="63529"/>
                  <a:invGamma/>
                  <a:alpha val="20000"/>
                </a:srgbClr>
              </a:gs>
            </a:gsLst>
            <a:lin ang="0" scaled="1"/>
          </a:gra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vi-VN"/>
          </a:p>
        </p:txBody>
      </p:sp>
      <p:sp>
        <p:nvSpPr>
          <p:cNvPr id="78853" name="AutoShape 5"/>
          <p:cNvSpPr>
            <a:spLocks noChangeArrowheads="1"/>
          </p:cNvSpPr>
          <p:nvPr/>
        </p:nvSpPr>
        <p:spPr bwMode="gray">
          <a:xfrm flipV="1">
            <a:off x="4692650" y="3370263"/>
            <a:ext cx="1600200" cy="2701925"/>
          </a:xfrm>
          <a:prstGeom prst="can">
            <a:avLst>
              <a:gd name="adj" fmla="val 22607"/>
            </a:avLst>
          </a:prstGeom>
          <a:gradFill rotWithShape="1">
            <a:gsLst>
              <a:gs pos="0">
                <a:srgbClr val="EAEAEA">
                  <a:gamma/>
                  <a:shade val="63529"/>
                  <a:invGamma/>
                  <a:alpha val="20000"/>
                </a:srgbClr>
              </a:gs>
              <a:gs pos="50000">
                <a:srgbClr val="EAEAEA">
                  <a:alpha val="20000"/>
                </a:srgbClr>
              </a:gs>
              <a:gs pos="100000">
                <a:srgbClr val="EAEAEA">
                  <a:gamma/>
                  <a:shade val="63529"/>
                  <a:invGamma/>
                  <a:alpha val="20000"/>
                </a:srgbClr>
              </a:gs>
            </a:gsLst>
            <a:lin ang="0" scaled="1"/>
          </a:gra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vi-VN"/>
          </a:p>
        </p:txBody>
      </p:sp>
      <p:sp>
        <p:nvSpPr>
          <p:cNvPr id="78854" name="AutoShape 6"/>
          <p:cNvSpPr>
            <a:spLocks noChangeArrowheads="1"/>
          </p:cNvSpPr>
          <p:nvPr/>
        </p:nvSpPr>
        <p:spPr bwMode="gray">
          <a:xfrm flipV="1">
            <a:off x="6527800" y="2660650"/>
            <a:ext cx="1600200" cy="3389313"/>
          </a:xfrm>
          <a:prstGeom prst="can">
            <a:avLst>
              <a:gd name="adj" fmla="val 22230"/>
            </a:avLst>
          </a:prstGeom>
          <a:gradFill rotWithShape="1">
            <a:gsLst>
              <a:gs pos="0">
                <a:srgbClr val="EAEAEA">
                  <a:gamma/>
                  <a:shade val="63529"/>
                  <a:invGamma/>
                  <a:alpha val="20000"/>
                </a:srgbClr>
              </a:gs>
              <a:gs pos="50000">
                <a:srgbClr val="EAEAEA">
                  <a:alpha val="20000"/>
                </a:srgbClr>
              </a:gs>
              <a:gs pos="100000">
                <a:srgbClr val="EAEAEA">
                  <a:gamma/>
                  <a:shade val="63529"/>
                  <a:invGamma/>
                  <a:alpha val="20000"/>
                </a:srgbClr>
              </a:gs>
            </a:gsLst>
            <a:lin ang="0" scaled="1"/>
          </a:gra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vi-VN"/>
          </a:p>
        </p:txBody>
      </p:sp>
      <p:grpSp>
        <p:nvGrpSpPr>
          <p:cNvPr id="78855" name="Group 7"/>
          <p:cNvGrpSpPr>
            <a:grpSpLocks/>
          </p:cNvGrpSpPr>
          <p:nvPr/>
        </p:nvGrpSpPr>
        <p:grpSpPr bwMode="auto">
          <a:xfrm>
            <a:off x="4692650" y="3348038"/>
            <a:ext cx="1600200" cy="493712"/>
            <a:chOff x="1003" y="2400"/>
            <a:chExt cx="1089" cy="336"/>
          </a:xfrm>
        </p:grpSpPr>
        <p:sp>
          <p:nvSpPr>
            <p:cNvPr id="78856" name="Oval 8"/>
            <p:cNvSpPr>
              <a:spLocks noChangeArrowheads="1"/>
            </p:cNvSpPr>
            <p:nvPr/>
          </p:nvSpPr>
          <p:spPr bwMode="gray">
            <a:xfrm>
              <a:off x="1006" y="2427"/>
              <a:ext cx="1086" cy="309"/>
            </a:xfrm>
            <a:prstGeom prst="ellipse">
              <a:avLst/>
            </a:prstGeom>
            <a:gradFill rotWithShape="1">
              <a:gsLst>
                <a:gs pos="0">
                  <a:schemeClr val="hlink">
                    <a:gamma/>
                    <a:shade val="57255"/>
                    <a:invGamma/>
                  </a:schemeClr>
                </a:gs>
                <a:gs pos="50000">
                  <a:schemeClr val="hlink"/>
                </a:gs>
                <a:gs pos="100000">
                  <a:schemeClr val="hlink">
                    <a:gamma/>
                    <a:shade val="57255"/>
                    <a:invGamma/>
                  </a:schemeClr>
                </a:gs>
              </a:gsLst>
              <a:lin ang="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 algn="ctr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vi-VN"/>
            </a:p>
          </p:txBody>
        </p:sp>
        <p:sp>
          <p:nvSpPr>
            <p:cNvPr id="78857" name="Oval 9"/>
            <p:cNvSpPr>
              <a:spLocks noChangeArrowheads="1"/>
            </p:cNvSpPr>
            <p:nvPr/>
          </p:nvSpPr>
          <p:spPr bwMode="gray">
            <a:xfrm>
              <a:off x="1003" y="2400"/>
              <a:ext cx="1086" cy="309"/>
            </a:xfrm>
            <a:prstGeom prst="ellipse">
              <a:avLst/>
            </a:prstGeom>
            <a:gradFill rotWithShape="1">
              <a:gsLst>
                <a:gs pos="0">
                  <a:schemeClr val="hlink">
                    <a:gamma/>
                    <a:tint val="28627"/>
                    <a:invGamma/>
                  </a:schemeClr>
                </a:gs>
                <a:gs pos="100000">
                  <a:schemeClr val="hlink"/>
                </a:gs>
              </a:gsLst>
              <a:lin ang="189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 algn="ctr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vi-VN"/>
            </a:p>
          </p:txBody>
        </p:sp>
      </p:grpSp>
      <p:grpSp>
        <p:nvGrpSpPr>
          <p:cNvPr id="78858" name="Group 10"/>
          <p:cNvGrpSpPr>
            <a:grpSpLocks/>
          </p:cNvGrpSpPr>
          <p:nvPr/>
        </p:nvGrpSpPr>
        <p:grpSpPr bwMode="auto">
          <a:xfrm>
            <a:off x="6526213" y="2643188"/>
            <a:ext cx="1600200" cy="493712"/>
            <a:chOff x="1003" y="2400"/>
            <a:chExt cx="1089" cy="336"/>
          </a:xfrm>
        </p:grpSpPr>
        <p:sp>
          <p:nvSpPr>
            <p:cNvPr id="78859" name="Oval 11"/>
            <p:cNvSpPr>
              <a:spLocks noChangeArrowheads="1"/>
            </p:cNvSpPr>
            <p:nvPr/>
          </p:nvSpPr>
          <p:spPr bwMode="gray">
            <a:xfrm>
              <a:off x="1006" y="2427"/>
              <a:ext cx="1086" cy="309"/>
            </a:xfrm>
            <a:prstGeom prst="ellipse">
              <a:avLst/>
            </a:prstGeom>
            <a:gradFill rotWithShape="1">
              <a:gsLst>
                <a:gs pos="0">
                  <a:schemeClr val="folHlink">
                    <a:gamma/>
                    <a:shade val="57255"/>
                    <a:invGamma/>
                  </a:schemeClr>
                </a:gs>
                <a:gs pos="50000">
                  <a:schemeClr val="folHlink"/>
                </a:gs>
                <a:gs pos="100000">
                  <a:schemeClr val="folHlink">
                    <a:gamma/>
                    <a:shade val="57255"/>
                    <a:invGamma/>
                  </a:schemeClr>
                </a:gs>
              </a:gsLst>
              <a:lin ang="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 algn="ctr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vi-VN"/>
            </a:p>
          </p:txBody>
        </p:sp>
        <p:sp>
          <p:nvSpPr>
            <p:cNvPr id="78860" name="Oval 12"/>
            <p:cNvSpPr>
              <a:spLocks noChangeArrowheads="1"/>
            </p:cNvSpPr>
            <p:nvPr/>
          </p:nvSpPr>
          <p:spPr bwMode="gray">
            <a:xfrm>
              <a:off x="1003" y="2400"/>
              <a:ext cx="1086" cy="309"/>
            </a:xfrm>
            <a:prstGeom prst="ellipse">
              <a:avLst/>
            </a:prstGeom>
            <a:gradFill rotWithShape="1">
              <a:gsLst>
                <a:gs pos="0">
                  <a:schemeClr val="folHlink">
                    <a:gamma/>
                    <a:tint val="28627"/>
                    <a:invGamma/>
                  </a:schemeClr>
                </a:gs>
                <a:gs pos="100000">
                  <a:schemeClr val="folHlink"/>
                </a:gs>
              </a:gsLst>
              <a:lin ang="189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 algn="ctr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vi-VN"/>
            </a:p>
          </p:txBody>
        </p:sp>
      </p:grpSp>
      <p:grpSp>
        <p:nvGrpSpPr>
          <p:cNvPr id="78861" name="Group 13"/>
          <p:cNvGrpSpPr>
            <a:grpSpLocks/>
          </p:cNvGrpSpPr>
          <p:nvPr/>
        </p:nvGrpSpPr>
        <p:grpSpPr bwMode="auto">
          <a:xfrm>
            <a:off x="1020763" y="4618038"/>
            <a:ext cx="1600200" cy="492125"/>
            <a:chOff x="617" y="2842"/>
            <a:chExt cx="1008" cy="310"/>
          </a:xfrm>
        </p:grpSpPr>
        <p:sp>
          <p:nvSpPr>
            <p:cNvPr id="78862" name="Oval 14"/>
            <p:cNvSpPr>
              <a:spLocks noChangeArrowheads="1"/>
            </p:cNvSpPr>
            <p:nvPr/>
          </p:nvSpPr>
          <p:spPr bwMode="gray">
            <a:xfrm>
              <a:off x="620" y="2867"/>
              <a:ext cx="1005" cy="285"/>
            </a:xfrm>
            <a:prstGeom prst="ellipse">
              <a:avLst/>
            </a:prstGeom>
            <a:gradFill rotWithShape="1">
              <a:gsLst>
                <a:gs pos="0">
                  <a:schemeClr val="accent1">
                    <a:gamma/>
                    <a:shade val="57255"/>
                    <a:invGamma/>
                  </a:schemeClr>
                </a:gs>
                <a:gs pos="50000">
                  <a:schemeClr val="accent1"/>
                </a:gs>
                <a:gs pos="100000">
                  <a:schemeClr val="accent1">
                    <a:gamma/>
                    <a:shade val="57255"/>
                    <a:invGamma/>
                  </a:schemeClr>
                </a:gs>
              </a:gsLst>
              <a:lin ang="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 algn="ctr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vi-VN"/>
            </a:p>
          </p:txBody>
        </p:sp>
        <p:sp>
          <p:nvSpPr>
            <p:cNvPr id="78863" name="Oval 15"/>
            <p:cNvSpPr>
              <a:spLocks noChangeArrowheads="1"/>
            </p:cNvSpPr>
            <p:nvPr/>
          </p:nvSpPr>
          <p:spPr bwMode="gray">
            <a:xfrm>
              <a:off x="617" y="2842"/>
              <a:ext cx="1005" cy="285"/>
            </a:xfrm>
            <a:prstGeom prst="ellipse">
              <a:avLst/>
            </a:prstGeom>
            <a:gradFill rotWithShape="1">
              <a:gsLst>
                <a:gs pos="0">
                  <a:schemeClr val="accent1">
                    <a:gamma/>
                    <a:tint val="31765"/>
                    <a:invGamma/>
                  </a:schemeClr>
                </a:gs>
                <a:gs pos="100000">
                  <a:schemeClr val="accent1"/>
                </a:gs>
              </a:gsLst>
              <a:lin ang="189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 algn="ctr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vi-VN"/>
            </a:p>
          </p:txBody>
        </p:sp>
      </p:grpSp>
      <p:grpSp>
        <p:nvGrpSpPr>
          <p:cNvPr id="78864" name="Group 16"/>
          <p:cNvGrpSpPr>
            <a:grpSpLocks/>
          </p:cNvGrpSpPr>
          <p:nvPr/>
        </p:nvGrpSpPr>
        <p:grpSpPr bwMode="auto">
          <a:xfrm>
            <a:off x="2859088" y="4052888"/>
            <a:ext cx="1600200" cy="493712"/>
            <a:chOff x="1003" y="2400"/>
            <a:chExt cx="1089" cy="336"/>
          </a:xfrm>
        </p:grpSpPr>
        <p:sp>
          <p:nvSpPr>
            <p:cNvPr id="78865" name="Oval 17"/>
            <p:cNvSpPr>
              <a:spLocks noChangeArrowheads="1"/>
            </p:cNvSpPr>
            <p:nvPr/>
          </p:nvSpPr>
          <p:spPr bwMode="gray">
            <a:xfrm>
              <a:off x="1006" y="2427"/>
              <a:ext cx="1086" cy="309"/>
            </a:xfrm>
            <a:prstGeom prst="ellipse">
              <a:avLst/>
            </a:prstGeom>
            <a:gradFill rotWithShape="1">
              <a:gsLst>
                <a:gs pos="0">
                  <a:schemeClr val="accent2">
                    <a:gamma/>
                    <a:shade val="57255"/>
                    <a:invGamma/>
                  </a:schemeClr>
                </a:gs>
                <a:gs pos="50000">
                  <a:schemeClr val="accent2"/>
                </a:gs>
                <a:gs pos="100000">
                  <a:schemeClr val="accent2">
                    <a:gamma/>
                    <a:shade val="57255"/>
                    <a:invGamma/>
                  </a:schemeClr>
                </a:gs>
              </a:gsLst>
              <a:lin ang="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 algn="ctr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vi-VN"/>
            </a:p>
          </p:txBody>
        </p:sp>
        <p:sp>
          <p:nvSpPr>
            <p:cNvPr id="78866" name="Oval 18"/>
            <p:cNvSpPr>
              <a:spLocks noChangeArrowheads="1"/>
            </p:cNvSpPr>
            <p:nvPr/>
          </p:nvSpPr>
          <p:spPr bwMode="gray">
            <a:xfrm>
              <a:off x="1003" y="2400"/>
              <a:ext cx="1086" cy="309"/>
            </a:xfrm>
            <a:prstGeom prst="ellipse">
              <a:avLst/>
            </a:prstGeom>
            <a:gradFill rotWithShape="1">
              <a:gsLst>
                <a:gs pos="0">
                  <a:schemeClr val="accent2">
                    <a:gamma/>
                    <a:tint val="31765"/>
                    <a:invGamma/>
                  </a:schemeClr>
                </a:gs>
                <a:gs pos="100000">
                  <a:schemeClr val="accent2"/>
                </a:gs>
              </a:gsLst>
              <a:lin ang="189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 algn="ctr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vi-VN"/>
            </a:p>
          </p:txBody>
        </p:sp>
      </p:grpSp>
      <p:sp>
        <p:nvSpPr>
          <p:cNvPr id="78867" name="Text Box 9"/>
          <p:cNvSpPr txBox="1">
            <a:spLocks noChangeArrowheads="1"/>
          </p:cNvSpPr>
          <p:nvPr/>
        </p:nvSpPr>
        <p:spPr bwMode="gray">
          <a:xfrm>
            <a:off x="1066800" y="1600200"/>
            <a:ext cx="5097463" cy="36933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r>
              <a:rPr lang="en-US" smtClean="0">
                <a:cs typeface="Arial" panose="020B0604020202020204" pitchFamily="34" charset="0"/>
              </a:rPr>
              <a:t>Thêm nội dung bằng văn bản của bạn tại đây.</a:t>
            </a:r>
            <a:endParaRPr lang="en-US">
              <a:cs typeface="Arial" panose="020B0604020202020204" pitchFamily="34" charset="0"/>
            </a:endParaRPr>
          </a:p>
        </p:txBody>
      </p:sp>
      <p:sp>
        <p:nvSpPr>
          <p:cNvPr id="78868" name="Rectangle 20"/>
          <p:cNvSpPr>
            <a:spLocks noChangeArrowheads="1"/>
          </p:cNvSpPr>
          <p:nvPr/>
        </p:nvSpPr>
        <p:spPr bwMode="gray">
          <a:xfrm>
            <a:off x="1003300" y="5195888"/>
            <a:ext cx="1552575" cy="33855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/>
            <a:r>
              <a:rPr lang="en-US" sz="1600" b="1" smtClean="0">
                <a:cs typeface="Arial" panose="020B0604020202020204" pitchFamily="34" charset="0"/>
              </a:rPr>
              <a:t>Thêm văn bản </a:t>
            </a:r>
            <a:endParaRPr lang="en-US" sz="1600" b="1">
              <a:cs typeface="Arial" panose="020B0604020202020204" pitchFamily="34" charset="0"/>
            </a:endParaRPr>
          </a:p>
        </p:txBody>
      </p:sp>
      <p:sp>
        <p:nvSpPr>
          <p:cNvPr id="78869" name="Rectangle 21"/>
          <p:cNvSpPr>
            <a:spLocks noChangeArrowheads="1"/>
          </p:cNvSpPr>
          <p:nvPr/>
        </p:nvSpPr>
        <p:spPr bwMode="gray">
          <a:xfrm>
            <a:off x="2852738" y="5195888"/>
            <a:ext cx="1550987" cy="33855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/>
            <a:r>
              <a:rPr lang="en-US" sz="1600" b="1" smtClean="0">
                <a:cs typeface="Arial" panose="020B0604020202020204" pitchFamily="34" charset="0"/>
              </a:rPr>
              <a:t>Thêm văn bản </a:t>
            </a:r>
            <a:endParaRPr lang="en-US" sz="1600" b="1">
              <a:cs typeface="Arial" panose="020B0604020202020204" pitchFamily="34" charset="0"/>
            </a:endParaRPr>
          </a:p>
        </p:txBody>
      </p:sp>
      <p:sp>
        <p:nvSpPr>
          <p:cNvPr id="78870" name="Rectangle 22"/>
          <p:cNvSpPr>
            <a:spLocks noChangeArrowheads="1"/>
          </p:cNvSpPr>
          <p:nvPr/>
        </p:nvSpPr>
        <p:spPr bwMode="gray">
          <a:xfrm>
            <a:off x="4708525" y="5195888"/>
            <a:ext cx="1552575" cy="33855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/>
            <a:r>
              <a:rPr lang="en-US" sz="1600" b="1" smtClean="0">
                <a:cs typeface="Arial" panose="020B0604020202020204" pitchFamily="34" charset="0"/>
              </a:rPr>
              <a:t>Thêm văn bản </a:t>
            </a:r>
            <a:endParaRPr lang="en-US" sz="1600" b="1">
              <a:cs typeface="Arial" panose="020B0604020202020204" pitchFamily="34" charset="0"/>
            </a:endParaRPr>
          </a:p>
        </p:txBody>
      </p:sp>
      <p:sp>
        <p:nvSpPr>
          <p:cNvPr id="78871" name="Rectangle 23"/>
          <p:cNvSpPr>
            <a:spLocks noChangeArrowheads="1"/>
          </p:cNvSpPr>
          <p:nvPr/>
        </p:nvSpPr>
        <p:spPr bwMode="gray">
          <a:xfrm>
            <a:off x="6546850" y="5195888"/>
            <a:ext cx="1550988" cy="33855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/>
            <a:r>
              <a:rPr lang="en-US" sz="1600" b="1" smtClean="0">
                <a:cs typeface="Arial" panose="020B0604020202020204" pitchFamily="34" charset="0"/>
              </a:rPr>
              <a:t>Thêm văn bản </a:t>
            </a:r>
            <a:endParaRPr lang="en-US" sz="1600" b="1">
              <a:cs typeface="Arial" panose="020B0604020202020204" pitchFamily="34" charset="0"/>
            </a:endParaRPr>
          </a:p>
        </p:txBody>
      </p:sp>
      <p:pic>
        <p:nvPicPr>
          <p:cNvPr id="78872" name="Picture 24" descr="shadow_1_m"/>
          <p:cNvPicPr>
            <a:picLocks noChangeAspect="1" noChangeArrowheads="1"/>
          </p:cNvPicPr>
          <p:nvPr/>
        </p:nvPicPr>
        <p:blipFill>
          <a:blip r:embed="rId2" cstate="print">
            <a:lum bright="12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gray">
          <a:xfrm>
            <a:off x="6716713" y="2773363"/>
            <a:ext cx="1127125" cy="21113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pSp>
        <p:nvGrpSpPr>
          <p:cNvPr id="78873" name="Group 25"/>
          <p:cNvGrpSpPr>
            <a:grpSpLocks/>
          </p:cNvGrpSpPr>
          <p:nvPr/>
        </p:nvGrpSpPr>
        <p:grpSpPr bwMode="auto">
          <a:xfrm>
            <a:off x="6697663" y="1752600"/>
            <a:ext cx="1192212" cy="1154113"/>
            <a:chOff x="887" y="2040"/>
            <a:chExt cx="433" cy="422"/>
          </a:xfrm>
        </p:grpSpPr>
        <p:pic>
          <p:nvPicPr>
            <p:cNvPr id="78874" name="Picture 26" descr="circuler_1"/>
            <p:cNvPicPr>
              <a:picLocks noChangeAspect="1" noChangeArrowheads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gray">
            <a:xfrm>
              <a:off x="887" y="2040"/>
              <a:ext cx="430" cy="420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sp>
          <p:nvSpPr>
            <p:cNvPr id="78875" name="Oval 27"/>
            <p:cNvSpPr>
              <a:spLocks noChangeArrowheads="1"/>
            </p:cNvSpPr>
            <p:nvPr/>
          </p:nvSpPr>
          <p:spPr bwMode="gray">
            <a:xfrm>
              <a:off x="887" y="2040"/>
              <a:ext cx="433" cy="422"/>
            </a:xfrm>
            <a:prstGeom prst="ellipse">
              <a:avLst/>
            </a:prstGeom>
            <a:solidFill>
              <a:schemeClr val="folHlink">
                <a:alpha val="70000"/>
              </a:schemeClr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 algn="ctr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vi-VN"/>
            </a:p>
          </p:txBody>
        </p:sp>
        <p:pic>
          <p:nvPicPr>
            <p:cNvPr id="78876" name="Picture 28" descr="Picture2"/>
            <p:cNvPicPr>
              <a:picLocks noChangeAspect="1" noChangeArrowheads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gray">
            <a:xfrm>
              <a:off x="930" y="2044"/>
              <a:ext cx="345" cy="149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</p:grpSp>
      <p:sp>
        <p:nvSpPr>
          <p:cNvPr id="78877" name="Rectangle 29"/>
          <p:cNvSpPr>
            <a:spLocks noChangeArrowheads="1"/>
          </p:cNvSpPr>
          <p:nvPr/>
        </p:nvSpPr>
        <p:spPr bwMode="auto">
          <a:xfrm>
            <a:off x="6834188" y="2095500"/>
            <a:ext cx="1436547" cy="523220"/>
          </a:xfrm>
          <a:prstGeom prst="rect">
            <a:avLst/>
          </a:prstGeom>
          <a:noFill/>
          <a:ln>
            <a:noFill/>
          </a:ln>
          <a:effectLst>
            <a:outerShdw dist="28398" dir="3806097" algn="ctr" rotWithShape="0">
              <a:srgbClr val="000000">
                <a:alpha val="50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/>
          <a:p>
            <a:pPr>
              <a:buClr>
                <a:srgbClr val="FF0066"/>
              </a:buClr>
              <a:buSzPct val="75000"/>
              <a:buFont typeface="Arial" panose="020B0604020202020204" pitchFamily="34" charset="0"/>
              <a:buNone/>
            </a:pPr>
            <a:r>
              <a:rPr lang="en-US" sz="2800" b="1" smtClean="0">
                <a:solidFill>
                  <a:srgbClr val="FEFFFF"/>
                </a:solidFill>
                <a:cs typeface="Arial" panose="020B0604020202020204" pitchFamily="34" charset="0"/>
              </a:rPr>
              <a:t>Tiêu đề</a:t>
            </a:r>
            <a:endParaRPr lang="en-US" sz="2800" b="1">
              <a:solidFill>
                <a:srgbClr val="FEFFFF"/>
              </a:solidFill>
              <a:cs typeface="Arial" panose="020B0604020202020204" pitchFamily="34" charset="0"/>
            </a:endParaRPr>
          </a:p>
        </p:txBody>
      </p:sp>
      <p:pic>
        <p:nvPicPr>
          <p:cNvPr id="78878" name="Picture 30" descr="shadow_1_m"/>
          <p:cNvPicPr>
            <a:picLocks noChangeAspect="1" noChangeArrowheads="1"/>
          </p:cNvPicPr>
          <p:nvPr/>
        </p:nvPicPr>
        <p:blipFill>
          <a:blip r:embed="rId2" cstate="print">
            <a:lum bright="12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gray">
          <a:xfrm>
            <a:off x="4906963" y="3449638"/>
            <a:ext cx="1128712" cy="21113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pSp>
        <p:nvGrpSpPr>
          <p:cNvPr id="78879" name="Group 31"/>
          <p:cNvGrpSpPr>
            <a:grpSpLocks/>
          </p:cNvGrpSpPr>
          <p:nvPr/>
        </p:nvGrpSpPr>
        <p:grpSpPr bwMode="auto">
          <a:xfrm>
            <a:off x="4887913" y="2428875"/>
            <a:ext cx="1193800" cy="1154113"/>
            <a:chOff x="887" y="2040"/>
            <a:chExt cx="433" cy="422"/>
          </a:xfrm>
        </p:grpSpPr>
        <p:pic>
          <p:nvPicPr>
            <p:cNvPr id="78880" name="Picture 32" descr="circuler_1"/>
            <p:cNvPicPr>
              <a:picLocks noChangeAspect="1" noChangeArrowheads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gray">
            <a:xfrm>
              <a:off x="887" y="2040"/>
              <a:ext cx="430" cy="420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sp>
          <p:nvSpPr>
            <p:cNvPr id="78881" name="Oval 33"/>
            <p:cNvSpPr>
              <a:spLocks noChangeArrowheads="1"/>
            </p:cNvSpPr>
            <p:nvPr/>
          </p:nvSpPr>
          <p:spPr bwMode="gray">
            <a:xfrm>
              <a:off x="887" y="2040"/>
              <a:ext cx="433" cy="422"/>
            </a:xfrm>
            <a:prstGeom prst="ellipse">
              <a:avLst/>
            </a:prstGeom>
            <a:solidFill>
              <a:schemeClr val="hlink">
                <a:alpha val="66000"/>
              </a:schemeClr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 algn="ctr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vi-VN"/>
            </a:p>
          </p:txBody>
        </p:sp>
        <p:pic>
          <p:nvPicPr>
            <p:cNvPr id="78882" name="Picture 34" descr="Picture2"/>
            <p:cNvPicPr>
              <a:picLocks noChangeAspect="1" noChangeArrowheads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gray">
            <a:xfrm>
              <a:off x="930" y="2044"/>
              <a:ext cx="345" cy="149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</p:grpSp>
      <p:sp>
        <p:nvSpPr>
          <p:cNvPr id="78883" name="Rectangle 35"/>
          <p:cNvSpPr>
            <a:spLocks noChangeArrowheads="1"/>
          </p:cNvSpPr>
          <p:nvPr/>
        </p:nvSpPr>
        <p:spPr bwMode="auto">
          <a:xfrm>
            <a:off x="5024438" y="2763838"/>
            <a:ext cx="1436547" cy="523220"/>
          </a:xfrm>
          <a:prstGeom prst="rect">
            <a:avLst/>
          </a:prstGeom>
          <a:noFill/>
          <a:ln>
            <a:noFill/>
          </a:ln>
          <a:effectLst>
            <a:outerShdw dist="28398" dir="3806097" algn="ctr" rotWithShape="0">
              <a:srgbClr val="000000">
                <a:alpha val="50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/>
          <a:p>
            <a:pPr>
              <a:buClr>
                <a:srgbClr val="FF0066"/>
              </a:buClr>
              <a:buSzPct val="75000"/>
              <a:buFont typeface="Arial" panose="020B0604020202020204" pitchFamily="34" charset="0"/>
              <a:buNone/>
            </a:pPr>
            <a:r>
              <a:rPr lang="en-US" sz="2800" b="1" smtClean="0">
                <a:solidFill>
                  <a:srgbClr val="FEFFFF"/>
                </a:solidFill>
                <a:cs typeface="Arial" panose="020B0604020202020204" pitchFamily="34" charset="0"/>
              </a:rPr>
              <a:t>Tiêu đề</a:t>
            </a:r>
            <a:endParaRPr lang="en-US" sz="2800" b="1">
              <a:solidFill>
                <a:srgbClr val="FEFFFF"/>
              </a:solidFill>
              <a:cs typeface="Arial" panose="020B0604020202020204" pitchFamily="34" charset="0"/>
            </a:endParaRPr>
          </a:p>
        </p:txBody>
      </p:sp>
      <p:pic>
        <p:nvPicPr>
          <p:cNvPr id="78884" name="Picture 36" descr="shadow_1_m"/>
          <p:cNvPicPr>
            <a:picLocks noChangeAspect="1" noChangeArrowheads="1"/>
          </p:cNvPicPr>
          <p:nvPr/>
        </p:nvPicPr>
        <p:blipFill>
          <a:blip r:embed="rId2" cstate="print">
            <a:lum bright="12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gray">
          <a:xfrm>
            <a:off x="3089275" y="4178300"/>
            <a:ext cx="1127125" cy="21113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pSp>
        <p:nvGrpSpPr>
          <p:cNvPr id="78885" name="Group 37"/>
          <p:cNvGrpSpPr>
            <a:grpSpLocks/>
          </p:cNvGrpSpPr>
          <p:nvPr/>
        </p:nvGrpSpPr>
        <p:grpSpPr bwMode="auto">
          <a:xfrm>
            <a:off x="3070225" y="3157538"/>
            <a:ext cx="1192213" cy="1154112"/>
            <a:chOff x="887" y="2040"/>
            <a:chExt cx="433" cy="422"/>
          </a:xfrm>
        </p:grpSpPr>
        <p:pic>
          <p:nvPicPr>
            <p:cNvPr id="78886" name="Picture 38" descr="circuler_1"/>
            <p:cNvPicPr>
              <a:picLocks noChangeAspect="1" noChangeArrowheads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gray">
            <a:xfrm>
              <a:off x="887" y="2040"/>
              <a:ext cx="430" cy="420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sp>
          <p:nvSpPr>
            <p:cNvPr id="78887" name="Oval 39"/>
            <p:cNvSpPr>
              <a:spLocks noChangeArrowheads="1"/>
            </p:cNvSpPr>
            <p:nvPr/>
          </p:nvSpPr>
          <p:spPr bwMode="gray">
            <a:xfrm>
              <a:off x="887" y="2040"/>
              <a:ext cx="433" cy="422"/>
            </a:xfrm>
            <a:prstGeom prst="ellipse">
              <a:avLst/>
            </a:prstGeom>
            <a:solidFill>
              <a:schemeClr val="accent2">
                <a:alpha val="66000"/>
              </a:schemeClr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 algn="ctr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vi-VN"/>
            </a:p>
          </p:txBody>
        </p:sp>
        <p:pic>
          <p:nvPicPr>
            <p:cNvPr id="78888" name="Picture 40" descr="Picture2"/>
            <p:cNvPicPr>
              <a:picLocks noChangeAspect="1" noChangeArrowheads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gray">
            <a:xfrm>
              <a:off x="930" y="2044"/>
              <a:ext cx="345" cy="149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</p:grpSp>
      <p:sp>
        <p:nvSpPr>
          <p:cNvPr id="78889" name="Rectangle 41"/>
          <p:cNvSpPr>
            <a:spLocks noChangeArrowheads="1"/>
          </p:cNvSpPr>
          <p:nvPr/>
        </p:nvSpPr>
        <p:spPr bwMode="auto">
          <a:xfrm>
            <a:off x="3197225" y="3502025"/>
            <a:ext cx="1436547" cy="523220"/>
          </a:xfrm>
          <a:prstGeom prst="rect">
            <a:avLst/>
          </a:prstGeom>
          <a:noFill/>
          <a:ln>
            <a:noFill/>
          </a:ln>
          <a:effectLst>
            <a:outerShdw dist="28398" dir="3806097" algn="ctr" rotWithShape="0">
              <a:srgbClr val="000000">
                <a:alpha val="50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/>
          <a:p>
            <a:pPr>
              <a:buClr>
                <a:srgbClr val="FF0066"/>
              </a:buClr>
              <a:buSzPct val="75000"/>
              <a:buFont typeface="Arial" panose="020B0604020202020204" pitchFamily="34" charset="0"/>
              <a:buNone/>
            </a:pPr>
            <a:r>
              <a:rPr lang="en-US" sz="2800" b="1" smtClean="0">
                <a:solidFill>
                  <a:srgbClr val="FEFFFF"/>
                </a:solidFill>
                <a:cs typeface="Arial" panose="020B0604020202020204" pitchFamily="34" charset="0"/>
              </a:rPr>
              <a:t>Tiêu đề</a:t>
            </a:r>
            <a:endParaRPr lang="en-US" sz="2800" b="1">
              <a:solidFill>
                <a:srgbClr val="FEFFFF"/>
              </a:solidFill>
              <a:cs typeface="Arial" panose="020B0604020202020204" pitchFamily="34" charset="0"/>
            </a:endParaRPr>
          </a:p>
        </p:txBody>
      </p:sp>
      <p:pic>
        <p:nvPicPr>
          <p:cNvPr id="78890" name="Picture 42" descr="shadow_1_m"/>
          <p:cNvPicPr>
            <a:picLocks noChangeAspect="1" noChangeArrowheads="1"/>
          </p:cNvPicPr>
          <p:nvPr/>
        </p:nvPicPr>
        <p:blipFill>
          <a:blip r:embed="rId2" cstate="print">
            <a:lum bright="12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gray">
          <a:xfrm>
            <a:off x="1230313" y="4732338"/>
            <a:ext cx="1128712" cy="21113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pSp>
        <p:nvGrpSpPr>
          <p:cNvPr id="78891" name="Group 43"/>
          <p:cNvGrpSpPr>
            <a:grpSpLocks/>
          </p:cNvGrpSpPr>
          <p:nvPr/>
        </p:nvGrpSpPr>
        <p:grpSpPr bwMode="auto">
          <a:xfrm>
            <a:off x="1211263" y="3711575"/>
            <a:ext cx="1192212" cy="1154113"/>
            <a:chOff x="887" y="2040"/>
            <a:chExt cx="433" cy="422"/>
          </a:xfrm>
        </p:grpSpPr>
        <p:pic>
          <p:nvPicPr>
            <p:cNvPr id="78892" name="Picture 44" descr="circuler_1"/>
            <p:cNvPicPr>
              <a:picLocks noChangeAspect="1" noChangeArrowheads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gray">
            <a:xfrm>
              <a:off x="887" y="2040"/>
              <a:ext cx="430" cy="420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sp>
          <p:nvSpPr>
            <p:cNvPr id="78893" name="Oval 45"/>
            <p:cNvSpPr>
              <a:spLocks noChangeArrowheads="1"/>
            </p:cNvSpPr>
            <p:nvPr/>
          </p:nvSpPr>
          <p:spPr bwMode="gray">
            <a:xfrm>
              <a:off x="887" y="2040"/>
              <a:ext cx="433" cy="422"/>
            </a:xfrm>
            <a:prstGeom prst="ellipse">
              <a:avLst/>
            </a:prstGeom>
            <a:solidFill>
              <a:schemeClr val="accent1">
                <a:alpha val="64999"/>
              </a:schemeClr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 algn="ctr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vi-VN"/>
            </a:p>
          </p:txBody>
        </p:sp>
        <p:pic>
          <p:nvPicPr>
            <p:cNvPr id="78894" name="Picture 46" descr="Picture2"/>
            <p:cNvPicPr>
              <a:picLocks noChangeAspect="1" noChangeArrowheads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gray">
            <a:xfrm>
              <a:off x="930" y="2044"/>
              <a:ext cx="345" cy="149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</p:grpSp>
      <p:sp>
        <p:nvSpPr>
          <p:cNvPr id="78895" name="Rectangle 47"/>
          <p:cNvSpPr>
            <a:spLocks noChangeArrowheads="1"/>
          </p:cNvSpPr>
          <p:nvPr/>
        </p:nvSpPr>
        <p:spPr bwMode="auto">
          <a:xfrm>
            <a:off x="1338263" y="4044950"/>
            <a:ext cx="1436547" cy="523220"/>
          </a:xfrm>
          <a:prstGeom prst="rect">
            <a:avLst/>
          </a:prstGeom>
          <a:noFill/>
          <a:ln>
            <a:noFill/>
          </a:ln>
          <a:effectLst>
            <a:outerShdw dist="28398" dir="3806097" algn="ctr" rotWithShape="0">
              <a:srgbClr val="000000">
                <a:alpha val="50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/>
          <a:p>
            <a:pPr>
              <a:buClr>
                <a:srgbClr val="FF0066"/>
              </a:buClr>
              <a:buSzPct val="75000"/>
              <a:buFont typeface="Arial" panose="020B0604020202020204" pitchFamily="34" charset="0"/>
              <a:buNone/>
            </a:pPr>
            <a:r>
              <a:rPr lang="en-US" sz="2800" b="1" smtClean="0">
                <a:solidFill>
                  <a:srgbClr val="FEFFFF"/>
                </a:solidFill>
                <a:cs typeface="Arial" panose="020B0604020202020204" pitchFamily="34" charset="0"/>
              </a:rPr>
              <a:t>Tiêu đề</a:t>
            </a:r>
            <a:endParaRPr lang="en-US" sz="2800" b="1">
              <a:solidFill>
                <a:srgbClr val="FEFFFF"/>
              </a:solidFill>
              <a:cs typeface="Arial" panose="020B0604020202020204" pitchFamily="34" charset="0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9874" name="Oval 2"/>
          <p:cNvSpPr>
            <a:spLocks noChangeArrowheads="1"/>
          </p:cNvSpPr>
          <p:nvPr/>
        </p:nvSpPr>
        <p:spPr bwMode="gray">
          <a:xfrm>
            <a:off x="2667000" y="1676400"/>
            <a:ext cx="3810000" cy="3810000"/>
          </a:xfrm>
          <a:prstGeom prst="ellipse">
            <a:avLst/>
          </a:prstGeom>
          <a:solidFill>
            <a:srgbClr val="C0C0C0">
              <a:alpha val="30000"/>
            </a:srgbClr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 algn="ctr">
                <a:solidFill>
                  <a:schemeClr val="tx1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292929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vi-VN"/>
          </a:p>
        </p:txBody>
      </p:sp>
      <p:sp>
        <p:nvSpPr>
          <p:cNvPr id="79875" name="Oval 3"/>
          <p:cNvSpPr>
            <a:spLocks noChangeArrowheads="1"/>
          </p:cNvSpPr>
          <p:nvPr/>
        </p:nvSpPr>
        <p:spPr bwMode="gray">
          <a:xfrm>
            <a:off x="3365500" y="1971675"/>
            <a:ext cx="1031875" cy="1042988"/>
          </a:xfrm>
          <a:prstGeom prst="ellipse">
            <a:avLst/>
          </a:prstGeom>
          <a:solidFill>
            <a:srgbClr val="FFFFFF"/>
          </a:solidFill>
          <a:ln w="76200" algn="ctr">
            <a:solidFill>
              <a:schemeClr val="hlink"/>
            </a:solidFill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vi-VN"/>
          </a:p>
        </p:txBody>
      </p:sp>
      <p:sp>
        <p:nvSpPr>
          <p:cNvPr id="79876" name="Rectangle 4"/>
          <p:cNvSpPr>
            <a:spLocks noChangeArrowheads="1"/>
          </p:cNvSpPr>
          <p:nvPr/>
        </p:nvSpPr>
        <p:spPr bwMode="auto">
          <a:xfrm>
            <a:off x="3470275" y="2271713"/>
            <a:ext cx="811213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gradFill rotWithShape="1">
                  <a:gsLst>
                    <a:gs pos="0">
                      <a:schemeClr val="accent1">
                        <a:gamma/>
                        <a:shade val="72549"/>
                        <a:invGamma/>
                      </a:schemeClr>
                    </a:gs>
                    <a:gs pos="100000">
                      <a:schemeClr val="accent1"/>
                    </a:gs>
                  </a:gsLst>
                  <a:lin ang="18900000" scaled="1"/>
                </a:gra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17961" dir="2700000" algn="ctr" rotWithShape="0">
                    <a:srgbClr val="292929"/>
                  </a:outerShdw>
                </a:effectLst>
              </a14:hiddenEffects>
            </a:ext>
          </a:extLst>
        </p:spPr>
        <p:txBody>
          <a:bodyPr wrap="none">
            <a:spAutoFit/>
            <a:flatTx/>
          </a:bodyPr>
          <a:lstStyle/>
          <a:p>
            <a:pPr algn="ctr"/>
            <a:r>
              <a:rPr lang="en-US" sz="2400" b="1" smtClean="0">
                <a:solidFill>
                  <a:schemeClr val="hlink"/>
                </a:solidFill>
                <a:cs typeface="Arial" panose="020B0604020202020204" pitchFamily="34" charset="0"/>
              </a:rPr>
              <a:t>Chữ</a:t>
            </a:r>
            <a:endParaRPr lang="en-US" sz="2400" b="1">
              <a:solidFill>
                <a:schemeClr val="hlink"/>
              </a:solidFill>
              <a:cs typeface="Arial" panose="020B0604020202020204" pitchFamily="34" charset="0"/>
            </a:endParaRPr>
          </a:p>
        </p:txBody>
      </p:sp>
      <p:sp>
        <p:nvSpPr>
          <p:cNvPr id="79877" name="AutoShape 5"/>
          <p:cNvSpPr>
            <a:spLocks/>
          </p:cNvSpPr>
          <p:nvPr/>
        </p:nvSpPr>
        <p:spPr bwMode="black">
          <a:xfrm>
            <a:off x="6357938" y="1884363"/>
            <a:ext cx="1957387" cy="366712"/>
          </a:xfrm>
          <a:prstGeom prst="accentCallout2">
            <a:avLst>
              <a:gd name="adj1" fmla="val 31167"/>
              <a:gd name="adj2" fmla="val -3894"/>
              <a:gd name="adj3" fmla="val 31167"/>
              <a:gd name="adj4" fmla="val -14681"/>
              <a:gd name="adj5" fmla="val 95671"/>
              <a:gd name="adj6" fmla="val -32523"/>
            </a:avLst>
          </a:prstGeom>
          <a:noFill/>
          <a:ln w="9525">
            <a:solidFill>
              <a:schemeClr val="folHlink"/>
            </a:solidFill>
            <a:miter lim="800000"/>
            <a:headEnd/>
            <a:tailEnd type="diamond" w="med" len="med"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CCCC00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anchor="ctr"/>
          <a:lstStyle/>
          <a:p>
            <a:pPr eaLnBrk="0" hangingPunct="0"/>
            <a:r>
              <a:rPr lang="en-US" sz="1400" b="1" smtClean="0">
                <a:cs typeface="Arial" panose="020B0604020202020204" pitchFamily="34" charset="0"/>
              </a:rPr>
              <a:t>Thêm văn bản </a:t>
            </a:r>
            <a:endParaRPr lang="en-US" sz="1400" b="1">
              <a:cs typeface="Arial" panose="020B0604020202020204" pitchFamily="34" charset="0"/>
            </a:endParaRPr>
          </a:p>
        </p:txBody>
      </p:sp>
      <p:sp>
        <p:nvSpPr>
          <p:cNvPr id="79878" name="AutoShape 6"/>
          <p:cNvSpPr>
            <a:spLocks/>
          </p:cNvSpPr>
          <p:nvPr/>
        </p:nvSpPr>
        <p:spPr bwMode="black">
          <a:xfrm>
            <a:off x="1046163" y="1765300"/>
            <a:ext cx="1593850" cy="434975"/>
          </a:xfrm>
          <a:prstGeom prst="accentCallout2">
            <a:avLst>
              <a:gd name="adj1" fmla="val 26278"/>
              <a:gd name="adj2" fmla="val 104782"/>
              <a:gd name="adj3" fmla="val 26278"/>
              <a:gd name="adj4" fmla="val 124898"/>
              <a:gd name="adj5" fmla="val 86495"/>
              <a:gd name="adj6" fmla="val 135759"/>
            </a:avLst>
          </a:prstGeom>
          <a:noFill/>
          <a:ln w="9525">
            <a:solidFill>
              <a:schemeClr val="hlink"/>
            </a:solidFill>
            <a:miter lim="800000"/>
            <a:headEnd/>
            <a:tailEnd type="diamond" w="med" len="med"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CCCC00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anchor="ctr"/>
          <a:lstStyle/>
          <a:p>
            <a:pPr algn="r" eaLnBrk="0" hangingPunct="0"/>
            <a:r>
              <a:rPr lang="en-US" sz="1400" b="1" smtClean="0">
                <a:cs typeface="Arial" panose="020B0604020202020204" pitchFamily="34" charset="0"/>
              </a:rPr>
              <a:t>Thêm văn bản </a:t>
            </a:r>
            <a:endParaRPr lang="en-US" sz="1400" b="1">
              <a:cs typeface="Arial" panose="020B0604020202020204" pitchFamily="34" charset="0"/>
            </a:endParaRPr>
          </a:p>
        </p:txBody>
      </p:sp>
      <p:sp>
        <p:nvSpPr>
          <p:cNvPr id="79879" name="AutoShape 7"/>
          <p:cNvSpPr>
            <a:spLocks/>
          </p:cNvSpPr>
          <p:nvPr/>
        </p:nvSpPr>
        <p:spPr bwMode="black">
          <a:xfrm>
            <a:off x="571500" y="3425825"/>
            <a:ext cx="1593850" cy="434975"/>
          </a:xfrm>
          <a:prstGeom prst="accentCallout2">
            <a:avLst>
              <a:gd name="adj1" fmla="val 26278"/>
              <a:gd name="adj2" fmla="val 104782"/>
              <a:gd name="adj3" fmla="val 26278"/>
              <a:gd name="adj4" fmla="val 126296"/>
              <a:gd name="adj5" fmla="val 66060"/>
              <a:gd name="adj6" fmla="val 137250"/>
            </a:avLst>
          </a:prstGeom>
          <a:noFill/>
          <a:ln w="9525">
            <a:solidFill>
              <a:schemeClr val="accent2"/>
            </a:solidFill>
            <a:miter lim="800000"/>
            <a:headEnd/>
            <a:tailEnd type="diamond" w="med" len="med"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CCCC00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anchor="ctr"/>
          <a:lstStyle/>
          <a:p>
            <a:pPr algn="r" eaLnBrk="0" hangingPunct="0"/>
            <a:r>
              <a:rPr lang="en-US" sz="1400" b="1" smtClean="0">
                <a:cs typeface="Arial" panose="020B0604020202020204" pitchFamily="34" charset="0"/>
              </a:rPr>
              <a:t>Thêm văn bản </a:t>
            </a:r>
            <a:endParaRPr lang="en-US" sz="1400" b="1">
              <a:cs typeface="Arial" panose="020B0604020202020204" pitchFamily="34" charset="0"/>
            </a:endParaRPr>
          </a:p>
        </p:txBody>
      </p:sp>
      <p:sp>
        <p:nvSpPr>
          <p:cNvPr id="79880" name="AutoShape 8"/>
          <p:cNvSpPr>
            <a:spLocks/>
          </p:cNvSpPr>
          <p:nvPr/>
        </p:nvSpPr>
        <p:spPr bwMode="black">
          <a:xfrm>
            <a:off x="1143000" y="4800600"/>
            <a:ext cx="1509713" cy="392113"/>
          </a:xfrm>
          <a:prstGeom prst="accentCallout2">
            <a:avLst>
              <a:gd name="adj1" fmla="val 29148"/>
              <a:gd name="adj2" fmla="val 105046"/>
              <a:gd name="adj3" fmla="val 29148"/>
              <a:gd name="adj4" fmla="val 105046"/>
              <a:gd name="adj5" fmla="val 49394"/>
              <a:gd name="adj6" fmla="val 157097"/>
            </a:avLst>
          </a:prstGeom>
          <a:noFill/>
          <a:ln w="9525">
            <a:solidFill>
              <a:schemeClr val="accent1"/>
            </a:solidFill>
            <a:miter lim="800000"/>
            <a:headEnd/>
            <a:tailEnd type="diamond" w="med" len="med"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CCCC00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anchor="ctr"/>
          <a:lstStyle/>
          <a:p>
            <a:pPr eaLnBrk="0" hangingPunct="0"/>
            <a:r>
              <a:rPr lang="en-US" sz="1400" b="1" smtClean="0">
                <a:cs typeface="Arial" panose="020B0604020202020204" pitchFamily="34" charset="0"/>
              </a:rPr>
              <a:t>Thêm văn bản </a:t>
            </a:r>
            <a:endParaRPr lang="en-US" sz="1400" b="1">
              <a:cs typeface="Arial" panose="020B0604020202020204" pitchFamily="34" charset="0"/>
            </a:endParaRPr>
          </a:p>
        </p:txBody>
      </p:sp>
      <p:sp>
        <p:nvSpPr>
          <p:cNvPr id="79881" name="Rectangle 9"/>
          <p:cNvSpPr>
            <a:spLocks noChangeArrowheads="1"/>
          </p:cNvSpPr>
          <p:nvPr/>
        </p:nvSpPr>
        <p:spPr bwMode="black">
          <a:xfrm>
            <a:off x="2095500" y="5683250"/>
            <a:ext cx="5181600" cy="36933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gradFill rotWithShape="1">
                  <a:gsLst>
                    <a:gs pos="0">
                      <a:schemeClr val="accent1"/>
                    </a:gs>
                    <a:gs pos="50000">
                      <a:schemeClr val="bg1"/>
                    </a:gs>
                    <a:gs pos="100000">
                      <a:schemeClr val="accent1"/>
                    </a:gs>
                  </a:gsLst>
                  <a:lin ang="5400000" scaled="1"/>
                </a:gra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 eaLnBrk="0" hangingPunct="0"/>
            <a:r>
              <a:rPr lang="en-US" b="1" smtClean="0">
                <a:cs typeface="Arial" panose="020B0604020202020204" pitchFamily="34" charset="0"/>
              </a:rPr>
              <a:t>Thêm nội dung bằng văn bản của bạn tại đây.</a:t>
            </a:r>
            <a:endParaRPr lang="en-US" b="1">
              <a:cs typeface="Arial" panose="020B0604020202020204" pitchFamily="34" charset="0"/>
            </a:endParaRPr>
          </a:p>
        </p:txBody>
      </p:sp>
      <p:sp>
        <p:nvSpPr>
          <p:cNvPr id="79882" name="Rectangle 10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Thêm văn bản </a:t>
            </a:r>
            <a:endParaRPr lang="en-US" smtClean="0"/>
          </a:p>
        </p:txBody>
      </p:sp>
      <p:sp>
        <p:nvSpPr>
          <p:cNvPr id="79883" name="Oval 11"/>
          <p:cNvSpPr>
            <a:spLocks noChangeArrowheads="1"/>
          </p:cNvSpPr>
          <p:nvPr/>
        </p:nvSpPr>
        <p:spPr bwMode="gray">
          <a:xfrm>
            <a:off x="4703763" y="1928813"/>
            <a:ext cx="1031875" cy="1042987"/>
          </a:xfrm>
          <a:prstGeom prst="ellipse">
            <a:avLst/>
          </a:prstGeom>
          <a:solidFill>
            <a:srgbClr val="FFFFFF"/>
          </a:solidFill>
          <a:ln w="76200" algn="ctr">
            <a:solidFill>
              <a:schemeClr val="folHlink"/>
            </a:solidFill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vi-VN"/>
          </a:p>
        </p:txBody>
      </p:sp>
      <p:sp>
        <p:nvSpPr>
          <p:cNvPr id="79884" name="Rectangle 12"/>
          <p:cNvSpPr>
            <a:spLocks noChangeArrowheads="1"/>
          </p:cNvSpPr>
          <p:nvPr/>
        </p:nvSpPr>
        <p:spPr bwMode="auto">
          <a:xfrm>
            <a:off x="4802188" y="2222500"/>
            <a:ext cx="811212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gradFill rotWithShape="1">
                  <a:gsLst>
                    <a:gs pos="0">
                      <a:schemeClr val="accent1">
                        <a:gamma/>
                        <a:shade val="72549"/>
                        <a:invGamma/>
                      </a:schemeClr>
                    </a:gs>
                    <a:gs pos="100000">
                      <a:schemeClr val="accent1"/>
                    </a:gs>
                  </a:gsLst>
                  <a:lin ang="18900000" scaled="1"/>
                </a:gra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17961" dir="2700000" algn="ctr" rotWithShape="0">
                    <a:srgbClr val="292929"/>
                  </a:outerShdw>
                </a:effectLst>
              </a14:hiddenEffects>
            </a:ext>
          </a:extLst>
        </p:spPr>
        <p:txBody>
          <a:bodyPr wrap="none">
            <a:spAutoFit/>
            <a:flatTx/>
          </a:bodyPr>
          <a:lstStyle/>
          <a:p>
            <a:pPr algn="ctr"/>
            <a:r>
              <a:rPr lang="en-US" sz="2400" b="1" smtClean="0">
                <a:solidFill>
                  <a:schemeClr val="folHlink"/>
                </a:solidFill>
                <a:cs typeface="Arial" panose="020B0604020202020204" pitchFamily="34" charset="0"/>
              </a:rPr>
              <a:t>Chữ</a:t>
            </a:r>
            <a:endParaRPr lang="en-US" sz="2400" b="1">
              <a:solidFill>
                <a:schemeClr val="folHlink"/>
              </a:solidFill>
              <a:cs typeface="Arial" panose="020B0604020202020204" pitchFamily="34" charset="0"/>
            </a:endParaRPr>
          </a:p>
        </p:txBody>
      </p:sp>
      <p:sp>
        <p:nvSpPr>
          <p:cNvPr id="79885" name="Oval 13"/>
          <p:cNvSpPr>
            <a:spLocks noChangeArrowheads="1"/>
          </p:cNvSpPr>
          <p:nvPr/>
        </p:nvSpPr>
        <p:spPr bwMode="gray">
          <a:xfrm>
            <a:off x="2778125" y="3149600"/>
            <a:ext cx="1031875" cy="1042988"/>
          </a:xfrm>
          <a:prstGeom prst="ellipse">
            <a:avLst/>
          </a:prstGeom>
          <a:solidFill>
            <a:srgbClr val="FFFFFF"/>
          </a:solidFill>
          <a:ln w="76200" algn="ctr">
            <a:solidFill>
              <a:schemeClr val="accent2"/>
            </a:solidFill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vi-VN"/>
          </a:p>
        </p:txBody>
      </p:sp>
      <p:sp>
        <p:nvSpPr>
          <p:cNvPr id="79886" name="Rectangle 14"/>
          <p:cNvSpPr>
            <a:spLocks noChangeArrowheads="1"/>
          </p:cNvSpPr>
          <p:nvPr/>
        </p:nvSpPr>
        <p:spPr bwMode="auto">
          <a:xfrm>
            <a:off x="2882900" y="3455988"/>
            <a:ext cx="811213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gradFill rotWithShape="1">
                  <a:gsLst>
                    <a:gs pos="0">
                      <a:schemeClr val="accent1">
                        <a:gamma/>
                        <a:shade val="72549"/>
                        <a:invGamma/>
                      </a:schemeClr>
                    </a:gs>
                    <a:gs pos="100000">
                      <a:schemeClr val="accent1"/>
                    </a:gs>
                  </a:gsLst>
                  <a:lin ang="18900000" scaled="1"/>
                </a:gra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17961" dir="2700000" algn="ctr" rotWithShape="0">
                    <a:srgbClr val="292929"/>
                  </a:outerShdw>
                </a:effectLst>
              </a14:hiddenEffects>
            </a:ext>
          </a:extLst>
        </p:spPr>
        <p:txBody>
          <a:bodyPr wrap="none">
            <a:spAutoFit/>
            <a:flatTx/>
          </a:bodyPr>
          <a:lstStyle/>
          <a:p>
            <a:pPr algn="ctr"/>
            <a:r>
              <a:rPr lang="en-US" sz="2400" b="1" smtClean="0">
                <a:solidFill>
                  <a:schemeClr val="accent2"/>
                </a:solidFill>
                <a:cs typeface="Arial" panose="020B0604020202020204" pitchFamily="34" charset="0"/>
              </a:rPr>
              <a:t>Chữ</a:t>
            </a:r>
            <a:endParaRPr lang="en-US" sz="2400" b="1">
              <a:solidFill>
                <a:schemeClr val="accent2"/>
              </a:solidFill>
              <a:cs typeface="Arial" panose="020B0604020202020204" pitchFamily="34" charset="0"/>
            </a:endParaRPr>
          </a:p>
        </p:txBody>
      </p:sp>
      <p:sp>
        <p:nvSpPr>
          <p:cNvPr id="79887" name="Oval 15"/>
          <p:cNvSpPr>
            <a:spLocks noChangeArrowheads="1"/>
          </p:cNvSpPr>
          <p:nvPr/>
        </p:nvSpPr>
        <p:spPr bwMode="gray">
          <a:xfrm>
            <a:off x="3605213" y="4291013"/>
            <a:ext cx="1031875" cy="1042987"/>
          </a:xfrm>
          <a:prstGeom prst="ellipse">
            <a:avLst/>
          </a:prstGeom>
          <a:solidFill>
            <a:srgbClr val="FFFFFF"/>
          </a:solidFill>
          <a:ln w="76200" algn="ctr">
            <a:solidFill>
              <a:schemeClr val="accent1"/>
            </a:solidFill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vi-VN"/>
          </a:p>
        </p:txBody>
      </p:sp>
      <p:sp>
        <p:nvSpPr>
          <p:cNvPr id="79888" name="Rectangle 16"/>
          <p:cNvSpPr>
            <a:spLocks noChangeArrowheads="1"/>
          </p:cNvSpPr>
          <p:nvPr/>
        </p:nvSpPr>
        <p:spPr bwMode="auto">
          <a:xfrm>
            <a:off x="3709988" y="4608513"/>
            <a:ext cx="811212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gradFill rotWithShape="1">
                  <a:gsLst>
                    <a:gs pos="0">
                      <a:schemeClr val="accent1">
                        <a:gamma/>
                        <a:shade val="72549"/>
                        <a:invGamma/>
                      </a:schemeClr>
                    </a:gs>
                    <a:gs pos="100000">
                      <a:schemeClr val="accent1"/>
                    </a:gs>
                  </a:gsLst>
                  <a:lin ang="18900000" scaled="1"/>
                </a:gra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17961" dir="2700000" algn="ctr" rotWithShape="0">
                    <a:srgbClr val="292929"/>
                  </a:outerShdw>
                </a:effectLst>
              </a14:hiddenEffects>
            </a:ext>
          </a:extLst>
        </p:spPr>
        <p:txBody>
          <a:bodyPr wrap="none">
            <a:spAutoFit/>
            <a:flatTx/>
          </a:bodyPr>
          <a:lstStyle/>
          <a:p>
            <a:pPr algn="ctr"/>
            <a:r>
              <a:rPr lang="en-US" sz="2400" b="1" smtClean="0">
                <a:solidFill>
                  <a:schemeClr val="accent1"/>
                </a:solidFill>
                <a:cs typeface="Arial" panose="020B0604020202020204" pitchFamily="34" charset="0"/>
              </a:rPr>
              <a:t>Chữ</a:t>
            </a:r>
            <a:endParaRPr lang="en-US" sz="2400" b="1">
              <a:solidFill>
                <a:schemeClr val="accent1"/>
              </a:solidFill>
              <a:cs typeface="Arial" panose="020B0604020202020204" pitchFamily="34" charset="0"/>
            </a:endParaRPr>
          </a:p>
        </p:txBody>
      </p:sp>
      <p:sp>
        <p:nvSpPr>
          <p:cNvPr id="79889" name="Oval 17"/>
          <p:cNvSpPr>
            <a:spLocks noChangeArrowheads="1"/>
          </p:cNvSpPr>
          <p:nvPr/>
        </p:nvSpPr>
        <p:spPr bwMode="gray">
          <a:xfrm>
            <a:off x="3886200" y="2917825"/>
            <a:ext cx="1382713" cy="1360488"/>
          </a:xfrm>
          <a:prstGeom prst="ellipse">
            <a:avLst/>
          </a:prstGeom>
          <a:solidFill>
            <a:srgbClr val="FFFFFF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76200" algn="ctr">
                <a:solidFill>
                  <a:schemeClr val="bg2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292929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vi-VN"/>
          </a:p>
        </p:txBody>
      </p:sp>
      <p:sp>
        <p:nvSpPr>
          <p:cNvPr id="79890" name="AutoShape 18"/>
          <p:cNvSpPr>
            <a:spLocks/>
          </p:cNvSpPr>
          <p:nvPr/>
        </p:nvSpPr>
        <p:spPr bwMode="black">
          <a:xfrm>
            <a:off x="6934200" y="3309938"/>
            <a:ext cx="1981200" cy="366712"/>
          </a:xfrm>
          <a:prstGeom prst="accentCallout2">
            <a:avLst>
              <a:gd name="adj1" fmla="val 31167"/>
              <a:gd name="adj2" fmla="val -3847"/>
              <a:gd name="adj3" fmla="val 31167"/>
              <a:gd name="adj4" fmla="val -12421"/>
              <a:gd name="adj5" fmla="val 70130"/>
              <a:gd name="adj6" fmla="val -26602"/>
            </a:avLst>
          </a:prstGeom>
          <a:noFill/>
          <a:ln w="9525">
            <a:solidFill>
              <a:srgbClr val="808080"/>
            </a:solidFill>
            <a:miter lim="800000"/>
            <a:headEnd/>
            <a:tailEnd type="diamond" w="med" len="med"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CCCC00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anchor="ctr"/>
          <a:lstStyle/>
          <a:p>
            <a:pPr eaLnBrk="0" hangingPunct="0"/>
            <a:r>
              <a:rPr lang="en-US" sz="1400" b="1" smtClean="0">
                <a:cs typeface="Arial" panose="020B0604020202020204" pitchFamily="34" charset="0"/>
              </a:rPr>
              <a:t>Thêm văn bản </a:t>
            </a:r>
            <a:endParaRPr lang="en-US" sz="1400" b="1">
              <a:cs typeface="Arial" panose="020B0604020202020204" pitchFamily="34" charset="0"/>
            </a:endParaRPr>
          </a:p>
        </p:txBody>
      </p:sp>
      <p:sp>
        <p:nvSpPr>
          <p:cNvPr id="79891" name="Oval 19"/>
          <p:cNvSpPr>
            <a:spLocks noChangeArrowheads="1"/>
          </p:cNvSpPr>
          <p:nvPr/>
        </p:nvSpPr>
        <p:spPr bwMode="gray">
          <a:xfrm>
            <a:off x="5356225" y="3160713"/>
            <a:ext cx="1031875" cy="1042987"/>
          </a:xfrm>
          <a:prstGeom prst="ellipse">
            <a:avLst/>
          </a:prstGeom>
          <a:solidFill>
            <a:srgbClr val="FFFFFF"/>
          </a:solidFill>
          <a:ln w="76200" algn="ctr">
            <a:solidFill>
              <a:srgbClr val="808080"/>
            </a:solidFill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/>
            <a:endParaRPr lang="vi-VN">
              <a:solidFill>
                <a:srgbClr val="808080"/>
              </a:solidFill>
            </a:endParaRPr>
          </a:p>
        </p:txBody>
      </p:sp>
      <p:sp>
        <p:nvSpPr>
          <p:cNvPr id="79892" name="Rectangle 20"/>
          <p:cNvSpPr>
            <a:spLocks noChangeArrowheads="1"/>
          </p:cNvSpPr>
          <p:nvPr/>
        </p:nvSpPr>
        <p:spPr bwMode="auto">
          <a:xfrm>
            <a:off x="5454650" y="3451225"/>
            <a:ext cx="811213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gradFill rotWithShape="1">
                  <a:gsLst>
                    <a:gs pos="0">
                      <a:schemeClr val="accent1">
                        <a:gamma/>
                        <a:shade val="72549"/>
                        <a:invGamma/>
                      </a:schemeClr>
                    </a:gs>
                    <a:gs pos="100000">
                      <a:schemeClr val="accent1"/>
                    </a:gs>
                  </a:gsLst>
                  <a:lin ang="18900000" scaled="1"/>
                </a:gra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17961" dir="2700000" algn="ctr" rotWithShape="0">
                    <a:srgbClr val="292929"/>
                  </a:outerShdw>
                </a:effectLst>
              </a14:hiddenEffects>
            </a:ext>
          </a:extLst>
        </p:spPr>
        <p:txBody>
          <a:bodyPr>
            <a:spAutoFit/>
            <a:flatTx/>
          </a:bodyPr>
          <a:lstStyle/>
          <a:p>
            <a:pPr algn="ctr"/>
            <a:r>
              <a:rPr lang="en-US" sz="2400" b="1" smtClean="0">
                <a:solidFill>
                  <a:srgbClr val="808080"/>
                </a:solidFill>
                <a:cs typeface="Arial" panose="020B0604020202020204" pitchFamily="34" charset="0"/>
              </a:rPr>
              <a:t>Chữ</a:t>
            </a:r>
            <a:endParaRPr lang="en-US" sz="2400" b="1">
              <a:solidFill>
                <a:srgbClr val="808080"/>
              </a:solidFill>
              <a:cs typeface="Arial" panose="020B0604020202020204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0898" name="Rectangle 2"/>
          <p:cNvSpPr>
            <a:spLocks noGrp="1" noChangeArrowheads="1"/>
          </p:cNvSpPr>
          <p:nvPr>
            <p:ph type="subTitle" idx="1"/>
          </p:nvPr>
        </p:nvSpPr>
        <p:spPr>
          <a:xfrm>
            <a:off x="1905000" y="2514600"/>
            <a:ext cx="5257800" cy="407988"/>
          </a:xfrm>
        </p:spPr>
        <p:txBody>
          <a:bodyPr/>
          <a:lstStyle/>
          <a:p>
            <a:r>
              <a:rPr lang="en-US" smtClean="0"/>
              <a:t>Thêm tiêu đề</a:t>
            </a:r>
            <a:endParaRPr lang="en-US"/>
          </a:p>
        </p:txBody>
      </p:sp>
      <p:sp>
        <p:nvSpPr>
          <p:cNvPr id="80899" name="WordArt 3"/>
          <p:cNvSpPr>
            <a:spLocks noChangeArrowheads="1" noChangeShapeType="1" noTextEdit="1"/>
          </p:cNvSpPr>
          <p:nvPr/>
        </p:nvSpPr>
        <p:spPr bwMode="gray">
          <a:xfrm>
            <a:off x="1981200" y="1676400"/>
            <a:ext cx="5029200" cy="647700"/>
          </a:xfrm>
          <a:prstGeom prst="rect">
            <a:avLst/>
          </a:prstGeom>
          <a:extLst>
            <a:ext uri="{AF507438-7753-43E0-B8FC-AC1667EBCBE1}">
              <a14:hiddenEffects xmlns:a14="http://schemas.microsoft.com/office/drawing/2010/main">
                <a:effectLst/>
              </a14:hiddenEffects>
            </a:ext>
          </a:extLst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vi-VN" sz="3600" kern="10" smtClean="0">
                <a:ln w="19050">
                  <a:solidFill>
                    <a:schemeClr val="bg1"/>
                  </a:solidFill>
                  <a:round/>
                  <a:headEnd/>
                  <a:tailEnd/>
                </a:ln>
                <a:gradFill rotWithShape="1">
                  <a:gsLst>
                    <a:gs pos="0">
                      <a:schemeClr val="tx2"/>
                    </a:gs>
                    <a:gs pos="50000">
                      <a:schemeClr val="accent2"/>
                    </a:gs>
                    <a:gs pos="100000">
                      <a:schemeClr val="tx2"/>
                    </a:gs>
                  </a:gsLst>
                  <a:lin ang="0" scaled="1"/>
                </a:gradFill>
              </a:rPr>
              <a:t>Cảm ơn</a:t>
            </a:r>
            <a:endParaRPr lang="vi-VN" sz="3600" kern="10">
              <a:ln w="19050">
                <a:solidFill>
                  <a:schemeClr val="bg1"/>
                </a:solidFill>
                <a:round/>
                <a:headEnd/>
                <a:tailEnd/>
              </a:ln>
              <a:gradFill rotWithShape="1">
                <a:gsLst>
                  <a:gs pos="0">
                    <a:schemeClr val="tx2"/>
                  </a:gs>
                  <a:gs pos="50000">
                    <a:schemeClr val="accent2"/>
                  </a:gs>
                  <a:gs pos="100000">
                    <a:schemeClr val="tx2"/>
                  </a:gs>
                </a:gsLst>
                <a:lin ang="0" scaled="1"/>
              </a:gradFill>
            </a:endParaRPr>
          </a:p>
        </p:txBody>
      </p:sp>
      <p:sp>
        <p:nvSpPr>
          <p:cNvPr id="80900" name="Text Box 4"/>
          <p:cNvSpPr txBox="1">
            <a:spLocks noChangeArrowheads="1"/>
          </p:cNvSpPr>
          <p:nvPr/>
        </p:nvSpPr>
        <p:spPr bwMode="gray">
          <a:xfrm>
            <a:off x="361950" y="185738"/>
            <a:ext cx="1303338" cy="4270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algn="r"/>
            <a:r>
              <a:rPr lang="en-US" sz="2200">
                <a:solidFill>
                  <a:schemeClr val="bg1"/>
                </a:solidFill>
                <a:latin typeface="Arial Black" panose="020B0A04020102020204" pitchFamily="34" charset="0"/>
              </a:rPr>
              <a:t>L/O/G/O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Default Design">
  <a:themeElements>
    <a:clrScheme name="Custom 330">
      <a:dk1>
        <a:srgbClr val="000000"/>
      </a:dk1>
      <a:lt1>
        <a:srgbClr val="FFFFFF"/>
      </a:lt1>
      <a:dk2>
        <a:srgbClr val="006699"/>
      </a:dk2>
      <a:lt2>
        <a:srgbClr val="DDDDDD"/>
      </a:lt2>
      <a:accent1>
        <a:srgbClr val="76C557"/>
      </a:accent1>
      <a:accent2>
        <a:srgbClr val="4B93D5"/>
      </a:accent2>
      <a:accent3>
        <a:srgbClr val="CBA177"/>
      </a:accent3>
      <a:accent4>
        <a:srgbClr val="E47680"/>
      </a:accent4>
      <a:accent5>
        <a:srgbClr val="FEA94C"/>
      </a:accent5>
      <a:accent6>
        <a:srgbClr val="44B6A0"/>
      </a:accent6>
      <a:hlink>
        <a:srgbClr val="22B1DE"/>
      </a:hlink>
      <a:folHlink>
        <a:srgbClr val="CF6DD1"/>
      </a:folHlink>
    </a:clrScheme>
    <a:fontScheme name="Office Theme">
      <a:majorFont>
        <a:latin typeface="Candara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Office Theme 1">
        <a:dk1>
          <a:srgbClr val="000000"/>
        </a:dk1>
        <a:lt1>
          <a:srgbClr val="FFFFFF"/>
        </a:lt1>
        <a:dk2>
          <a:srgbClr val="006699"/>
        </a:dk2>
        <a:lt2>
          <a:srgbClr val="DDDDDD"/>
        </a:lt2>
        <a:accent1>
          <a:srgbClr val="76C557"/>
        </a:accent1>
        <a:accent2>
          <a:srgbClr val="4B93D5"/>
        </a:accent2>
        <a:accent3>
          <a:srgbClr val="FFFFFF"/>
        </a:accent3>
        <a:accent4>
          <a:srgbClr val="000000"/>
        </a:accent4>
        <a:accent5>
          <a:srgbClr val="BDDFB4"/>
        </a:accent5>
        <a:accent6>
          <a:srgbClr val="4385C1"/>
        </a:accent6>
        <a:hlink>
          <a:srgbClr val="22B1DE"/>
        </a:hlink>
        <a:folHlink>
          <a:srgbClr val="CF6DD1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Office Theme 2">
        <a:dk1>
          <a:srgbClr val="000000"/>
        </a:dk1>
        <a:lt1>
          <a:srgbClr val="FFFFFF"/>
        </a:lt1>
        <a:dk2>
          <a:srgbClr val="192381"/>
        </a:dk2>
        <a:lt2>
          <a:srgbClr val="DDDDDD"/>
        </a:lt2>
        <a:accent1>
          <a:srgbClr val="65B2F1"/>
        </a:accent1>
        <a:accent2>
          <a:srgbClr val="32B87B"/>
        </a:accent2>
        <a:accent3>
          <a:srgbClr val="FFFFFF"/>
        </a:accent3>
        <a:accent4>
          <a:srgbClr val="000000"/>
        </a:accent4>
        <a:accent5>
          <a:srgbClr val="B8D5F7"/>
        </a:accent5>
        <a:accent6>
          <a:srgbClr val="2CA66F"/>
        </a:accent6>
        <a:hlink>
          <a:srgbClr val="818EEF"/>
        </a:hlink>
        <a:folHlink>
          <a:srgbClr val="E0923C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Office Theme 3">
        <a:dk1>
          <a:srgbClr val="000000"/>
        </a:dk1>
        <a:lt1>
          <a:srgbClr val="FFFFFF"/>
        </a:lt1>
        <a:dk2>
          <a:srgbClr val="7F297B"/>
        </a:dk2>
        <a:lt2>
          <a:srgbClr val="DDDDDD"/>
        </a:lt2>
        <a:accent1>
          <a:srgbClr val="E9BA45"/>
        </a:accent1>
        <a:accent2>
          <a:srgbClr val="A975DD"/>
        </a:accent2>
        <a:accent3>
          <a:srgbClr val="FFFFFF"/>
        </a:accent3>
        <a:accent4>
          <a:srgbClr val="000000"/>
        </a:accent4>
        <a:accent5>
          <a:srgbClr val="F2D9B0"/>
        </a:accent5>
        <a:accent6>
          <a:srgbClr val="9969C8"/>
        </a:accent6>
        <a:hlink>
          <a:srgbClr val="7FBD47"/>
        </a:hlink>
        <a:folHlink>
          <a:srgbClr val="6D84C5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Office Them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Them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546</TotalTime>
  <Words>1227</Words>
  <Application>Microsoft Office PowerPoint</Application>
  <PresentationFormat>On-screen Show (4:3)</PresentationFormat>
  <Paragraphs>319</Paragraphs>
  <Slides>30</Slides>
  <Notes>0</Notes>
  <HiddenSlides>0</HiddenSlides>
  <MMClips>0</MMClips>
  <ScaleCrop>false</ScaleCrop>
  <HeadingPairs>
    <vt:vector size="8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Embedded OLE Servers</vt:lpstr>
      </vt:variant>
      <vt:variant>
        <vt:i4>1</vt:i4>
      </vt:variant>
      <vt:variant>
        <vt:lpstr>Slide Titles</vt:lpstr>
      </vt:variant>
      <vt:variant>
        <vt:i4>30</vt:i4>
      </vt:variant>
    </vt:vector>
  </HeadingPairs>
  <TitlesOfParts>
    <vt:vector size="37" baseType="lpstr">
      <vt:lpstr>Arial</vt:lpstr>
      <vt:lpstr>Arial Black</vt:lpstr>
      <vt:lpstr>Candara</vt:lpstr>
      <vt:lpstr>Verdana</vt:lpstr>
      <vt:lpstr>Wingdings</vt:lpstr>
      <vt:lpstr>Default Design</vt:lpstr>
      <vt:lpstr>Chart</vt:lpstr>
      <vt:lpstr>Thêm tiêu đề</vt:lpstr>
      <vt:lpstr>Nội dung</vt:lpstr>
      <vt:lpstr>Thêm tiêu đề</vt:lpstr>
      <vt:lpstr>Thêm văn bản </vt:lpstr>
      <vt:lpstr>Thêm tiêu đề</vt:lpstr>
      <vt:lpstr>Thêm tiêu đề</vt:lpstr>
      <vt:lpstr>Thêm tiêu đề</vt:lpstr>
      <vt:lpstr>Thêm văn bản </vt:lpstr>
      <vt:lpstr>Thêm tiêu đề</vt:lpstr>
      <vt:lpstr>Thêm tiêu đề</vt:lpstr>
      <vt:lpstr>Thêm văn bản </vt:lpstr>
      <vt:lpstr>Thêm văn bản </vt:lpstr>
      <vt:lpstr>Thêm văn bản </vt:lpstr>
      <vt:lpstr>Thêm văn bản </vt:lpstr>
      <vt:lpstr>Thêm văn bản </vt:lpstr>
      <vt:lpstr>Thêm tiêu đề</vt:lpstr>
      <vt:lpstr>Thêm tiêu đề</vt:lpstr>
      <vt:lpstr>Thêm tiêu đề</vt:lpstr>
      <vt:lpstr>Thêm tiêu đề</vt:lpstr>
      <vt:lpstr>Thêm văn bản </vt:lpstr>
      <vt:lpstr>Thêm văn bản </vt:lpstr>
      <vt:lpstr>Thêm văn bản </vt:lpstr>
      <vt:lpstr>Thêm tiêu đề</vt:lpstr>
      <vt:lpstr>Thêm văn bản </vt:lpstr>
      <vt:lpstr>Thêm văn bản </vt:lpstr>
      <vt:lpstr>Thêm văn bản </vt:lpstr>
      <vt:lpstr>Thêm tiêu đề</vt:lpstr>
      <vt:lpstr>Thêm tiêu đề</vt:lpstr>
      <vt:lpstr>Thêm văn bản </vt:lpstr>
      <vt:lpstr>PowerPoint Presentation</vt:lpstr>
    </vt:vector>
  </TitlesOfParts>
  <Company>Guild Desgin Inc.</Company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ThemeGallery PowerTemplate</dc:title>
  <dc:creator>www.themegallery.com</dc:creator>
  <cp:lastModifiedBy>User</cp:lastModifiedBy>
  <cp:revision>41</cp:revision>
  <dcterms:created xsi:type="dcterms:W3CDTF">2008-07-22T10:44:46Z</dcterms:created>
  <dcterms:modified xsi:type="dcterms:W3CDTF">2016-03-14T05:17:43Z</dcterms:modified>
</cp:coreProperties>
</file>