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notesMasterIdLst>
    <p:notesMasterId r:id="rId22"/>
  </p:notesMasterIdLst>
  <p:handoutMasterIdLst>
    <p:handoutMasterId r:id="rId23"/>
  </p:handoutMasterIdLst>
  <p:sldIdLst>
    <p:sldId id="318" r:id="rId2"/>
    <p:sldId id="320" r:id="rId3"/>
    <p:sldId id="321" r:id="rId4"/>
    <p:sldId id="324" r:id="rId5"/>
    <p:sldId id="327" r:id="rId6"/>
    <p:sldId id="328" r:id="rId7"/>
    <p:sldId id="322" r:id="rId8"/>
    <p:sldId id="323" r:id="rId9"/>
    <p:sldId id="329" r:id="rId10"/>
    <p:sldId id="326" r:id="rId11"/>
    <p:sldId id="330" r:id="rId12"/>
    <p:sldId id="325" r:id="rId13"/>
    <p:sldId id="331" r:id="rId14"/>
    <p:sldId id="332" r:id="rId15"/>
    <p:sldId id="333" r:id="rId16"/>
    <p:sldId id="334" r:id="rId17"/>
    <p:sldId id="335" r:id="rId18"/>
    <p:sldId id="336" r:id="rId19"/>
    <p:sldId id="337" r:id="rId20"/>
    <p:sldId id="338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B2B2B2"/>
    <a:srgbClr val="EAEAEA"/>
    <a:srgbClr val="DDDDDD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 snapToGrid="0">
      <p:cViewPr varScale="1">
        <p:scale>
          <a:sx n="70" d="100"/>
          <a:sy n="70" d="100"/>
        </p:scale>
        <p:origin x="140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view3D>
      <c:rotX val="50"/>
      <c:rotY val="0"/>
      <c:rAngAx val="0"/>
      <c:perspective val="10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effectLst/>
            <a:scene3d>
              <a:camera prst="orthographicFront"/>
              <a:lightRig rig="glow" dir="b">
                <a:rot lat="0" lon="0" rev="20040000"/>
              </a:lightRig>
            </a:scene3d>
            <a:sp3d prstMaterial="softEdge">
              <a:bevelT w="3810000" h="3810000"/>
              <a:bevelB w="3810000" h="3810000"/>
              <a:contourClr>
                <a:srgbClr val="000000"/>
              </a:contourClr>
            </a:sp3d>
          </c:spPr>
          <c:explosion val="5"/>
          <c:dPt>
            <c:idx val="0"/>
            <c:bubble3D val="0"/>
            <c:spPr>
              <a:solidFill>
                <a:schemeClr val="accent2"/>
              </a:solidFill>
              <a:effectLst/>
              <a:scene3d>
                <a:camera prst="orthographicFront"/>
                <a:lightRig rig="glow" dir="b">
                  <a:rot lat="0" lon="0" rev="20040000"/>
                </a:lightRig>
              </a:scene3d>
              <a:sp3d prstMaterial="softEdge">
                <a:bevelT w="3810000" h="3810000"/>
                <a:bevelB w="3810000" h="3810000"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solidFill>
                <a:schemeClr val="accent1"/>
              </a:solidFill>
              <a:effectLst/>
              <a:scene3d>
                <a:camera prst="orthographicFront"/>
                <a:lightRig rig="glow" dir="b">
                  <a:rot lat="0" lon="0" rev="20040000"/>
                </a:lightRig>
              </a:scene3d>
              <a:sp3d prstMaterial="softEdge">
                <a:bevelT w="3810000" h="3810000"/>
                <a:bevelB w="3810000" h="3810000"/>
                <a:contourClr>
                  <a:srgbClr val="000000"/>
                </a:contourClr>
              </a:sp3d>
            </c:spPr>
          </c:dPt>
          <c:dPt>
            <c:idx val="2"/>
            <c:bubble3D val="0"/>
            <c:spPr>
              <a:solidFill>
                <a:schemeClr val="accent4"/>
              </a:solidFill>
              <a:effectLst/>
              <a:scene3d>
                <a:camera prst="orthographicFront"/>
                <a:lightRig rig="glow" dir="b">
                  <a:rot lat="0" lon="0" rev="20040000"/>
                </a:lightRig>
              </a:scene3d>
              <a:sp3d prstMaterial="softEdge">
                <a:bevelT w="3810000" h="3810000"/>
                <a:bevelB w="3810000" h="3810000"/>
                <a:contourClr>
                  <a:srgbClr val="000000"/>
                </a:contourClr>
              </a:sp3d>
            </c:spPr>
          </c:dPt>
          <c:dPt>
            <c:idx val="3"/>
            <c:bubble3D val="0"/>
            <c:spPr>
              <a:solidFill>
                <a:schemeClr val="accent3"/>
              </a:solidFill>
              <a:effectLst/>
              <a:scene3d>
                <a:camera prst="orthographicFront"/>
                <a:lightRig rig="glow" dir="b">
                  <a:rot lat="0" lon="0" rev="20040000"/>
                </a:lightRig>
              </a:scene3d>
              <a:sp3d prstMaterial="softEdge">
                <a:bevelT w="3810000" h="3810000"/>
                <a:bevelB w="3810000" h="3810000"/>
                <a:contourClr>
                  <a:srgbClr val="000000"/>
                </a:contourClr>
              </a:sp3d>
            </c:spPr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3.5</c:v>
                </c:pt>
                <c:pt idx="1">
                  <c:v>3.5</c:v>
                </c:pt>
                <c:pt idx="2">
                  <c:v>3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scene3d>
          <a:camera prst="orthographicFront"/>
          <a:lightRig rig="threePt" dir="t"/>
        </a:scene3d>
        <a:sp3d>
          <a:bevelT w="3810000"/>
        </a:sp3d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48853432795004"/>
          <c:y val="3.6988487234550234E-2"/>
          <c:w val="0.80673953584749269"/>
          <c:h val="0.810082020997375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2000"/>
                    <a:satMod val="170000"/>
                  </a:schemeClr>
                </a:gs>
                <a:gs pos="15000">
                  <a:schemeClr val="accent6">
                    <a:tint val="92000"/>
                    <a:shade val="99000"/>
                    <a:satMod val="170000"/>
                  </a:schemeClr>
                </a:gs>
                <a:gs pos="62000">
                  <a:schemeClr val="accent6">
                    <a:tint val="96000"/>
                    <a:shade val="80000"/>
                    <a:satMod val="170000"/>
                  </a:schemeClr>
                </a:gs>
                <a:gs pos="97000">
                  <a:schemeClr val="accent6">
                    <a:tint val="98000"/>
                    <a:shade val="63000"/>
                    <a:satMod val="170000"/>
                  </a:schemeClr>
                </a:gs>
                <a:gs pos="100000">
                  <a:schemeClr val="accent6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6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2000"/>
                    <a:satMod val="170000"/>
                  </a:schemeClr>
                </a:gs>
                <a:gs pos="15000">
                  <a:schemeClr val="accent5">
                    <a:tint val="92000"/>
                    <a:shade val="99000"/>
                    <a:satMod val="170000"/>
                  </a:schemeClr>
                </a:gs>
                <a:gs pos="62000">
                  <a:schemeClr val="accent5">
                    <a:tint val="96000"/>
                    <a:shade val="80000"/>
                    <a:satMod val="170000"/>
                  </a:schemeClr>
                </a:gs>
                <a:gs pos="97000">
                  <a:schemeClr val="accent5">
                    <a:tint val="98000"/>
                    <a:shade val="63000"/>
                    <a:satMod val="170000"/>
                  </a:schemeClr>
                </a:gs>
                <a:gs pos="100000">
                  <a:schemeClr val="accent5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5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4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2000"/>
                    <a:satMod val="170000"/>
                  </a:schemeClr>
                </a:gs>
                <a:gs pos="15000">
                  <a:schemeClr val="accent3">
                    <a:tint val="92000"/>
                    <a:shade val="99000"/>
                    <a:satMod val="170000"/>
                  </a:schemeClr>
                </a:gs>
                <a:gs pos="62000">
                  <a:schemeClr val="accent3">
                    <a:tint val="96000"/>
                    <a:shade val="80000"/>
                    <a:satMod val="170000"/>
                  </a:schemeClr>
                </a:gs>
                <a:gs pos="97000">
                  <a:schemeClr val="accent3">
                    <a:tint val="98000"/>
                    <a:shade val="63000"/>
                    <a:satMod val="170000"/>
                  </a:schemeClr>
                </a:gs>
                <a:gs pos="100000">
                  <a:schemeClr val="accent3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3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2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382"/>
        <c:shape val="cylinder"/>
        <c:axId val="259118544"/>
        <c:axId val="259089424"/>
        <c:axId val="0"/>
      </c:bar3DChart>
      <c:catAx>
        <c:axId val="2591185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txPr>
          <a:bodyPr/>
          <a:lstStyle/>
          <a:p>
            <a:pPr>
              <a:defRPr sz="1600"/>
            </a:pPr>
            <a:endParaRPr lang="vi-VN"/>
          </a:p>
        </c:txPr>
        <c:crossAx val="259089424"/>
        <c:crosses val="autoZero"/>
        <c:auto val="1"/>
        <c:lblAlgn val="ctr"/>
        <c:lblOffset val="50"/>
        <c:noMultiLvlLbl val="0"/>
      </c:catAx>
      <c:valAx>
        <c:axId val="25908942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vi-VN"/>
          </a:p>
        </c:txPr>
        <c:crossAx val="25911854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8853D2-FED4-4A56-BBD0-2A02433A0525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B4EAC0-837C-4683-A6D2-152325FC16E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00822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EDEAC-F183-4935-AA48-8AB706C4D48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60BF14-C700-494A-A4DE-8F2A2DBC86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778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fontAlgn="base" latinLnBrk="1">
              <a:spcBef>
                <a:spcPct val="0"/>
              </a:spcBef>
              <a:spcAft>
                <a:spcPct val="0"/>
              </a:spcAft>
            </a:pPr>
            <a:endParaRPr lang="en-US" sz="1200" b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8493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11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1.png"/><Relationship Id="rId4" Type="http://schemas.openxmlformats.org/officeDocument/2006/relationships/image" Target="../media/image6.png"/><Relationship Id="rId9" Type="http://schemas.openxmlformats.org/officeDocument/2006/relationships/image" Target="../media/image10.png"/><Relationship Id="rId14" Type="http://schemas.openxmlformats.org/officeDocument/2006/relationships/image" Target="../media/image1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5.png"/><Relationship Id="rId7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11" Type="http://schemas.openxmlformats.org/officeDocument/2006/relationships/image" Target="../media/image10.png"/><Relationship Id="rId5" Type="http://schemas.openxmlformats.org/officeDocument/2006/relationships/image" Target="../media/image8.png"/><Relationship Id="rId10" Type="http://schemas.openxmlformats.org/officeDocument/2006/relationships/image" Target="../media/image4.png"/><Relationship Id="rId4" Type="http://schemas.openxmlformats.org/officeDocument/2006/relationships/image" Target="../media/image7.png"/><Relationship Id="rId9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748334" y="1019142"/>
            <a:ext cx="7632848" cy="1606572"/>
          </a:xfrm>
        </p:spPr>
        <p:txBody>
          <a:bodyPr>
            <a:noAutofit/>
          </a:bodyPr>
          <a:lstStyle>
            <a:lvl1pPr algn="ctr">
              <a:defRPr sz="4800" b="1" cap="none" spc="0">
                <a:ln>
                  <a:noFill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 bwMode="gray">
          <a:xfrm>
            <a:off x="748334" y="2625714"/>
            <a:ext cx="7640090" cy="747729"/>
          </a:xfrm>
        </p:spPr>
        <p:txBody>
          <a:bodyPr>
            <a:normAutofit/>
          </a:bodyPr>
          <a:lstStyle>
            <a:lvl1pPr marL="0" indent="0" algn="ctr">
              <a:buClr>
                <a:schemeClr val="accent3"/>
              </a:buClr>
              <a:buSzPct val="100000"/>
              <a:buFont typeface="Wingdings 3" pitchFamily="18" charset="2"/>
              <a:buNone/>
              <a:defRPr sz="200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 Click to edit Master subtitle style</a:t>
            </a:r>
            <a:endParaRPr lang="en-US" dirty="0"/>
          </a:p>
        </p:txBody>
      </p:sp>
      <p:sp>
        <p:nvSpPr>
          <p:cNvPr id="36" name="Date Placeholder 35"/>
          <p:cNvSpPr>
            <a:spLocks noGrp="1"/>
          </p:cNvSpPr>
          <p:nvPr>
            <p:ph type="dt" sz="half" idx="10"/>
          </p:nvPr>
        </p:nvSpPr>
        <p:spPr bwMode="gray"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7" name="Slide Number Placeholder 36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8" name="Footer Placeholder 3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Oval 6"/>
          <p:cNvSpPr/>
          <p:nvPr userDrawn="1"/>
        </p:nvSpPr>
        <p:spPr bwMode="gray">
          <a:xfrm>
            <a:off x="7864716" y="757794"/>
            <a:ext cx="236697" cy="216426"/>
          </a:xfrm>
          <a:prstGeom prst="ellipse">
            <a:avLst/>
          </a:prstGeom>
          <a:solidFill>
            <a:schemeClr val="accent5">
              <a:lumMod val="20000"/>
              <a:lumOff val="8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 bwMode="gray">
          <a:xfrm>
            <a:off x="8012941" y="893034"/>
            <a:ext cx="558491" cy="517021"/>
          </a:xfrm>
          <a:prstGeom prst="ellipse">
            <a:avLst/>
          </a:prstGeom>
          <a:solidFill>
            <a:schemeClr val="accent1">
              <a:lumMod val="40000"/>
              <a:lumOff val="6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 userDrawn="1"/>
        </p:nvSpPr>
        <p:spPr bwMode="gray">
          <a:xfrm>
            <a:off x="2590735" y="3617288"/>
            <a:ext cx="1559442" cy="1559442"/>
          </a:xfrm>
          <a:prstGeom prst="ellipse">
            <a:avLst/>
          </a:prstGeom>
          <a:solidFill>
            <a:schemeClr val="accent2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 userDrawn="1"/>
        </p:nvSpPr>
        <p:spPr bwMode="gray">
          <a:xfrm>
            <a:off x="5592726" y="2091069"/>
            <a:ext cx="2353341" cy="2353341"/>
          </a:xfrm>
          <a:prstGeom prst="ellipse">
            <a:avLst/>
          </a:prstGeom>
          <a:solidFill>
            <a:schemeClr val="accent3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 userDrawn="1"/>
        </p:nvSpPr>
        <p:spPr bwMode="gray">
          <a:xfrm>
            <a:off x="393107" y="999858"/>
            <a:ext cx="1247686" cy="1187865"/>
          </a:xfrm>
          <a:prstGeom prst="ellipse">
            <a:avLst/>
          </a:prstGeom>
          <a:solidFill>
            <a:schemeClr val="accent1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 userDrawn="1"/>
        </p:nvSpPr>
        <p:spPr bwMode="gray">
          <a:xfrm>
            <a:off x="4550735" y="2604977"/>
            <a:ext cx="4593265" cy="4253023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93265" h="4253023">
                <a:moveTo>
                  <a:pt x="3434316" y="1158948"/>
                </a:moveTo>
                <a:lnTo>
                  <a:pt x="2094614" y="1158949"/>
                </a:lnTo>
                <a:lnTo>
                  <a:pt x="2052084" y="2286000"/>
                </a:lnTo>
                <a:lnTo>
                  <a:pt x="754912" y="2349795"/>
                </a:lnTo>
                <a:lnTo>
                  <a:pt x="701749" y="3455581"/>
                </a:lnTo>
                <a:lnTo>
                  <a:pt x="0" y="3487479"/>
                </a:lnTo>
                <a:lnTo>
                  <a:pt x="10632" y="4253023"/>
                </a:lnTo>
                <a:lnTo>
                  <a:pt x="4582632" y="4253023"/>
                </a:lnTo>
                <a:cubicBezTo>
                  <a:pt x="4586176" y="2962939"/>
                  <a:pt x="4589721" y="1290084"/>
                  <a:pt x="4593265" y="0"/>
                </a:cubicBezTo>
                <a:lnTo>
                  <a:pt x="3455581" y="0"/>
                </a:lnTo>
                <a:lnTo>
                  <a:pt x="3434316" y="115894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60" descr="3"/>
          <p:cNvPicPr>
            <a:picLocks noChangeAspect="1" noChangeArrowheads="1"/>
          </p:cNvPicPr>
          <p:nvPr userDrawn="1"/>
        </p:nvPicPr>
        <p:blipFill>
          <a:blip r:embed="rId2" cstate="print">
            <a:lum bright="40000" contrast="30000"/>
          </a:blip>
          <a:srcRect r="34065"/>
          <a:stretch>
            <a:fillRect/>
          </a:stretch>
        </p:blipFill>
        <p:spPr bwMode="gray">
          <a:xfrm>
            <a:off x="4561367" y="5603358"/>
            <a:ext cx="4582633" cy="1254642"/>
          </a:xfrm>
          <a:prstGeom prst="rect">
            <a:avLst/>
          </a:prstGeom>
          <a:noFill/>
        </p:spPr>
      </p:pic>
      <p:sp>
        <p:nvSpPr>
          <p:cNvPr id="14" name="Freeform 13"/>
          <p:cNvSpPr/>
          <p:nvPr userDrawn="1"/>
        </p:nvSpPr>
        <p:spPr bwMode="gray">
          <a:xfrm flipH="1">
            <a:off x="-1" y="3646967"/>
            <a:ext cx="4582633" cy="3211033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202089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202089 h 4253023"/>
              <a:gd name="connsiteX5" fmla="*/ 53163 w 4582633"/>
              <a:gd name="connsiteY5" fmla="*/ 3248071 h 4253023"/>
              <a:gd name="connsiteX6" fmla="*/ 0 w 4582633"/>
              <a:gd name="connsiteY6" fmla="*/ 4253023 h 4253023"/>
              <a:gd name="connsiteX7" fmla="*/ 4572000 w 4582633"/>
              <a:gd name="connsiteY7" fmla="*/ 4253023 h 4253023"/>
              <a:gd name="connsiteX8" fmla="*/ 4582633 w 4582633"/>
              <a:gd name="connsiteY8" fmla="*/ 0 h 4253023"/>
              <a:gd name="connsiteX9" fmla="*/ 3444949 w 4582633"/>
              <a:gd name="connsiteY9" fmla="*/ 0 h 4253023"/>
              <a:gd name="connsiteX10" fmla="*/ 3423684 w 4582633"/>
              <a:gd name="connsiteY10" fmla="*/ 1158948 h 425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82633" h="4253023">
                <a:moveTo>
                  <a:pt x="3423684" y="1158948"/>
                </a:moveTo>
                <a:lnTo>
                  <a:pt x="2083982" y="1158949"/>
                </a:lnTo>
                <a:lnTo>
                  <a:pt x="2041452" y="2286000"/>
                </a:lnTo>
                <a:lnTo>
                  <a:pt x="744280" y="2349795"/>
                </a:lnTo>
                <a:lnTo>
                  <a:pt x="691117" y="3202089"/>
                </a:lnTo>
                <a:lnTo>
                  <a:pt x="53163" y="3248071"/>
                </a:lnTo>
                <a:lnTo>
                  <a:pt x="0" y="4253023"/>
                </a:lnTo>
                <a:lnTo>
                  <a:pt x="4572000" y="4253023"/>
                </a:lnTo>
                <a:cubicBezTo>
                  <a:pt x="4575544" y="2962939"/>
                  <a:pt x="4579089" y="1290084"/>
                  <a:pt x="4582633" y="0"/>
                </a:cubicBezTo>
                <a:lnTo>
                  <a:pt x="3444949" y="0"/>
                </a:lnTo>
                <a:lnTo>
                  <a:pt x="3423684" y="1158948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5" name="Group 32"/>
          <p:cNvGrpSpPr/>
          <p:nvPr userDrawn="1"/>
        </p:nvGrpSpPr>
        <p:grpSpPr bwMode="gray">
          <a:xfrm>
            <a:off x="9727" y="2565845"/>
            <a:ext cx="9134273" cy="4249623"/>
            <a:chOff x="9727" y="2650909"/>
            <a:chExt cx="9134273" cy="4249623"/>
          </a:xfrm>
          <a:effectLst>
            <a:outerShdw blurRad="165100" dist="114300" dir="3360000" algn="t" rotWithShape="0">
              <a:prstClr val="black">
                <a:alpha val="36000"/>
              </a:prstClr>
            </a:outerShdw>
          </a:effectLst>
          <a:scene3d>
            <a:camera prst="perspectiveAbove">
              <a:rot lat="0" lon="0" rev="0"/>
            </a:camera>
            <a:lightRig rig="twoPt" dir="t">
              <a:rot lat="0" lon="0" rev="2400000"/>
            </a:lightRig>
          </a:scene3d>
        </p:grpSpPr>
        <p:sp>
          <p:nvSpPr>
            <p:cNvPr id="16" name="Freeform 15"/>
            <p:cNvSpPr/>
            <p:nvPr/>
          </p:nvSpPr>
          <p:spPr bwMode="gray">
            <a:xfrm>
              <a:off x="6624738" y="2650909"/>
              <a:ext cx="2519262" cy="210164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1226881"/>
                <a:gd name="connsiteY0" fmla="*/ 1605516 h 1605516"/>
                <a:gd name="connsiteX1" fmla="*/ 0 w 1226881"/>
                <a:gd name="connsiteY1" fmla="*/ 914400 h 1605516"/>
                <a:gd name="connsiteX2" fmla="*/ 914400 w 1226881"/>
                <a:gd name="connsiteY2" fmla="*/ 914400 h 1605516"/>
                <a:gd name="connsiteX3" fmla="*/ 914400 w 1226881"/>
                <a:gd name="connsiteY3" fmla="*/ 0 h 1605516"/>
                <a:gd name="connsiteX4" fmla="*/ 1226881 w 1226881"/>
                <a:gd name="connsiteY4" fmla="*/ 0 h 1605516"/>
                <a:gd name="connsiteX0" fmla="*/ 0 w 1683742"/>
                <a:gd name="connsiteY0" fmla="*/ 1605516 h 1605516"/>
                <a:gd name="connsiteX1" fmla="*/ 0 w 1683742"/>
                <a:gd name="connsiteY1" fmla="*/ 914400 h 1605516"/>
                <a:gd name="connsiteX2" fmla="*/ 914400 w 1683742"/>
                <a:gd name="connsiteY2" fmla="*/ 914400 h 1605516"/>
                <a:gd name="connsiteX3" fmla="*/ 914400 w 1683742"/>
                <a:gd name="connsiteY3" fmla="*/ 0 h 1605516"/>
                <a:gd name="connsiteX4" fmla="*/ 1683742 w 1683742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3742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1683742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/>
            <p:nvPr/>
          </p:nvSpPr>
          <p:spPr bwMode="gray">
            <a:xfrm>
              <a:off x="5256585" y="3849674"/>
              <a:ext cx="1368152" cy="210164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 bwMode="gray">
            <a:xfrm flipH="1">
              <a:off x="4526281" y="6185247"/>
              <a:ext cx="45719" cy="715285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1197657"/>
                <a:gd name="connsiteY0" fmla="*/ 1605516 h 1605516"/>
                <a:gd name="connsiteX1" fmla="*/ 0 w 1197657"/>
                <a:gd name="connsiteY1" fmla="*/ 914400 h 1605516"/>
                <a:gd name="connsiteX2" fmla="*/ 914400 w 1197657"/>
                <a:gd name="connsiteY2" fmla="*/ 914400 h 1605516"/>
                <a:gd name="connsiteX3" fmla="*/ 914400 w 1197657"/>
                <a:gd name="connsiteY3" fmla="*/ 0 h 1605516"/>
                <a:gd name="connsiteX4" fmla="*/ 1197657 w 1197657"/>
                <a:gd name="connsiteY4" fmla="*/ 49266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0" fmla="*/ 0 w 1197657"/>
                <a:gd name="connsiteY0" fmla="*/ 691116 h 691116"/>
                <a:gd name="connsiteX1" fmla="*/ 0 w 1197657"/>
                <a:gd name="connsiteY1" fmla="*/ 0 h 691116"/>
                <a:gd name="connsiteX2" fmla="*/ 914400 w 1197657"/>
                <a:gd name="connsiteY2" fmla="*/ 0 h 691116"/>
                <a:gd name="connsiteX3" fmla="*/ 1197657 w 1197657"/>
                <a:gd name="connsiteY3" fmla="*/ 5765 h 691116"/>
                <a:gd name="connsiteX0" fmla="*/ 0 w 1197657"/>
                <a:gd name="connsiteY0" fmla="*/ 691116 h 691116"/>
                <a:gd name="connsiteX1" fmla="*/ 0 w 1197657"/>
                <a:gd name="connsiteY1" fmla="*/ 0 h 691116"/>
                <a:gd name="connsiteX2" fmla="*/ 1197657 w 1197657"/>
                <a:gd name="connsiteY2" fmla="*/ 5765 h 691116"/>
                <a:gd name="connsiteX0" fmla="*/ 0 w 744320"/>
                <a:gd name="connsiteY0" fmla="*/ 691116 h 691116"/>
                <a:gd name="connsiteX1" fmla="*/ 0 w 744320"/>
                <a:gd name="connsiteY1" fmla="*/ 0 h 691116"/>
                <a:gd name="connsiteX2" fmla="*/ 744320 w 744320"/>
                <a:gd name="connsiteY2" fmla="*/ 0 h 691116"/>
                <a:gd name="connsiteX0" fmla="*/ 0 w 0"/>
                <a:gd name="connsiteY0" fmla="*/ 691116 h 691116"/>
                <a:gd name="connsiteX1" fmla="*/ 0 w 0"/>
                <a:gd name="connsiteY1" fmla="*/ 0 h 691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91116">
                  <a:moveTo>
                    <a:pt x="0" y="691116"/>
                  </a:moveTo>
                  <a:lnTo>
                    <a:pt x="0" y="0"/>
                  </a:lnTo>
                </a:path>
              </a:pathLst>
            </a:custGeom>
            <a:ln w="127000" cap="sq">
              <a:gradFill flip="none" rotWithShape="1">
                <a:gsLst>
                  <a:gs pos="0">
                    <a:schemeClr val="accent4"/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  <a:tileRect/>
              </a:gradFill>
              <a:miter lim="800000"/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 bwMode="gray">
            <a:xfrm flipH="1">
              <a:off x="2499012" y="4667693"/>
              <a:ext cx="1378785" cy="1486784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 19"/>
            <p:cNvSpPr/>
            <p:nvPr/>
          </p:nvSpPr>
          <p:spPr bwMode="gray">
            <a:xfrm flipH="1">
              <a:off x="9727" y="3733258"/>
              <a:ext cx="1112549" cy="918900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229048 h 1605516"/>
                <a:gd name="connsiteX0" fmla="*/ 0 w 914400"/>
                <a:gd name="connsiteY0" fmla="*/ 1376468 h 1376468"/>
                <a:gd name="connsiteX1" fmla="*/ 0 w 914400"/>
                <a:gd name="connsiteY1" fmla="*/ 685352 h 1376468"/>
                <a:gd name="connsiteX2" fmla="*/ 914400 w 914400"/>
                <a:gd name="connsiteY2" fmla="*/ 685352 h 1376468"/>
                <a:gd name="connsiteX3" fmla="*/ 914400 w 914400"/>
                <a:gd name="connsiteY3" fmla="*/ 0 h 1376468"/>
                <a:gd name="connsiteX0" fmla="*/ 0 w 914400"/>
                <a:gd name="connsiteY0" fmla="*/ 691116 h 691116"/>
                <a:gd name="connsiteX1" fmla="*/ 0 w 914400"/>
                <a:gd name="connsiteY1" fmla="*/ 0 h 691116"/>
                <a:gd name="connsiteX2" fmla="*/ 914400 w 914400"/>
                <a:gd name="connsiteY2" fmla="*/ 0 h 691116"/>
                <a:gd name="connsiteX0" fmla="*/ 0 w 737834"/>
                <a:gd name="connsiteY0" fmla="*/ 691116 h 691116"/>
                <a:gd name="connsiteX1" fmla="*/ 0 w 737834"/>
                <a:gd name="connsiteY1" fmla="*/ 0 h 691116"/>
                <a:gd name="connsiteX2" fmla="*/ 737834 w 737834"/>
                <a:gd name="connsiteY2" fmla="*/ 0 h 691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37834" h="691116">
                  <a:moveTo>
                    <a:pt x="0" y="691116"/>
                  </a:moveTo>
                  <a:lnTo>
                    <a:pt x="0" y="0"/>
                  </a:lnTo>
                  <a:lnTo>
                    <a:pt x="737834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/>
            <p:cNvSpPr/>
            <p:nvPr/>
          </p:nvSpPr>
          <p:spPr bwMode="gray">
            <a:xfrm flipH="1">
              <a:off x="1120614" y="3806694"/>
              <a:ext cx="1378785" cy="169876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229048 h 1605516"/>
                <a:gd name="connsiteX0" fmla="*/ 0 w 914400"/>
                <a:gd name="connsiteY0" fmla="*/ 1376468 h 1376468"/>
                <a:gd name="connsiteX1" fmla="*/ 0 w 914400"/>
                <a:gd name="connsiteY1" fmla="*/ 685352 h 1376468"/>
                <a:gd name="connsiteX2" fmla="*/ 914400 w 914400"/>
                <a:gd name="connsiteY2" fmla="*/ 685352 h 1376468"/>
                <a:gd name="connsiteX3" fmla="*/ 914400 w 914400"/>
                <a:gd name="connsiteY3" fmla="*/ 0 h 137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1376468">
                  <a:moveTo>
                    <a:pt x="0" y="1376468"/>
                  </a:moveTo>
                  <a:lnTo>
                    <a:pt x="0" y="685352"/>
                  </a:lnTo>
                  <a:lnTo>
                    <a:pt x="914400" y="685352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 21"/>
            <p:cNvSpPr/>
            <p:nvPr/>
          </p:nvSpPr>
          <p:spPr bwMode="gray">
            <a:xfrm>
              <a:off x="3877799" y="5061099"/>
              <a:ext cx="1378785" cy="1116418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914400 h 914400"/>
                <a:gd name="connsiteX1" fmla="*/ 914400 w 914400"/>
                <a:gd name="connsiteY1" fmla="*/ 914400 h 914400"/>
                <a:gd name="connsiteX2" fmla="*/ 914400 w 914400"/>
                <a:gd name="connsiteY2" fmla="*/ 0 h 914400"/>
                <a:gd name="connsiteX3" fmla="*/ 914400 w 914400"/>
                <a:gd name="connsiteY3" fmla="*/ 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914400">
                  <a:moveTo>
                    <a:pt x="0" y="914400"/>
                  </a:move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3" name="Picture 22" descr="1229_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gray">
          <a:xfrm>
            <a:off x="5390707" y="3004360"/>
            <a:ext cx="979387" cy="2184504"/>
          </a:xfrm>
          <a:prstGeom prst="rect">
            <a:avLst/>
          </a:prstGeom>
          <a:effectLst/>
        </p:spPr>
      </p:pic>
      <p:pic>
        <p:nvPicPr>
          <p:cNvPr id="24" name="Picture 23" descr="TP018095 copy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 bwMode="gray">
          <a:xfrm flipH="1">
            <a:off x="8087784" y="1407153"/>
            <a:ext cx="1056216" cy="1576956"/>
          </a:xfrm>
          <a:prstGeom prst="rect">
            <a:avLst/>
          </a:prstGeom>
          <a:effectLst/>
        </p:spPr>
      </p:pic>
      <p:pic>
        <p:nvPicPr>
          <p:cNvPr id="25" name="Picture 24" descr="1229_1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 bwMode="gray">
          <a:xfrm>
            <a:off x="6836966" y="2477385"/>
            <a:ext cx="1108433" cy="2031602"/>
          </a:xfrm>
          <a:prstGeom prst="rect">
            <a:avLst/>
          </a:prstGeom>
        </p:spPr>
      </p:pic>
      <p:pic>
        <p:nvPicPr>
          <p:cNvPr id="26" name="Picture 25" descr="1229_4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 bwMode="gray">
          <a:xfrm>
            <a:off x="1358130" y="2358639"/>
            <a:ext cx="938807" cy="2192098"/>
          </a:xfrm>
          <a:prstGeom prst="rect">
            <a:avLst/>
          </a:prstGeom>
        </p:spPr>
      </p:pic>
      <p:pic>
        <p:nvPicPr>
          <p:cNvPr id="27" name="Picture 26" descr="HS09032 copy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 bwMode="gray">
          <a:xfrm>
            <a:off x="2594346" y="3014707"/>
            <a:ext cx="1180212" cy="2497536"/>
          </a:xfrm>
          <a:prstGeom prst="rect">
            <a:avLst/>
          </a:prstGeom>
        </p:spPr>
      </p:pic>
      <p:sp>
        <p:nvSpPr>
          <p:cNvPr id="28" name="AutoShape 66"/>
          <p:cNvSpPr>
            <a:spLocks noChangeArrowheads="1"/>
          </p:cNvSpPr>
          <p:nvPr userDrawn="1"/>
        </p:nvSpPr>
        <p:spPr bwMode="gray">
          <a:xfrm>
            <a:off x="8675688" y="198913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AutoShape 67"/>
          <p:cNvSpPr>
            <a:spLocks noChangeArrowheads="1"/>
          </p:cNvSpPr>
          <p:nvPr userDrawn="1"/>
        </p:nvSpPr>
        <p:spPr bwMode="gray">
          <a:xfrm>
            <a:off x="8784413" y="3114380"/>
            <a:ext cx="185738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AutoShape 74"/>
          <p:cNvSpPr>
            <a:spLocks noChangeArrowheads="1"/>
          </p:cNvSpPr>
          <p:nvPr userDrawn="1"/>
        </p:nvSpPr>
        <p:spPr bwMode="gray">
          <a:xfrm>
            <a:off x="6871624" y="4654845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Freeform 76"/>
          <p:cNvSpPr>
            <a:spLocks/>
          </p:cNvSpPr>
          <p:nvPr userDrawn="1"/>
        </p:nvSpPr>
        <p:spPr bwMode="gray">
          <a:xfrm>
            <a:off x="8104783" y="5030479"/>
            <a:ext cx="646111" cy="302098"/>
          </a:xfrm>
          <a:custGeom>
            <a:avLst/>
            <a:gdLst/>
            <a:ahLst/>
            <a:cxnLst>
              <a:cxn ang="0">
                <a:pos x="116" y="392"/>
              </a:cxn>
              <a:cxn ang="0">
                <a:pos x="296" y="503"/>
              </a:cxn>
              <a:cxn ang="0">
                <a:pos x="490" y="515"/>
              </a:cxn>
              <a:cxn ang="0">
                <a:pos x="670" y="503"/>
              </a:cxn>
              <a:cxn ang="0">
                <a:pos x="836" y="429"/>
              </a:cxn>
              <a:cxn ang="0">
                <a:pos x="891" y="282"/>
              </a:cxn>
              <a:cxn ang="0">
                <a:pos x="836" y="171"/>
              </a:cxn>
              <a:cxn ang="0">
                <a:pos x="656" y="110"/>
              </a:cxn>
              <a:cxn ang="0">
                <a:pos x="462" y="110"/>
              </a:cxn>
              <a:cxn ang="0">
                <a:pos x="240" y="134"/>
              </a:cxn>
              <a:cxn ang="0">
                <a:pos x="130" y="233"/>
              </a:cxn>
              <a:cxn ang="0">
                <a:pos x="116" y="392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rgbClr val="FFFFFF">
              <a:alpha val="44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32" name="Picture 80" descr="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gray">
          <a:xfrm>
            <a:off x="728559" y="510637"/>
            <a:ext cx="126518" cy="222913"/>
          </a:xfrm>
          <a:prstGeom prst="rect">
            <a:avLst/>
          </a:prstGeom>
          <a:noFill/>
        </p:spPr>
      </p:pic>
      <p:pic>
        <p:nvPicPr>
          <p:cNvPr id="33" name="Picture 84" descr="7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gray">
          <a:xfrm>
            <a:off x="7791931" y="1937525"/>
            <a:ext cx="327025" cy="571500"/>
          </a:xfrm>
          <a:prstGeom prst="rect">
            <a:avLst/>
          </a:prstGeom>
          <a:noFill/>
        </p:spPr>
      </p:pic>
      <p:sp>
        <p:nvSpPr>
          <p:cNvPr id="34" name="AutoShape 87"/>
          <p:cNvSpPr>
            <a:spLocks noChangeArrowheads="1"/>
          </p:cNvSpPr>
          <p:nvPr userDrawn="1"/>
        </p:nvSpPr>
        <p:spPr bwMode="gray">
          <a:xfrm>
            <a:off x="5565148" y="5271276"/>
            <a:ext cx="185737" cy="185737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5" name="AutoShape 74"/>
          <p:cNvSpPr>
            <a:spLocks noChangeArrowheads="1"/>
          </p:cNvSpPr>
          <p:nvPr userDrawn="1"/>
        </p:nvSpPr>
        <p:spPr bwMode="gray">
          <a:xfrm>
            <a:off x="8708354" y="4197619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9" name="Picture 5" descr="p2a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gray">
          <a:xfrm>
            <a:off x="7691215" y="254651"/>
            <a:ext cx="1230511" cy="1383385"/>
          </a:xfrm>
          <a:prstGeom prst="rect">
            <a:avLst/>
          </a:prstGeom>
          <a:noFill/>
        </p:spPr>
      </p:pic>
      <p:pic>
        <p:nvPicPr>
          <p:cNvPr id="40" name="Picture 60" descr="22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gray">
          <a:xfrm rot="18569081">
            <a:off x="72900" y="4054720"/>
            <a:ext cx="674279" cy="507030"/>
          </a:xfrm>
          <a:prstGeom prst="rect">
            <a:avLst/>
          </a:prstGeom>
          <a:noFill/>
        </p:spPr>
      </p:pic>
      <p:pic>
        <p:nvPicPr>
          <p:cNvPr id="41" name="Picture 61" descr="23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gray">
          <a:xfrm rot="-1500000">
            <a:off x="2347727" y="6362111"/>
            <a:ext cx="220663" cy="247650"/>
          </a:xfrm>
          <a:prstGeom prst="rect">
            <a:avLst/>
          </a:prstGeom>
          <a:noFill/>
        </p:spPr>
      </p:pic>
      <p:sp>
        <p:nvSpPr>
          <p:cNvPr id="42" name="Freeform 88"/>
          <p:cNvSpPr>
            <a:spLocks/>
          </p:cNvSpPr>
          <p:nvPr userDrawn="1"/>
        </p:nvSpPr>
        <p:spPr bwMode="gray">
          <a:xfrm>
            <a:off x="1148028" y="6400800"/>
            <a:ext cx="234205" cy="137189"/>
          </a:xfrm>
          <a:custGeom>
            <a:avLst/>
            <a:gdLst/>
            <a:ahLst/>
            <a:cxnLst>
              <a:cxn ang="0">
                <a:pos x="489" y="1124"/>
              </a:cxn>
              <a:cxn ang="0">
                <a:pos x="1247" y="597"/>
              </a:cxn>
              <a:cxn ang="0">
                <a:pos x="2065" y="539"/>
              </a:cxn>
              <a:cxn ang="0">
                <a:pos x="2824" y="597"/>
              </a:cxn>
              <a:cxn ang="0">
                <a:pos x="3525" y="949"/>
              </a:cxn>
              <a:cxn ang="0">
                <a:pos x="3759" y="1649"/>
              </a:cxn>
              <a:cxn ang="0">
                <a:pos x="3525" y="2175"/>
              </a:cxn>
              <a:cxn ang="0">
                <a:pos x="2767" y="2467"/>
              </a:cxn>
              <a:cxn ang="0">
                <a:pos x="1949" y="2467"/>
              </a:cxn>
              <a:cxn ang="0">
                <a:pos x="1014" y="2350"/>
              </a:cxn>
              <a:cxn ang="0">
                <a:pos x="547" y="1882"/>
              </a:cxn>
              <a:cxn ang="0">
                <a:pos x="489" y="1124"/>
              </a:cxn>
            </a:cxnLst>
            <a:rect l="0" t="0" r="r" b="b"/>
            <a:pathLst>
              <a:path w="4099" h="3000">
                <a:moveTo>
                  <a:pt x="489" y="1124"/>
                </a:moveTo>
                <a:cubicBezTo>
                  <a:pt x="300" y="725"/>
                  <a:pt x="792" y="267"/>
                  <a:pt x="1247" y="597"/>
                </a:cubicBezTo>
                <a:cubicBezTo>
                  <a:pt x="1258" y="291"/>
                  <a:pt x="1783" y="0"/>
                  <a:pt x="2065" y="539"/>
                </a:cubicBezTo>
                <a:cubicBezTo>
                  <a:pt x="2232" y="84"/>
                  <a:pt x="2750" y="250"/>
                  <a:pt x="2824" y="597"/>
                </a:cubicBezTo>
                <a:cubicBezTo>
                  <a:pt x="3016" y="358"/>
                  <a:pt x="3566" y="425"/>
                  <a:pt x="3525" y="949"/>
                </a:cubicBezTo>
                <a:cubicBezTo>
                  <a:pt x="3890" y="908"/>
                  <a:pt x="4099" y="1400"/>
                  <a:pt x="3759" y="1649"/>
                </a:cubicBezTo>
                <a:cubicBezTo>
                  <a:pt x="3964" y="1751"/>
                  <a:pt x="3883" y="2167"/>
                  <a:pt x="3525" y="2175"/>
                </a:cubicBezTo>
                <a:cubicBezTo>
                  <a:pt x="3549" y="2549"/>
                  <a:pt x="3082" y="2708"/>
                  <a:pt x="2767" y="2467"/>
                </a:cubicBezTo>
                <a:cubicBezTo>
                  <a:pt x="2707" y="2691"/>
                  <a:pt x="2216" y="3000"/>
                  <a:pt x="1949" y="2467"/>
                </a:cubicBezTo>
                <a:cubicBezTo>
                  <a:pt x="1882" y="2741"/>
                  <a:pt x="1239" y="2981"/>
                  <a:pt x="1014" y="2350"/>
                </a:cubicBezTo>
                <a:cubicBezTo>
                  <a:pt x="667" y="2508"/>
                  <a:pt x="408" y="2225"/>
                  <a:pt x="547" y="1882"/>
                </a:cubicBezTo>
                <a:cubicBezTo>
                  <a:pt x="291" y="1899"/>
                  <a:pt x="0" y="1349"/>
                  <a:pt x="489" y="1124"/>
                </a:cubicBezTo>
                <a:close/>
              </a:path>
            </a:pathLst>
          </a:custGeom>
          <a:solidFill>
            <a:srgbClr val="FFFFFF">
              <a:alpha val="78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43" name="Freeform 88"/>
          <p:cNvSpPr>
            <a:spLocks/>
          </p:cNvSpPr>
          <p:nvPr userDrawn="1"/>
        </p:nvSpPr>
        <p:spPr bwMode="gray">
          <a:xfrm>
            <a:off x="3426346" y="6262577"/>
            <a:ext cx="380112" cy="246254"/>
          </a:xfrm>
          <a:custGeom>
            <a:avLst/>
            <a:gdLst/>
            <a:ahLst/>
            <a:cxnLst>
              <a:cxn ang="0">
                <a:pos x="489" y="1124"/>
              </a:cxn>
              <a:cxn ang="0">
                <a:pos x="1247" y="597"/>
              </a:cxn>
              <a:cxn ang="0">
                <a:pos x="2065" y="539"/>
              </a:cxn>
              <a:cxn ang="0">
                <a:pos x="2824" y="597"/>
              </a:cxn>
              <a:cxn ang="0">
                <a:pos x="3525" y="949"/>
              </a:cxn>
              <a:cxn ang="0">
                <a:pos x="3759" y="1649"/>
              </a:cxn>
              <a:cxn ang="0">
                <a:pos x="3525" y="2175"/>
              </a:cxn>
              <a:cxn ang="0">
                <a:pos x="2767" y="2467"/>
              </a:cxn>
              <a:cxn ang="0">
                <a:pos x="1949" y="2467"/>
              </a:cxn>
              <a:cxn ang="0">
                <a:pos x="1014" y="2350"/>
              </a:cxn>
              <a:cxn ang="0">
                <a:pos x="547" y="1882"/>
              </a:cxn>
              <a:cxn ang="0">
                <a:pos x="489" y="1124"/>
              </a:cxn>
            </a:cxnLst>
            <a:rect l="0" t="0" r="r" b="b"/>
            <a:pathLst>
              <a:path w="4099" h="3000">
                <a:moveTo>
                  <a:pt x="489" y="1124"/>
                </a:moveTo>
                <a:cubicBezTo>
                  <a:pt x="300" y="725"/>
                  <a:pt x="792" y="267"/>
                  <a:pt x="1247" y="597"/>
                </a:cubicBezTo>
                <a:cubicBezTo>
                  <a:pt x="1258" y="291"/>
                  <a:pt x="1783" y="0"/>
                  <a:pt x="2065" y="539"/>
                </a:cubicBezTo>
                <a:cubicBezTo>
                  <a:pt x="2232" y="84"/>
                  <a:pt x="2750" y="250"/>
                  <a:pt x="2824" y="597"/>
                </a:cubicBezTo>
                <a:cubicBezTo>
                  <a:pt x="3016" y="358"/>
                  <a:pt x="3566" y="425"/>
                  <a:pt x="3525" y="949"/>
                </a:cubicBezTo>
                <a:cubicBezTo>
                  <a:pt x="3890" y="908"/>
                  <a:pt x="4099" y="1400"/>
                  <a:pt x="3759" y="1649"/>
                </a:cubicBezTo>
                <a:cubicBezTo>
                  <a:pt x="3964" y="1751"/>
                  <a:pt x="3883" y="2167"/>
                  <a:pt x="3525" y="2175"/>
                </a:cubicBezTo>
                <a:cubicBezTo>
                  <a:pt x="3549" y="2549"/>
                  <a:pt x="3082" y="2708"/>
                  <a:pt x="2767" y="2467"/>
                </a:cubicBezTo>
                <a:cubicBezTo>
                  <a:pt x="2707" y="2691"/>
                  <a:pt x="2216" y="3000"/>
                  <a:pt x="1949" y="2467"/>
                </a:cubicBezTo>
                <a:cubicBezTo>
                  <a:pt x="1882" y="2741"/>
                  <a:pt x="1239" y="2981"/>
                  <a:pt x="1014" y="2350"/>
                </a:cubicBezTo>
                <a:cubicBezTo>
                  <a:pt x="667" y="2508"/>
                  <a:pt x="408" y="2225"/>
                  <a:pt x="547" y="1882"/>
                </a:cubicBezTo>
                <a:cubicBezTo>
                  <a:pt x="291" y="1899"/>
                  <a:pt x="0" y="1349"/>
                  <a:pt x="489" y="1124"/>
                </a:cubicBezTo>
                <a:close/>
              </a:path>
            </a:pathLst>
          </a:custGeom>
          <a:solidFill>
            <a:srgbClr val="FFFFFF">
              <a:alpha val="77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44" name="Group 58"/>
          <p:cNvGrpSpPr>
            <a:grpSpLocks/>
          </p:cNvGrpSpPr>
          <p:nvPr userDrawn="1"/>
        </p:nvGrpSpPr>
        <p:grpSpPr bwMode="gray">
          <a:xfrm>
            <a:off x="7233130" y="5136005"/>
            <a:ext cx="985837" cy="979487"/>
            <a:chOff x="3026" y="1482"/>
            <a:chExt cx="621" cy="617"/>
          </a:xfrm>
        </p:grpSpPr>
        <p:grpSp>
          <p:nvGrpSpPr>
            <p:cNvPr id="45" name="Group 59"/>
            <p:cNvGrpSpPr>
              <a:grpSpLocks/>
            </p:cNvGrpSpPr>
            <p:nvPr/>
          </p:nvGrpSpPr>
          <p:grpSpPr bwMode="gray">
            <a:xfrm rot="4930849">
              <a:off x="3114" y="1613"/>
              <a:ext cx="398" cy="574"/>
              <a:chOff x="3051" y="1088"/>
              <a:chExt cx="398" cy="574"/>
            </a:xfrm>
          </p:grpSpPr>
          <p:sp>
            <p:nvSpPr>
              <p:cNvPr id="47" name="Oval 60"/>
              <p:cNvSpPr>
                <a:spLocks noChangeArrowheads="1"/>
              </p:cNvSpPr>
              <p:nvPr/>
            </p:nvSpPr>
            <p:spPr bwMode="gray">
              <a:xfrm>
                <a:off x="3147" y="1496"/>
                <a:ext cx="166" cy="166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8" name="Oval 61"/>
              <p:cNvSpPr>
                <a:spLocks noChangeArrowheads="1"/>
              </p:cNvSpPr>
              <p:nvPr/>
            </p:nvSpPr>
            <p:spPr bwMode="gray">
              <a:xfrm>
                <a:off x="3051" y="1160"/>
                <a:ext cx="254" cy="25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62"/>
              <p:cNvSpPr>
                <a:spLocks noChangeArrowheads="1"/>
              </p:cNvSpPr>
              <p:nvPr/>
            </p:nvSpPr>
            <p:spPr bwMode="gray">
              <a:xfrm>
                <a:off x="3131" y="1088"/>
                <a:ext cx="318" cy="318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46" name="Picture 45" descr="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gray">
            <a:xfrm>
              <a:off x="3122" y="1482"/>
              <a:ext cx="525" cy="530"/>
            </a:xfrm>
            <a:prstGeom prst="rect">
              <a:avLst/>
            </a:prstGeom>
            <a:noFill/>
          </p:spPr>
        </p:pic>
      </p:grpSp>
      <p:sp>
        <p:nvSpPr>
          <p:cNvPr id="50" name="AutoShape 74"/>
          <p:cNvSpPr>
            <a:spLocks noChangeArrowheads="1"/>
          </p:cNvSpPr>
          <p:nvPr userDrawn="1"/>
        </p:nvSpPr>
        <p:spPr bwMode="gray">
          <a:xfrm>
            <a:off x="7021321" y="5328215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1" name="AutoShape 74"/>
          <p:cNvSpPr>
            <a:spLocks noChangeArrowheads="1"/>
          </p:cNvSpPr>
          <p:nvPr userDrawn="1"/>
        </p:nvSpPr>
        <p:spPr bwMode="gray">
          <a:xfrm>
            <a:off x="5366186" y="5927183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AutoShape 87"/>
          <p:cNvSpPr>
            <a:spLocks noChangeArrowheads="1"/>
          </p:cNvSpPr>
          <p:nvPr userDrawn="1"/>
        </p:nvSpPr>
        <p:spPr bwMode="gray">
          <a:xfrm>
            <a:off x="7780264" y="3956383"/>
            <a:ext cx="185737" cy="185737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53" name="Group 58"/>
          <p:cNvGrpSpPr>
            <a:grpSpLocks/>
          </p:cNvGrpSpPr>
          <p:nvPr userDrawn="1"/>
        </p:nvGrpSpPr>
        <p:grpSpPr bwMode="gray">
          <a:xfrm rot="1140625">
            <a:off x="911798" y="5443642"/>
            <a:ext cx="576758" cy="717214"/>
            <a:chOff x="1053" y="1376"/>
            <a:chExt cx="175" cy="221"/>
          </a:xfrm>
        </p:grpSpPr>
        <p:sp>
          <p:nvSpPr>
            <p:cNvPr id="54" name="Freeform 59"/>
            <p:cNvSpPr>
              <a:spLocks/>
            </p:cNvSpPr>
            <p:nvPr/>
          </p:nvSpPr>
          <p:spPr bwMode="gray">
            <a:xfrm rot="21230392">
              <a:off x="1053" y="1488"/>
              <a:ext cx="118" cy="109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71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25400" cap="flat" cmpd="sng">
              <a:solidFill>
                <a:srgbClr val="FFFFFF">
                  <a:alpha val="61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6" name="Group 61"/>
          <p:cNvGrpSpPr>
            <a:grpSpLocks/>
          </p:cNvGrpSpPr>
          <p:nvPr userDrawn="1"/>
        </p:nvGrpSpPr>
        <p:grpSpPr bwMode="gray">
          <a:xfrm rot="1808996">
            <a:off x="1220444" y="338218"/>
            <a:ext cx="290312" cy="369833"/>
            <a:chOff x="3706" y="3060"/>
            <a:chExt cx="317" cy="408"/>
          </a:xfrm>
        </p:grpSpPr>
        <p:grpSp>
          <p:nvGrpSpPr>
            <p:cNvPr id="57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60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61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8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62" name="Picture 61" descr="23"/>
          <p:cNvPicPr>
            <a:picLocks noChangeAspect="1" noChangeArrowheads="1"/>
          </p:cNvPicPr>
          <p:nvPr userDrawn="1"/>
        </p:nvPicPr>
        <p:blipFill>
          <a:blip r:embed="rId12" cstate="print"/>
          <a:srcRect/>
          <a:stretch>
            <a:fillRect/>
          </a:stretch>
        </p:blipFill>
        <p:spPr bwMode="gray">
          <a:xfrm rot="16200000">
            <a:off x="4095016" y="6440083"/>
            <a:ext cx="220663" cy="247650"/>
          </a:xfrm>
          <a:prstGeom prst="rect">
            <a:avLst/>
          </a:prstGeom>
          <a:noFill/>
        </p:spPr>
      </p:pic>
      <p:grpSp>
        <p:nvGrpSpPr>
          <p:cNvPr id="63" name="Group 40"/>
          <p:cNvGrpSpPr>
            <a:grpSpLocks/>
          </p:cNvGrpSpPr>
          <p:nvPr userDrawn="1"/>
        </p:nvGrpSpPr>
        <p:grpSpPr bwMode="gray">
          <a:xfrm rot="19547841">
            <a:off x="1756459" y="6072253"/>
            <a:ext cx="370295" cy="768892"/>
            <a:chOff x="2472" y="3113"/>
            <a:chExt cx="426" cy="883"/>
          </a:xfrm>
          <a:solidFill>
            <a:schemeClr val="bg1">
              <a:alpha val="79000"/>
            </a:schemeClr>
          </a:solidFill>
        </p:grpSpPr>
        <p:sp>
          <p:nvSpPr>
            <p:cNvPr id="64" name="Freeform 41"/>
            <p:cNvSpPr>
              <a:spLocks/>
            </p:cNvSpPr>
            <p:nvPr/>
          </p:nvSpPr>
          <p:spPr bwMode="gray">
            <a:xfrm>
              <a:off x="2599" y="3396"/>
              <a:ext cx="219" cy="600"/>
            </a:xfrm>
            <a:custGeom>
              <a:avLst/>
              <a:gdLst/>
              <a:ahLst/>
              <a:cxnLst>
                <a:cxn ang="0">
                  <a:pos x="78" y="41"/>
                </a:cxn>
                <a:cxn ang="0">
                  <a:pos x="166" y="473"/>
                </a:cxn>
                <a:cxn ang="0">
                  <a:pos x="145" y="522"/>
                </a:cxn>
                <a:cxn ang="0">
                  <a:pos x="117" y="531"/>
                </a:cxn>
                <a:cxn ang="0">
                  <a:pos x="130" y="468"/>
                </a:cxn>
                <a:cxn ang="0">
                  <a:pos x="60" y="426"/>
                </a:cxn>
                <a:cxn ang="0">
                  <a:pos x="6" y="509"/>
                </a:cxn>
                <a:cxn ang="0">
                  <a:pos x="96" y="594"/>
                </a:cxn>
                <a:cxn ang="0">
                  <a:pos x="190" y="546"/>
                </a:cxn>
                <a:cxn ang="0">
                  <a:pos x="214" y="452"/>
                </a:cxn>
                <a:cxn ang="0">
                  <a:pos x="115" y="0"/>
                </a:cxn>
                <a:cxn ang="0">
                  <a:pos x="78" y="41"/>
                </a:cxn>
              </a:cxnLst>
              <a:rect l="0" t="0" r="r" b="b"/>
              <a:pathLst>
                <a:path w="219" h="600">
                  <a:moveTo>
                    <a:pt x="78" y="41"/>
                  </a:moveTo>
                  <a:cubicBezTo>
                    <a:pt x="86" y="120"/>
                    <a:pt x="160" y="455"/>
                    <a:pt x="166" y="473"/>
                  </a:cubicBezTo>
                  <a:cubicBezTo>
                    <a:pt x="172" y="491"/>
                    <a:pt x="153" y="512"/>
                    <a:pt x="145" y="522"/>
                  </a:cubicBezTo>
                  <a:lnTo>
                    <a:pt x="117" y="531"/>
                  </a:lnTo>
                  <a:cubicBezTo>
                    <a:pt x="117" y="531"/>
                    <a:pt x="139" y="485"/>
                    <a:pt x="130" y="468"/>
                  </a:cubicBezTo>
                  <a:cubicBezTo>
                    <a:pt x="121" y="451"/>
                    <a:pt x="80" y="419"/>
                    <a:pt x="60" y="426"/>
                  </a:cubicBezTo>
                  <a:cubicBezTo>
                    <a:pt x="40" y="433"/>
                    <a:pt x="0" y="481"/>
                    <a:pt x="6" y="509"/>
                  </a:cubicBezTo>
                  <a:cubicBezTo>
                    <a:pt x="12" y="537"/>
                    <a:pt x="65" y="588"/>
                    <a:pt x="96" y="594"/>
                  </a:cubicBezTo>
                  <a:cubicBezTo>
                    <a:pt x="127" y="600"/>
                    <a:pt x="170" y="570"/>
                    <a:pt x="190" y="546"/>
                  </a:cubicBezTo>
                  <a:cubicBezTo>
                    <a:pt x="210" y="522"/>
                    <a:pt x="219" y="476"/>
                    <a:pt x="214" y="452"/>
                  </a:cubicBezTo>
                  <a:cubicBezTo>
                    <a:pt x="209" y="428"/>
                    <a:pt x="138" y="69"/>
                    <a:pt x="115" y="0"/>
                  </a:cubicBezTo>
                  <a:lnTo>
                    <a:pt x="78" y="41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Freeform 42"/>
            <p:cNvSpPr>
              <a:spLocks/>
            </p:cNvSpPr>
            <p:nvPr/>
          </p:nvSpPr>
          <p:spPr bwMode="gray">
            <a:xfrm>
              <a:off x="2472" y="3113"/>
              <a:ext cx="426" cy="726"/>
            </a:xfrm>
            <a:custGeom>
              <a:avLst/>
              <a:gdLst/>
              <a:ahLst/>
              <a:cxnLst>
                <a:cxn ang="0">
                  <a:pos x="204" y="548"/>
                </a:cxn>
                <a:cxn ang="0">
                  <a:pos x="256" y="426"/>
                </a:cxn>
                <a:cxn ang="0">
                  <a:pos x="362" y="480"/>
                </a:cxn>
                <a:cxn ang="0">
                  <a:pos x="300" y="606"/>
                </a:cxn>
                <a:cxn ang="0">
                  <a:pos x="122" y="554"/>
                </a:cxn>
                <a:cxn ang="0">
                  <a:pos x="210" y="322"/>
                </a:cxn>
                <a:cxn ang="0">
                  <a:pos x="340" y="120"/>
                </a:cxn>
                <a:cxn ang="0">
                  <a:pos x="296" y="0"/>
                </a:cxn>
                <a:cxn ang="0">
                  <a:pos x="193" y="258"/>
                </a:cxn>
                <a:cxn ang="0">
                  <a:pos x="232" y="228"/>
                </a:cxn>
                <a:cxn ang="0">
                  <a:pos x="282" y="60"/>
                </a:cxn>
                <a:cxn ang="0">
                  <a:pos x="286" y="148"/>
                </a:cxn>
                <a:cxn ang="0">
                  <a:pos x="179" y="270"/>
                </a:cxn>
                <a:cxn ang="0">
                  <a:pos x="64" y="574"/>
                </a:cxn>
                <a:cxn ang="0">
                  <a:pos x="334" y="652"/>
                </a:cxn>
                <a:cxn ang="0">
                  <a:pos x="420" y="466"/>
                </a:cxn>
                <a:cxn ang="0">
                  <a:pos x="296" y="364"/>
                </a:cxn>
                <a:cxn ang="0">
                  <a:pos x="166" y="424"/>
                </a:cxn>
                <a:cxn ang="0">
                  <a:pos x="204" y="548"/>
                </a:cxn>
              </a:cxnLst>
              <a:rect l="0" t="0" r="r" b="b"/>
              <a:pathLst>
                <a:path w="426" h="726">
                  <a:moveTo>
                    <a:pt x="204" y="548"/>
                  </a:moveTo>
                  <a:cubicBezTo>
                    <a:pt x="168" y="458"/>
                    <a:pt x="244" y="432"/>
                    <a:pt x="256" y="426"/>
                  </a:cubicBezTo>
                  <a:cubicBezTo>
                    <a:pt x="268" y="420"/>
                    <a:pt x="318" y="402"/>
                    <a:pt x="362" y="480"/>
                  </a:cubicBezTo>
                  <a:cubicBezTo>
                    <a:pt x="362" y="480"/>
                    <a:pt x="378" y="564"/>
                    <a:pt x="300" y="606"/>
                  </a:cubicBezTo>
                  <a:cubicBezTo>
                    <a:pt x="263" y="625"/>
                    <a:pt x="178" y="644"/>
                    <a:pt x="122" y="554"/>
                  </a:cubicBezTo>
                  <a:cubicBezTo>
                    <a:pt x="54" y="441"/>
                    <a:pt x="162" y="368"/>
                    <a:pt x="210" y="322"/>
                  </a:cubicBezTo>
                  <a:cubicBezTo>
                    <a:pt x="258" y="276"/>
                    <a:pt x="338" y="182"/>
                    <a:pt x="340" y="120"/>
                  </a:cubicBezTo>
                  <a:cubicBezTo>
                    <a:pt x="342" y="58"/>
                    <a:pt x="306" y="11"/>
                    <a:pt x="296" y="0"/>
                  </a:cubicBezTo>
                  <a:cubicBezTo>
                    <a:pt x="272" y="23"/>
                    <a:pt x="149" y="66"/>
                    <a:pt x="193" y="258"/>
                  </a:cubicBezTo>
                  <a:lnTo>
                    <a:pt x="232" y="228"/>
                  </a:lnTo>
                  <a:cubicBezTo>
                    <a:pt x="197" y="124"/>
                    <a:pt x="272" y="74"/>
                    <a:pt x="282" y="60"/>
                  </a:cubicBezTo>
                  <a:cubicBezTo>
                    <a:pt x="296" y="102"/>
                    <a:pt x="294" y="94"/>
                    <a:pt x="286" y="148"/>
                  </a:cubicBezTo>
                  <a:cubicBezTo>
                    <a:pt x="278" y="202"/>
                    <a:pt x="231" y="223"/>
                    <a:pt x="179" y="270"/>
                  </a:cubicBezTo>
                  <a:cubicBezTo>
                    <a:pt x="127" y="317"/>
                    <a:pt x="0" y="408"/>
                    <a:pt x="64" y="574"/>
                  </a:cubicBezTo>
                  <a:cubicBezTo>
                    <a:pt x="64" y="574"/>
                    <a:pt x="140" y="726"/>
                    <a:pt x="334" y="652"/>
                  </a:cubicBezTo>
                  <a:cubicBezTo>
                    <a:pt x="334" y="652"/>
                    <a:pt x="426" y="618"/>
                    <a:pt x="420" y="466"/>
                  </a:cubicBezTo>
                  <a:cubicBezTo>
                    <a:pt x="418" y="415"/>
                    <a:pt x="341" y="368"/>
                    <a:pt x="296" y="364"/>
                  </a:cubicBezTo>
                  <a:cubicBezTo>
                    <a:pt x="251" y="360"/>
                    <a:pt x="178" y="394"/>
                    <a:pt x="166" y="424"/>
                  </a:cubicBezTo>
                  <a:cubicBezTo>
                    <a:pt x="146" y="472"/>
                    <a:pt x="148" y="534"/>
                    <a:pt x="204" y="548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6" name="Group 43"/>
          <p:cNvGrpSpPr>
            <a:grpSpLocks/>
          </p:cNvGrpSpPr>
          <p:nvPr userDrawn="1"/>
        </p:nvGrpSpPr>
        <p:grpSpPr bwMode="gray">
          <a:xfrm rot="21179303">
            <a:off x="19851" y="5169945"/>
            <a:ext cx="1072074" cy="390909"/>
            <a:chOff x="1111" y="1933"/>
            <a:chExt cx="3051" cy="1113"/>
          </a:xfrm>
        </p:grpSpPr>
        <p:sp>
          <p:nvSpPr>
            <p:cNvPr id="67" name="Freeform 44"/>
            <p:cNvSpPr>
              <a:spLocks/>
            </p:cNvSpPr>
            <p:nvPr/>
          </p:nvSpPr>
          <p:spPr bwMode="gray">
            <a:xfrm>
              <a:off x="2221" y="2058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Freeform 45"/>
            <p:cNvSpPr>
              <a:spLocks/>
            </p:cNvSpPr>
            <p:nvPr/>
          </p:nvSpPr>
          <p:spPr bwMode="gray">
            <a:xfrm>
              <a:off x="2185" y="2130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46"/>
            <p:cNvSpPr>
              <a:spLocks/>
            </p:cNvSpPr>
            <p:nvPr/>
          </p:nvSpPr>
          <p:spPr bwMode="gray">
            <a:xfrm>
              <a:off x="2173" y="2202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0" name="Freeform 47"/>
            <p:cNvSpPr>
              <a:spLocks/>
            </p:cNvSpPr>
            <p:nvPr/>
          </p:nvSpPr>
          <p:spPr bwMode="gray">
            <a:xfrm>
              <a:off x="2167" y="2280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Freeform 48"/>
            <p:cNvSpPr>
              <a:spLocks/>
            </p:cNvSpPr>
            <p:nvPr/>
          </p:nvSpPr>
          <p:spPr bwMode="gray">
            <a:xfrm>
              <a:off x="2155" y="2346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49"/>
            <p:cNvSpPr>
              <a:spLocks/>
            </p:cNvSpPr>
            <p:nvPr/>
          </p:nvSpPr>
          <p:spPr bwMode="gray">
            <a:xfrm>
              <a:off x="1111" y="1933"/>
              <a:ext cx="1200" cy="768"/>
            </a:xfrm>
            <a:custGeom>
              <a:avLst/>
              <a:gdLst/>
              <a:ahLst/>
              <a:cxnLst>
                <a:cxn ang="0">
                  <a:pos x="108" y="456"/>
                </a:cxn>
                <a:cxn ang="0">
                  <a:pos x="396" y="264"/>
                </a:cxn>
                <a:cxn ang="0">
                  <a:pos x="732" y="168"/>
                </a:cxn>
                <a:cxn ang="0">
                  <a:pos x="1116" y="168"/>
                </a:cxn>
                <a:cxn ang="0">
                  <a:pos x="1404" y="312"/>
                </a:cxn>
                <a:cxn ang="0">
                  <a:pos x="1212" y="552"/>
                </a:cxn>
                <a:cxn ang="0">
                  <a:pos x="822" y="618"/>
                </a:cxn>
                <a:cxn ang="0">
                  <a:pos x="396" y="648"/>
                </a:cxn>
                <a:cxn ang="0">
                  <a:pos x="108" y="456"/>
                </a:cxn>
              </a:cxnLst>
              <a:rect l="0" t="0" r="r" b="b"/>
              <a:pathLst>
                <a:path w="1524" h="858">
                  <a:moveTo>
                    <a:pt x="108" y="456"/>
                  </a:moveTo>
                  <a:cubicBezTo>
                    <a:pt x="18" y="252"/>
                    <a:pt x="312" y="174"/>
                    <a:pt x="396" y="264"/>
                  </a:cubicBezTo>
                  <a:cubicBezTo>
                    <a:pt x="396" y="90"/>
                    <a:pt x="582" y="0"/>
                    <a:pt x="732" y="168"/>
                  </a:cubicBezTo>
                  <a:cubicBezTo>
                    <a:pt x="786" y="24"/>
                    <a:pt x="1140" y="12"/>
                    <a:pt x="1116" y="168"/>
                  </a:cubicBezTo>
                  <a:cubicBezTo>
                    <a:pt x="1230" y="30"/>
                    <a:pt x="1518" y="180"/>
                    <a:pt x="1404" y="312"/>
                  </a:cubicBezTo>
                  <a:cubicBezTo>
                    <a:pt x="1524" y="468"/>
                    <a:pt x="1290" y="660"/>
                    <a:pt x="1212" y="552"/>
                  </a:cubicBezTo>
                  <a:cubicBezTo>
                    <a:pt x="1146" y="738"/>
                    <a:pt x="870" y="810"/>
                    <a:pt x="822" y="618"/>
                  </a:cubicBezTo>
                  <a:cubicBezTo>
                    <a:pt x="750" y="828"/>
                    <a:pt x="456" y="858"/>
                    <a:pt x="396" y="648"/>
                  </a:cubicBezTo>
                  <a:cubicBezTo>
                    <a:pt x="180" y="786"/>
                    <a:pt x="0" y="606"/>
                    <a:pt x="108" y="456"/>
                  </a:cubicBezTo>
                  <a:close/>
                </a:path>
              </a:pathLst>
            </a:custGeom>
            <a:solidFill>
              <a:srgbClr val="FFFFFF">
                <a:alpha val="83000"/>
              </a:srgbClr>
            </a:solidFill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3" name="Freeform 50"/>
            <p:cNvSpPr>
              <a:spLocks/>
            </p:cNvSpPr>
            <p:nvPr/>
          </p:nvSpPr>
          <p:spPr bwMode="gray">
            <a:xfrm rot="1557844">
              <a:off x="2962" y="2278"/>
              <a:ext cx="1200" cy="768"/>
            </a:xfrm>
            <a:custGeom>
              <a:avLst/>
              <a:gdLst/>
              <a:ahLst/>
              <a:cxnLst>
                <a:cxn ang="0">
                  <a:pos x="108" y="456"/>
                </a:cxn>
                <a:cxn ang="0">
                  <a:pos x="396" y="264"/>
                </a:cxn>
                <a:cxn ang="0">
                  <a:pos x="732" y="168"/>
                </a:cxn>
                <a:cxn ang="0">
                  <a:pos x="1116" y="168"/>
                </a:cxn>
                <a:cxn ang="0">
                  <a:pos x="1404" y="312"/>
                </a:cxn>
                <a:cxn ang="0">
                  <a:pos x="1212" y="552"/>
                </a:cxn>
                <a:cxn ang="0">
                  <a:pos x="822" y="618"/>
                </a:cxn>
                <a:cxn ang="0">
                  <a:pos x="396" y="648"/>
                </a:cxn>
                <a:cxn ang="0">
                  <a:pos x="108" y="456"/>
                </a:cxn>
              </a:cxnLst>
              <a:rect l="0" t="0" r="r" b="b"/>
              <a:pathLst>
                <a:path w="1524" h="858">
                  <a:moveTo>
                    <a:pt x="108" y="456"/>
                  </a:moveTo>
                  <a:cubicBezTo>
                    <a:pt x="18" y="252"/>
                    <a:pt x="312" y="174"/>
                    <a:pt x="396" y="264"/>
                  </a:cubicBezTo>
                  <a:cubicBezTo>
                    <a:pt x="396" y="90"/>
                    <a:pt x="582" y="0"/>
                    <a:pt x="732" y="168"/>
                  </a:cubicBezTo>
                  <a:cubicBezTo>
                    <a:pt x="786" y="24"/>
                    <a:pt x="1140" y="12"/>
                    <a:pt x="1116" y="168"/>
                  </a:cubicBezTo>
                  <a:cubicBezTo>
                    <a:pt x="1230" y="30"/>
                    <a:pt x="1518" y="180"/>
                    <a:pt x="1404" y="312"/>
                  </a:cubicBezTo>
                  <a:cubicBezTo>
                    <a:pt x="1524" y="468"/>
                    <a:pt x="1290" y="660"/>
                    <a:pt x="1212" y="552"/>
                  </a:cubicBezTo>
                  <a:cubicBezTo>
                    <a:pt x="1146" y="738"/>
                    <a:pt x="870" y="810"/>
                    <a:pt x="822" y="618"/>
                  </a:cubicBezTo>
                  <a:cubicBezTo>
                    <a:pt x="750" y="828"/>
                    <a:pt x="456" y="858"/>
                    <a:pt x="396" y="648"/>
                  </a:cubicBezTo>
                  <a:cubicBezTo>
                    <a:pt x="180" y="786"/>
                    <a:pt x="0" y="606"/>
                    <a:pt x="108" y="456"/>
                  </a:cubicBezTo>
                  <a:close/>
                </a:path>
              </a:pathLst>
            </a:custGeom>
            <a:solidFill>
              <a:srgbClr val="FFFFFF">
                <a:alpha val="77000"/>
              </a:srgbClr>
            </a:solidFill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4" name="Group 51"/>
          <p:cNvGrpSpPr>
            <a:grpSpLocks/>
          </p:cNvGrpSpPr>
          <p:nvPr userDrawn="1"/>
        </p:nvGrpSpPr>
        <p:grpSpPr bwMode="gray">
          <a:xfrm rot="360186" flipH="1" flipV="1">
            <a:off x="425969" y="4830480"/>
            <a:ext cx="83477" cy="495511"/>
            <a:chOff x="2544" y="1117"/>
            <a:chExt cx="290" cy="1723"/>
          </a:xfrm>
          <a:noFill/>
        </p:grpSpPr>
        <p:sp>
          <p:nvSpPr>
            <p:cNvPr id="75" name="Freeform 52"/>
            <p:cNvSpPr>
              <a:spLocks/>
            </p:cNvSpPr>
            <p:nvPr/>
          </p:nvSpPr>
          <p:spPr bwMode="gray">
            <a:xfrm>
              <a:off x="2545" y="1117"/>
              <a:ext cx="289" cy="1723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0" y="1451"/>
                </a:cxn>
                <a:cxn ang="0">
                  <a:pos x="157" y="1723"/>
                </a:cxn>
                <a:cxn ang="0">
                  <a:pos x="289" y="1451"/>
                </a:cxn>
                <a:cxn ang="0">
                  <a:pos x="288" y="0"/>
                </a:cxn>
                <a:cxn ang="0">
                  <a:pos x="17" y="0"/>
                </a:cxn>
              </a:cxnLst>
              <a:rect l="0" t="0" r="r" b="b"/>
              <a:pathLst>
                <a:path w="289" h="1723">
                  <a:moveTo>
                    <a:pt x="17" y="0"/>
                  </a:moveTo>
                  <a:lnTo>
                    <a:pt x="0" y="1451"/>
                  </a:lnTo>
                  <a:lnTo>
                    <a:pt x="157" y="1723"/>
                  </a:lnTo>
                  <a:lnTo>
                    <a:pt x="289" y="1451"/>
                  </a:lnTo>
                  <a:lnTo>
                    <a:pt x="288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53"/>
            <p:cNvSpPr>
              <a:spLocks/>
            </p:cNvSpPr>
            <p:nvPr/>
          </p:nvSpPr>
          <p:spPr bwMode="gray">
            <a:xfrm>
              <a:off x="2544" y="2423"/>
              <a:ext cx="290" cy="147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77" y="11"/>
                </a:cxn>
                <a:cxn ang="0">
                  <a:pos x="146" y="131"/>
                </a:cxn>
                <a:cxn ang="0">
                  <a:pos x="222" y="0"/>
                </a:cxn>
                <a:cxn ang="0">
                  <a:pos x="290" y="147"/>
                </a:cxn>
              </a:cxnLst>
              <a:rect l="0" t="0" r="r" b="b"/>
              <a:pathLst>
                <a:path w="290" h="147">
                  <a:moveTo>
                    <a:pt x="0" y="144"/>
                  </a:moveTo>
                  <a:lnTo>
                    <a:pt x="77" y="11"/>
                  </a:lnTo>
                  <a:lnTo>
                    <a:pt x="146" y="131"/>
                  </a:lnTo>
                  <a:lnTo>
                    <a:pt x="222" y="0"/>
                  </a:lnTo>
                  <a:lnTo>
                    <a:pt x="290" y="147"/>
                  </a:lnTo>
                </a:path>
              </a:pathLst>
            </a:cu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Line 54"/>
            <p:cNvSpPr>
              <a:spLocks noChangeShapeType="1"/>
            </p:cNvSpPr>
            <p:nvPr/>
          </p:nvSpPr>
          <p:spPr bwMode="gray">
            <a:xfrm flipV="1">
              <a:off x="2622" y="1118"/>
              <a:ext cx="2" cy="1322"/>
            </a:xfrm>
            <a:prstGeom prst="line">
              <a:avLst/>
            </a:pr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Line 55"/>
            <p:cNvSpPr>
              <a:spLocks noChangeShapeType="1"/>
            </p:cNvSpPr>
            <p:nvPr/>
          </p:nvSpPr>
          <p:spPr bwMode="gray">
            <a:xfrm flipV="1">
              <a:off x="2766" y="1118"/>
              <a:ext cx="1" cy="1310"/>
            </a:xfrm>
            <a:prstGeom prst="line">
              <a:avLst/>
            </a:pr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9" name="Group 224"/>
          <p:cNvGrpSpPr>
            <a:grpSpLocks/>
          </p:cNvGrpSpPr>
          <p:nvPr userDrawn="1"/>
        </p:nvGrpSpPr>
        <p:grpSpPr bwMode="gray">
          <a:xfrm>
            <a:off x="2978888" y="6206977"/>
            <a:ext cx="444795" cy="651023"/>
            <a:chOff x="48" y="2632"/>
            <a:chExt cx="948" cy="1388"/>
          </a:xfrm>
          <a:solidFill>
            <a:srgbClr val="FFFFFF">
              <a:alpha val="79000"/>
            </a:srgbClr>
          </a:solidFill>
        </p:grpSpPr>
        <p:sp>
          <p:nvSpPr>
            <p:cNvPr id="80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2" name="Group 224"/>
          <p:cNvGrpSpPr>
            <a:grpSpLocks/>
          </p:cNvGrpSpPr>
          <p:nvPr userDrawn="1"/>
        </p:nvGrpSpPr>
        <p:grpSpPr bwMode="gray">
          <a:xfrm>
            <a:off x="2727251" y="6411433"/>
            <a:ext cx="305106" cy="446567"/>
            <a:chOff x="48" y="2632"/>
            <a:chExt cx="948" cy="1388"/>
          </a:xfrm>
          <a:solidFill>
            <a:srgbClr val="FFFFFF">
              <a:alpha val="56000"/>
            </a:srgbClr>
          </a:solidFill>
        </p:grpSpPr>
        <p:sp>
          <p:nvSpPr>
            <p:cNvPr id="83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5" name="Group 224"/>
          <p:cNvGrpSpPr>
            <a:grpSpLocks/>
          </p:cNvGrpSpPr>
          <p:nvPr userDrawn="1"/>
        </p:nvGrpSpPr>
        <p:grpSpPr bwMode="gray">
          <a:xfrm>
            <a:off x="561753" y="6411433"/>
            <a:ext cx="305106" cy="446567"/>
            <a:chOff x="48" y="2632"/>
            <a:chExt cx="948" cy="1388"/>
          </a:xfrm>
          <a:solidFill>
            <a:srgbClr val="FFFFFF">
              <a:alpha val="56000"/>
            </a:srgbClr>
          </a:solidFill>
        </p:grpSpPr>
        <p:sp>
          <p:nvSpPr>
            <p:cNvPr id="86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8" name="Group 224"/>
          <p:cNvGrpSpPr>
            <a:grpSpLocks/>
          </p:cNvGrpSpPr>
          <p:nvPr userDrawn="1"/>
        </p:nvGrpSpPr>
        <p:grpSpPr bwMode="gray">
          <a:xfrm>
            <a:off x="863008" y="6487098"/>
            <a:ext cx="253410" cy="370902"/>
            <a:chOff x="48" y="2632"/>
            <a:chExt cx="948" cy="1388"/>
          </a:xfrm>
          <a:solidFill>
            <a:srgbClr val="FFFFFF">
              <a:alpha val="32000"/>
            </a:srgbClr>
          </a:solidFill>
        </p:grpSpPr>
        <p:sp>
          <p:nvSpPr>
            <p:cNvPr id="89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1" name="AutoShape 74"/>
          <p:cNvSpPr>
            <a:spLocks noChangeArrowheads="1"/>
          </p:cNvSpPr>
          <p:nvPr userDrawn="1"/>
        </p:nvSpPr>
        <p:spPr bwMode="gray">
          <a:xfrm>
            <a:off x="2707206" y="5806704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92" name="AutoShape 74"/>
          <p:cNvSpPr>
            <a:spLocks noChangeArrowheads="1"/>
          </p:cNvSpPr>
          <p:nvPr userDrawn="1"/>
        </p:nvSpPr>
        <p:spPr bwMode="gray">
          <a:xfrm>
            <a:off x="1715676" y="4849749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93" name="Group 58"/>
          <p:cNvGrpSpPr>
            <a:grpSpLocks/>
          </p:cNvGrpSpPr>
          <p:nvPr userDrawn="1"/>
        </p:nvGrpSpPr>
        <p:grpSpPr bwMode="gray">
          <a:xfrm flipH="1">
            <a:off x="0" y="5723124"/>
            <a:ext cx="755650" cy="879476"/>
            <a:chOff x="3252" y="1575"/>
            <a:chExt cx="476" cy="554"/>
          </a:xfrm>
        </p:grpSpPr>
        <p:grpSp>
          <p:nvGrpSpPr>
            <p:cNvPr id="94" name="Group 59"/>
            <p:cNvGrpSpPr>
              <a:grpSpLocks/>
            </p:cNvGrpSpPr>
            <p:nvPr/>
          </p:nvGrpSpPr>
          <p:grpSpPr bwMode="gray">
            <a:xfrm rot="4930849">
              <a:off x="3244" y="1644"/>
              <a:ext cx="554" cy="415"/>
              <a:chOff x="2953" y="955"/>
              <a:chExt cx="554" cy="415"/>
            </a:xfrm>
          </p:grpSpPr>
          <p:sp>
            <p:nvSpPr>
              <p:cNvPr id="96" name="Oval 60"/>
              <p:cNvSpPr>
                <a:spLocks noChangeArrowheads="1"/>
              </p:cNvSpPr>
              <p:nvPr/>
            </p:nvSpPr>
            <p:spPr bwMode="gray">
              <a:xfrm>
                <a:off x="3403" y="1266"/>
                <a:ext cx="104" cy="10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7" name="Oval 61"/>
              <p:cNvSpPr>
                <a:spLocks noChangeArrowheads="1"/>
              </p:cNvSpPr>
              <p:nvPr/>
            </p:nvSpPr>
            <p:spPr bwMode="gray">
              <a:xfrm>
                <a:off x="3111" y="1067"/>
                <a:ext cx="254" cy="25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8" name="Oval 62"/>
              <p:cNvSpPr>
                <a:spLocks noChangeArrowheads="1"/>
              </p:cNvSpPr>
              <p:nvPr/>
            </p:nvSpPr>
            <p:spPr bwMode="gray">
              <a:xfrm>
                <a:off x="2953" y="955"/>
                <a:ext cx="318" cy="318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95" name="Picture 94" descr="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gray">
            <a:xfrm>
              <a:off x="3252" y="1580"/>
              <a:ext cx="375" cy="378"/>
            </a:xfrm>
            <a:prstGeom prst="rect">
              <a:avLst/>
            </a:prstGeom>
            <a:noFill/>
          </p:spPr>
        </p:pic>
      </p:grpSp>
      <p:sp>
        <p:nvSpPr>
          <p:cNvPr id="99" name="AutoShape 87"/>
          <p:cNvSpPr>
            <a:spLocks noChangeArrowheads="1"/>
          </p:cNvSpPr>
          <p:nvPr userDrawn="1"/>
        </p:nvSpPr>
        <p:spPr bwMode="gray">
          <a:xfrm>
            <a:off x="181530" y="3853602"/>
            <a:ext cx="185737" cy="185737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0" name="Group 61"/>
          <p:cNvGrpSpPr>
            <a:grpSpLocks/>
          </p:cNvGrpSpPr>
          <p:nvPr userDrawn="1"/>
        </p:nvGrpSpPr>
        <p:grpSpPr bwMode="gray">
          <a:xfrm rot="11372457">
            <a:off x="1876866" y="5278800"/>
            <a:ext cx="253756" cy="323264"/>
            <a:chOff x="3706" y="3060"/>
            <a:chExt cx="317" cy="408"/>
          </a:xfrm>
        </p:grpSpPr>
        <p:grpSp>
          <p:nvGrpSpPr>
            <p:cNvPr id="101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04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5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2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6" name="Group 58"/>
          <p:cNvGrpSpPr>
            <a:grpSpLocks/>
          </p:cNvGrpSpPr>
          <p:nvPr userDrawn="1"/>
        </p:nvGrpSpPr>
        <p:grpSpPr bwMode="gray">
          <a:xfrm rot="-2160000">
            <a:off x="2214383" y="5904286"/>
            <a:ext cx="182187" cy="218799"/>
            <a:chOff x="1014" y="1376"/>
            <a:chExt cx="214" cy="261"/>
          </a:xfrm>
        </p:grpSpPr>
        <p:sp>
          <p:nvSpPr>
            <p:cNvPr id="107" name="Freeform 59"/>
            <p:cNvSpPr>
              <a:spLocks/>
            </p:cNvSpPr>
            <p:nvPr/>
          </p:nvSpPr>
          <p:spPr bwMode="gray">
            <a:xfrm rot="-369608">
              <a:off x="1014" y="149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9" name="Group 61"/>
          <p:cNvGrpSpPr>
            <a:grpSpLocks/>
          </p:cNvGrpSpPr>
          <p:nvPr userDrawn="1"/>
        </p:nvGrpSpPr>
        <p:grpSpPr bwMode="gray">
          <a:xfrm rot="11372457" flipH="1" flipV="1">
            <a:off x="671174" y="4572527"/>
            <a:ext cx="235858" cy="300464"/>
            <a:chOff x="3706" y="3060"/>
            <a:chExt cx="317" cy="408"/>
          </a:xfrm>
        </p:grpSpPr>
        <p:grpSp>
          <p:nvGrpSpPr>
            <p:cNvPr id="110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13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4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1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2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15" name="Picture 114" descr="TP017112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 bwMode="gray">
          <a:xfrm>
            <a:off x="-106330" y="1169582"/>
            <a:ext cx="1529676" cy="2483238"/>
          </a:xfrm>
          <a:prstGeom prst="rect">
            <a:avLst/>
          </a:prstGeom>
        </p:spPr>
      </p:pic>
      <p:grpSp>
        <p:nvGrpSpPr>
          <p:cNvPr id="116" name="Group 58"/>
          <p:cNvGrpSpPr>
            <a:grpSpLocks/>
          </p:cNvGrpSpPr>
          <p:nvPr userDrawn="1"/>
        </p:nvGrpSpPr>
        <p:grpSpPr bwMode="gray">
          <a:xfrm rot="11744357" flipH="1">
            <a:off x="1025606" y="2231606"/>
            <a:ext cx="211235" cy="238839"/>
            <a:chOff x="1038" y="1376"/>
            <a:chExt cx="190" cy="234"/>
          </a:xfrm>
        </p:grpSpPr>
        <p:sp>
          <p:nvSpPr>
            <p:cNvPr id="117" name="Freeform 59"/>
            <p:cNvSpPr>
              <a:spLocks/>
            </p:cNvSpPr>
            <p:nvPr/>
          </p:nvSpPr>
          <p:spPr bwMode="gray">
            <a:xfrm rot="21230392">
              <a:off x="1038" y="1493"/>
              <a:ext cx="127" cy="11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8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1270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9" name="Group 61"/>
          <p:cNvGrpSpPr>
            <a:grpSpLocks/>
          </p:cNvGrpSpPr>
          <p:nvPr userDrawn="1"/>
        </p:nvGrpSpPr>
        <p:grpSpPr bwMode="gray">
          <a:xfrm rot="9340091">
            <a:off x="1429758" y="1165768"/>
            <a:ext cx="155686" cy="198331"/>
            <a:chOff x="3706" y="3060"/>
            <a:chExt cx="317" cy="408"/>
          </a:xfrm>
        </p:grpSpPr>
        <p:grpSp>
          <p:nvGrpSpPr>
            <p:cNvPr id="120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23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4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21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2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5" name="Freeform 76"/>
          <p:cNvSpPr>
            <a:spLocks/>
          </p:cNvSpPr>
          <p:nvPr userDrawn="1"/>
        </p:nvSpPr>
        <p:spPr bwMode="gray">
          <a:xfrm>
            <a:off x="6150049" y="5422604"/>
            <a:ext cx="333526" cy="215271"/>
          </a:xfrm>
          <a:custGeom>
            <a:avLst/>
            <a:gdLst/>
            <a:ahLst/>
            <a:cxnLst>
              <a:cxn ang="0">
                <a:pos x="116" y="392"/>
              </a:cxn>
              <a:cxn ang="0">
                <a:pos x="296" y="503"/>
              </a:cxn>
              <a:cxn ang="0">
                <a:pos x="490" y="515"/>
              </a:cxn>
              <a:cxn ang="0">
                <a:pos x="670" y="503"/>
              </a:cxn>
              <a:cxn ang="0">
                <a:pos x="836" y="429"/>
              </a:cxn>
              <a:cxn ang="0">
                <a:pos x="891" y="282"/>
              </a:cxn>
              <a:cxn ang="0">
                <a:pos x="836" y="171"/>
              </a:cxn>
              <a:cxn ang="0">
                <a:pos x="656" y="110"/>
              </a:cxn>
              <a:cxn ang="0">
                <a:pos x="462" y="110"/>
              </a:cxn>
              <a:cxn ang="0">
                <a:pos x="240" y="134"/>
              </a:cxn>
              <a:cxn ang="0">
                <a:pos x="130" y="233"/>
              </a:cxn>
              <a:cxn ang="0">
                <a:pos x="116" y="392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rgbClr val="FFFFFF">
              <a:alpha val="44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420784"/>
            <a:ext cx="8390356" cy="4705379"/>
          </a:xfrm>
        </p:spPr>
        <p:txBody>
          <a:bodyPr/>
          <a:lstStyle>
            <a:lvl1pPr>
              <a:buClr>
                <a:schemeClr val="tx2">
                  <a:lumMod val="60000"/>
                  <a:lumOff val="40000"/>
                </a:schemeClr>
              </a:buClr>
              <a:buSzPct val="65000"/>
              <a:buFont typeface="Wingdings" pitchFamily="2" charset="2"/>
              <a:buChar char="£"/>
              <a:defRPr/>
            </a:lvl1pPr>
            <a:lvl2pPr>
              <a:buClr>
                <a:schemeClr val="accent3"/>
              </a:buClr>
              <a:buSzPct val="60000"/>
              <a:buFont typeface="Wingdings" pitchFamily="2" charset="2"/>
              <a:buChar char="l"/>
              <a:defRPr/>
            </a:lvl2pPr>
            <a:lvl3pPr>
              <a:buClr>
                <a:schemeClr val="accent4"/>
              </a:buClr>
              <a:buSzPct val="60000"/>
              <a:buFont typeface="Wingdings" pitchFamily="2" charset="2"/>
              <a:buChar char="l"/>
              <a:defRPr/>
            </a:lvl3pPr>
            <a:lvl4pPr>
              <a:buClr>
                <a:schemeClr val="accent1"/>
              </a:buClr>
              <a:buSzPct val="60000"/>
              <a:buFont typeface="Wingdings" pitchFamily="2" charset="2"/>
              <a:buChar char="l"/>
              <a:defRPr/>
            </a:lvl4pPr>
            <a:lvl5pPr>
              <a:buClr>
                <a:schemeClr val="accent2"/>
              </a:buClr>
              <a:buSzPct val="60000"/>
              <a:buFont typeface="Wingdings" pitchFamily="2" charset="2"/>
              <a:buChar char="l"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35"/>
          <p:cNvSpPr txBox="1">
            <a:spLocks/>
          </p:cNvSpPr>
          <p:nvPr userDrawn="1"/>
        </p:nvSpPr>
        <p:spPr bwMode="gray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013347-0914-493F-944E-A37C719EC6E6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3/14/2016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Slide Number Placeholder 36"/>
          <p:cNvSpPr txBox="1">
            <a:spLocks/>
          </p:cNvSpPr>
          <p:nvPr userDrawn="1"/>
        </p:nvSpPr>
        <p:spPr bwMode="gray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AD3CD04-6ADA-4A83-9871-89844008D5C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Oval 8"/>
          <p:cNvSpPr/>
          <p:nvPr userDrawn="1"/>
        </p:nvSpPr>
        <p:spPr bwMode="gray">
          <a:xfrm>
            <a:off x="2590735" y="3617288"/>
            <a:ext cx="1559442" cy="1559442"/>
          </a:xfrm>
          <a:prstGeom prst="ellipse">
            <a:avLst/>
          </a:prstGeom>
          <a:solidFill>
            <a:schemeClr val="accent2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 userDrawn="1"/>
        </p:nvSpPr>
        <p:spPr bwMode="gray">
          <a:xfrm>
            <a:off x="4550735" y="2604977"/>
            <a:ext cx="4593265" cy="4253023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93265" h="4253023">
                <a:moveTo>
                  <a:pt x="3434316" y="1158948"/>
                </a:moveTo>
                <a:lnTo>
                  <a:pt x="2094614" y="1158949"/>
                </a:lnTo>
                <a:lnTo>
                  <a:pt x="2052084" y="2286000"/>
                </a:lnTo>
                <a:lnTo>
                  <a:pt x="754912" y="2349795"/>
                </a:lnTo>
                <a:lnTo>
                  <a:pt x="701749" y="3455581"/>
                </a:lnTo>
                <a:lnTo>
                  <a:pt x="0" y="3487479"/>
                </a:lnTo>
                <a:lnTo>
                  <a:pt x="10632" y="4253023"/>
                </a:lnTo>
                <a:lnTo>
                  <a:pt x="4582632" y="4253023"/>
                </a:lnTo>
                <a:cubicBezTo>
                  <a:pt x="4586176" y="2962939"/>
                  <a:pt x="4589721" y="1290084"/>
                  <a:pt x="4593265" y="0"/>
                </a:cubicBezTo>
                <a:lnTo>
                  <a:pt x="3455581" y="0"/>
                </a:lnTo>
                <a:lnTo>
                  <a:pt x="3434316" y="1158948"/>
                </a:ln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60" descr="3"/>
          <p:cNvPicPr>
            <a:picLocks noChangeAspect="1" noChangeArrowheads="1"/>
          </p:cNvPicPr>
          <p:nvPr userDrawn="1"/>
        </p:nvPicPr>
        <p:blipFill>
          <a:blip r:embed="rId2" cstate="print">
            <a:lum bright="40000" contrast="30000"/>
          </a:blip>
          <a:srcRect r="34065"/>
          <a:stretch>
            <a:fillRect/>
          </a:stretch>
        </p:blipFill>
        <p:spPr bwMode="gray">
          <a:xfrm>
            <a:off x="4561367" y="5603358"/>
            <a:ext cx="4582633" cy="1254642"/>
          </a:xfrm>
          <a:prstGeom prst="rect">
            <a:avLst/>
          </a:prstGeom>
          <a:noFill/>
        </p:spPr>
      </p:pic>
      <p:sp>
        <p:nvSpPr>
          <p:cNvPr id="13" name="Freeform 12"/>
          <p:cNvSpPr/>
          <p:nvPr userDrawn="1"/>
        </p:nvSpPr>
        <p:spPr bwMode="gray">
          <a:xfrm flipH="1">
            <a:off x="-1" y="3646967"/>
            <a:ext cx="4582633" cy="3211033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202089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202089 h 4253023"/>
              <a:gd name="connsiteX5" fmla="*/ 53163 w 4582633"/>
              <a:gd name="connsiteY5" fmla="*/ 3248071 h 4253023"/>
              <a:gd name="connsiteX6" fmla="*/ 0 w 4582633"/>
              <a:gd name="connsiteY6" fmla="*/ 4253023 h 4253023"/>
              <a:gd name="connsiteX7" fmla="*/ 4572000 w 4582633"/>
              <a:gd name="connsiteY7" fmla="*/ 4253023 h 4253023"/>
              <a:gd name="connsiteX8" fmla="*/ 4582633 w 4582633"/>
              <a:gd name="connsiteY8" fmla="*/ 0 h 4253023"/>
              <a:gd name="connsiteX9" fmla="*/ 3444949 w 4582633"/>
              <a:gd name="connsiteY9" fmla="*/ 0 h 4253023"/>
              <a:gd name="connsiteX10" fmla="*/ 3423684 w 4582633"/>
              <a:gd name="connsiteY10" fmla="*/ 1158948 h 4253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582633" h="4253023">
                <a:moveTo>
                  <a:pt x="3423684" y="1158948"/>
                </a:moveTo>
                <a:lnTo>
                  <a:pt x="2083982" y="1158949"/>
                </a:lnTo>
                <a:lnTo>
                  <a:pt x="2041452" y="2286000"/>
                </a:lnTo>
                <a:lnTo>
                  <a:pt x="744280" y="2349795"/>
                </a:lnTo>
                <a:lnTo>
                  <a:pt x="691117" y="3202089"/>
                </a:lnTo>
                <a:lnTo>
                  <a:pt x="53163" y="3248071"/>
                </a:lnTo>
                <a:lnTo>
                  <a:pt x="0" y="4253023"/>
                </a:lnTo>
                <a:lnTo>
                  <a:pt x="4572000" y="4253023"/>
                </a:lnTo>
                <a:cubicBezTo>
                  <a:pt x="4575544" y="2962939"/>
                  <a:pt x="4579089" y="1290084"/>
                  <a:pt x="4582633" y="0"/>
                </a:cubicBezTo>
                <a:lnTo>
                  <a:pt x="3444949" y="0"/>
                </a:lnTo>
                <a:lnTo>
                  <a:pt x="3423684" y="1158948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" name="Group 32"/>
          <p:cNvGrpSpPr/>
          <p:nvPr userDrawn="1"/>
        </p:nvGrpSpPr>
        <p:grpSpPr bwMode="gray">
          <a:xfrm>
            <a:off x="9727" y="2565845"/>
            <a:ext cx="9134273" cy="4249623"/>
            <a:chOff x="9727" y="2650909"/>
            <a:chExt cx="9134273" cy="4249623"/>
          </a:xfrm>
          <a:effectLst>
            <a:outerShdw blurRad="165100" dist="114300" dir="3360000" algn="t" rotWithShape="0">
              <a:prstClr val="black">
                <a:alpha val="36000"/>
              </a:prstClr>
            </a:outerShdw>
          </a:effectLst>
          <a:scene3d>
            <a:camera prst="perspectiveAbove">
              <a:rot lat="0" lon="0" rev="0"/>
            </a:camera>
            <a:lightRig rig="twoPt" dir="t">
              <a:rot lat="0" lon="0" rev="2400000"/>
            </a:lightRig>
          </a:scene3d>
        </p:grpSpPr>
        <p:sp>
          <p:nvSpPr>
            <p:cNvPr id="15" name="Freeform 14"/>
            <p:cNvSpPr/>
            <p:nvPr/>
          </p:nvSpPr>
          <p:spPr bwMode="gray">
            <a:xfrm>
              <a:off x="6624738" y="2650909"/>
              <a:ext cx="2519262" cy="210164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1226881"/>
                <a:gd name="connsiteY0" fmla="*/ 1605516 h 1605516"/>
                <a:gd name="connsiteX1" fmla="*/ 0 w 1226881"/>
                <a:gd name="connsiteY1" fmla="*/ 914400 h 1605516"/>
                <a:gd name="connsiteX2" fmla="*/ 914400 w 1226881"/>
                <a:gd name="connsiteY2" fmla="*/ 914400 h 1605516"/>
                <a:gd name="connsiteX3" fmla="*/ 914400 w 1226881"/>
                <a:gd name="connsiteY3" fmla="*/ 0 h 1605516"/>
                <a:gd name="connsiteX4" fmla="*/ 1226881 w 1226881"/>
                <a:gd name="connsiteY4" fmla="*/ 0 h 1605516"/>
                <a:gd name="connsiteX0" fmla="*/ 0 w 1683742"/>
                <a:gd name="connsiteY0" fmla="*/ 1605516 h 1605516"/>
                <a:gd name="connsiteX1" fmla="*/ 0 w 1683742"/>
                <a:gd name="connsiteY1" fmla="*/ 914400 h 1605516"/>
                <a:gd name="connsiteX2" fmla="*/ 914400 w 1683742"/>
                <a:gd name="connsiteY2" fmla="*/ 914400 h 1605516"/>
                <a:gd name="connsiteX3" fmla="*/ 914400 w 1683742"/>
                <a:gd name="connsiteY3" fmla="*/ 0 h 1605516"/>
                <a:gd name="connsiteX4" fmla="*/ 1683742 w 1683742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83742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1683742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 15"/>
            <p:cNvSpPr/>
            <p:nvPr/>
          </p:nvSpPr>
          <p:spPr bwMode="gray">
            <a:xfrm>
              <a:off x="5256585" y="3849674"/>
              <a:ext cx="1368152" cy="210164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/>
            <p:nvPr/>
          </p:nvSpPr>
          <p:spPr bwMode="gray">
            <a:xfrm flipH="1">
              <a:off x="4526281" y="6185247"/>
              <a:ext cx="45719" cy="715285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1197657"/>
                <a:gd name="connsiteY0" fmla="*/ 1605516 h 1605516"/>
                <a:gd name="connsiteX1" fmla="*/ 0 w 1197657"/>
                <a:gd name="connsiteY1" fmla="*/ 914400 h 1605516"/>
                <a:gd name="connsiteX2" fmla="*/ 914400 w 1197657"/>
                <a:gd name="connsiteY2" fmla="*/ 914400 h 1605516"/>
                <a:gd name="connsiteX3" fmla="*/ 914400 w 1197657"/>
                <a:gd name="connsiteY3" fmla="*/ 0 h 1605516"/>
                <a:gd name="connsiteX4" fmla="*/ 1197657 w 1197657"/>
                <a:gd name="connsiteY4" fmla="*/ 49266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0" fmla="*/ 0 w 1197657"/>
                <a:gd name="connsiteY0" fmla="*/ 691116 h 691116"/>
                <a:gd name="connsiteX1" fmla="*/ 0 w 1197657"/>
                <a:gd name="connsiteY1" fmla="*/ 0 h 691116"/>
                <a:gd name="connsiteX2" fmla="*/ 914400 w 1197657"/>
                <a:gd name="connsiteY2" fmla="*/ 0 h 691116"/>
                <a:gd name="connsiteX3" fmla="*/ 1197657 w 1197657"/>
                <a:gd name="connsiteY3" fmla="*/ 5765 h 691116"/>
                <a:gd name="connsiteX0" fmla="*/ 0 w 1197657"/>
                <a:gd name="connsiteY0" fmla="*/ 691116 h 691116"/>
                <a:gd name="connsiteX1" fmla="*/ 0 w 1197657"/>
                <a:gd name="connsiteY1" fmla="*/ 0 h 691116"/>
                <a:gd name="connsiteX2" fmla="*/ 1197657 w 1197657"/>
                <a:gd name="connsiteY2" fmla="*/ 5765 h 691116"/>
                <a:gd name="connsiteX0" fmla="*/ 0 w 744320"/>
                <a:gd name="connsiteY0" fmla="*/ 691116 h 691116"/>
                <a:gd name="connsiteX1" fmla="*/ 0 w 744320"/>
                <a:gd name="connsiteY1" fmla="*/ 0 h 691116"/>
                <a:gd name="connsiteX2" fmla="*/ 744320 w 744320"/>
                <a:gd name="connsiteY2" fmla="*/ 0 h 691116"/>
                <a:gd name="connsiteX0" fmla="*/ 0 w 0"/>
                <a:gd name="connsiteY0" fmla="*/ 691116 h 691116"/>
                <a:gd name="connsiteX1" fmla="*/ 0 w 0"/>
                <a:gd name="connsiteY1" fmla="*/ 0 h 691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91116">
                  <a:moveTo>
                    <a:pt x="0" y="691116"/>
                  </a:moveTo>
                  <a:lnTo>
                    <a:pt x="0" y="0"/>
                  </a:lnTo>
                </a:path>
              </a:pathLst>
            </a:custGeom>
            <a:ln w="127000" cap="sq">
              <a:gradFill flip="none" rotWithShape="1">
                <a:gsLst>
                  <a:gs pos="0">
                    <a:schemeClr val="accent4"/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5400000" scaled="1"/>
                <a:tileRect/>
              </a:gradFill>
              <a:miter lim="800000"/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/>
            <p:nvPr/>
          </p:nvSpPr>
          <p:spPr bwMode="gray">
            <a:xfrm flipH="1">
              <a:off x="2499012" y="4667693"/>
              <a:ext cx="1378785" cy="1486784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605516">
                  <a:moveTo>
                    <a:pt x="0" y="1605516"/>
                  </a:moveTo>
                  <a:lnTo>
                    <a:pt x="0" y="914400"/>
                  </a:ln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/>
            <p:nvPr/>
          </p:nvSpPr>
          <p:spPr bwMode="gray">
            <a:xfrm flipH="1">
              <a:off x="9727" y="3733258"/>
              <a:ext cx="1112549" cy="918900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229048 h 1605516"/>
                <a:gd name="connsiteX0" fmla="*/ 0 w 914400"/>
                <a:gd name="connsiteY0" fmla="*/ 1376468 h 1376468"/>
                <a:gd name="connsiteX1" fmla="*/ 0 w 914400"/>
                <a:gd name="connsiteY1" fmla="*/ 685352 h 1376468"/>
                <a:gd name="connsiteX2" fmla="*/ 914400 w 914400"/>
                <a:gd name="connsiteY2" fmla="*/ 685352 h 1376468"/>
                <a:gd name="connsiteX3" fmla="*/ 914400 w 914400"/>
                <a:gd name="connsiteY3" fmla="*/ 0 h 1376468"/>
                <a:gd name="connsiteX0" fmla="*/ 0 w 914400"/>
                <a:gd name="connsiteY0" fmla="*/ 691116 h 691116"/>
                <a:gd name="connsiteX1" fmla="*/ 0 w 914400"/>
                <a:gd name="connsiteY1" fmla="*/ 0 h 691116"/>
                <a:gd name="connsiteX2" fmla="*/ 914400 w 914400"/>
                <a:gd name="connsiteY2" fmla="*/ 0 h 691116"/>
                <a:gd name="connsiteX0" fmla="*/ 0 w 737834"/>
                <a:gd name="connsiteY0" fmla="*/ 691116 h 691116"/>
                <a:gd name="connsiteX1" fmla="*/ 0 w 737834"/>
                <a:gd name="connsiteY1" fmla="*/ 0 h 691116"/>
                <a:gd name="connsiteX2" fmla="*/ 737834 w 737834"/>
                <a:gd name="connsiteY2" fmla="*/ 0 h 6911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37834" h="691116">
                  <a:moveTo>
                    <a:pt x="0" y="691116"/>
                  </a:moveTo>
                  <a:lnTo>
                    <a:pt x="0" y="0"/>
                  </a:lnTo>
                  <a:lnTo>
                    <a:pt x="737834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Freeform 19"/>
            <p:cNvSpPr/>
            <p:nvPr/>
          </p:nvSpPr>
          <p:spPr bwMode="gray">
            <a:xfrm flipH="1">
              <a:off x="1120614" y="3806694"/>
              <a:ext cx="1378785" cy="1698767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229048 h 1605516"/>
                <a:gd name="connsiteX0" fmla="*/ 0 w 914400"/>
                <a:gd name="connsiteY0" fmla="*/ 1376468 h 1376468"/>
                <a:gd name="connsiteX1" fmla="*/ 0 w 914400"/>
                <a:gd name="connsiteY1" fmla="*/ 685352 h 1376468"/>
                <a:gd name="connsiteX2" fmla="*/ 914400 w 914400"/>
                <a:gd name="connsiteY2" fmla="*/ 685352 h 1376468"/>
                <a:gd name="connsiteX3" fmla="*/ 914400 w 914400"/>
                <a:gd name="connsiteY3" fmla="*/ 0 h 1376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1376468">
                  <a:moveTo>
                    <a:pt x="0" y="1376468"/>
                  </a:moveTo>
                  <a:lnTo>
                    <a:pt x="0" y="685352"/>
                  </a:lnTo>
                  <a:lnTo>
                    <a:pt x="914400" y="685352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lumMod val="60000"/>
                      <a:lumOff val="40000"/>
                    </a:schemeClr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 20"/>
            <p:cNvSpPr/>
            <p:nvPr/>
          </p:nvSpPr>
          <p:spPr bwMode="gray">
            <a:xfrm>
              <a:off x="3877799" y="5061099"/>
              <a:ext cx="1378785" cy="1116418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914400 h 914400"/>
                <a:gd name="connsiteX1" fmla="*/ 914400 w 914400"/>
                <a:gd name="connsiteY1" fmla="*/ 914400 h 914400"/>
                <a:gd name="connsiteX2" fmla="*/ 914400 w 914400"/>
                <a:gd name="connsiteY2" fmla="*/ 0 h 914400"/>
                <a:gd name="connsiteX3" fmla="*/ 914400 w 914400"/>
                <a:gd name="connsiteY3" fmla="*/ 0 h 914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4400" h="914400">
                  <a:moveTo>
                    <a:pt x="0" y="914400"/>
                  </a:moveTo>
                  <a:lnTo>
                    <a:pt x="914400" y="914400"/>
                  </a:lnTo>
                  <a:lnTo>
                    <a:pt x="914400" y="0"/>
                  </a:lnTo>
                  <a:lnTo>
                    <a:pt x="914400" y="0"/>
                  </a:lnTo>
                </a:path>
              </a:pathLst>
            </a:custGeom>
            <a:ln w="127000" cap="rnd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2" name="Picture 21" descr="1229_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 bwMode="gray">
          <a:xfrm>
            <a:off x="5390707" y="3004360"/>
            <a:ext cx="979387" cy="2184504"/>
          </a:xfrm>
          <a:prstGeom prst="rect">
            <a:avLst/>
          </a:prstGeom>
          <a:effectLst/>
        </p:spPr>
      </p:pic>
      <p:pic>
        <p:nvPicPr>
          <p:cNvPr id="24" name="Picture 23" descr="1229_1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 bwMode="gray">
          <a:xfrm>
            <a:off x="6836966" y="2477385"/>
            <a:ext cx="1108433" cy="2031602"/>
          </a:xfrm>
          <a:prstGeom prst="rect">
            <a:avLst/>
          </a:prstGeom>
        </p:spPr>
      </p:pic>
      <p:pic>
        <p:nvPicPr>
          <p:cNvPr id="25" name="Picture 24" descr="1229_4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 bwMode="gray">
          <a:xfrm>
            <a:off x="1358130" y="2358639"/>
            <a:ext cx="938807" cy="2192098"/>
          </a:xfrm>
          <a:prstGeom prst="rect">
            <a:avLst/>
          </a:prstGeom>
        </p:spPr>
      </p:pic>
      <p:pic>
        <p:nvPicPr>
          <p:cNvPr id="26" name="Picture 25" descr="HS09032 copy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 bwMode="gray">
          <a:xfrm>
            <a:off x="2594346" y="3014707"/>
            <a:ext cx="1180212" cy="2497536"/>
          </a:xfrm>
          <a:prstGeom prst="rect">
            <a:avLst/>
          </a:prstGeom>
        </p:spPr>
      </p:pic>
      <p:sp>
        <p:nvSpPr>
          <p:cNvPr id="27" name="AutoShape 66"/>
          <p:cNvSpPr>
            <a:spLocks noChangeArrowheads="1"/>
          </p:cNvSpPr>
          <p:nvPr userDrawn="1"/>
        </p:nvSpPr>
        <p:spPr bwMode="gray">
          <a:xfrm>
            <a:off x="8675688" y="198913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8" name="AutoShape 67"/>
          <p:cNvSpPr>
            <a:spLocks noChangeArrowheads="1"/>
          </p:cNvSpPr>
          <p:nvPr userDrawn="1"/>
        </p:nvSpPr>
        <p:spPr bwMode="gray">
          <a:xfrm>
            <a:off x="8784413" y="311438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AutoShape 74"/>
          <p:cNvSpPr>
            <a:spLocks noChangeArrowheads="1"/>
          </p:cNvSpPr>
          <p:nvPr userDrawn="1"/>
        </p:nvSpPr>
        <p:spPr bwMode="gray">
          <a:xfrm>
            <a:off x="6871624" y="465484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Freeform 76"/>
          <p:cNvSpPr>
            <a:spLocks/>
          </p:cNvSpPr>
          <p:nvPr userDrawn="1"/>
        </p:nvSpPr>
        <p:spPr bwMode="gray">
          <a:xfrm>
            <a:off x="8104783" y="5030479"/>
            <a:ext cx="646111" cy="302098"/>
          </a:xfrm>
          <a:custGeom>
            <a:avLst/>
            <a:gdLst/>
            <a:ahLst/>
            <a:cxnLst>
              <a:cxn ang="0">
                <a:pos x="116" y="392"/>
              </a:cxn>
              <a:cxn ang="0">
                <a:pos x="296" y="503"/>
              </a:cxn>
              <a:cxn ang="0">
                <a:pos x="490" y="515"/>
              </a:cxn>
              <a:cxn ang="0">
                <a:pos x="670" y="503"/>
              </a:cxn>
              <a:cxn ang="0">
                <a:pos x="836" y="429"/>
              </a:cxn>
              <a:cxn ang="0">
                <a:pos x="891" y="282"/>
              </a:cxn>
              <a:cxn ang="0">
                <a:pos x="836" y="171"/>
              </a:cxn>
              <a:cxn ang="0">
                <a:pos x="656" y="110"/>
              </a:cxn>
              <a:cxn ang="0">
                <a:pos x="462" y="110"/>
              </a:cxn>
              <a:cxn ang="0">
                <a:pos x="240" y="134"/>
              </a:cxn>
              <a:cxn ang="0">
                <a:pos x="130" y="233"/>
              </a:cxn>
              <a:cxn ang="0">
                <a:pos x="116" y="392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rgbClr val="FFFFFF">
              <a:alpha val="44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2" name="AutoShape 87"/>
          <p:cNvSpPr>
            <a:spLocks noChangeArrowheads="1"/>
          </p:cNvSpPr>
          <p:nvPr userDrawn="1"/>
        </p:nvSpPr>
        <p:spPr bwMode="gray">
          <a:xfrm>
            <a:off x="5565148" y="5271276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AutoShape 74"/>
          <p:cNvSpPr>
            <a:spLocks noChangeArrowheads="1"/>
          </p:cNvSpPr>
          <p:nvPr userDrawn="1"/>
        </p:nvSpPr>
        <p:spPr bwMode="gray">
          <a:xfrm>
            <a:off x="8708354" y="4197619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34" name="Picture 60" descr="22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gray">
          <a:xfrm rot="18569081">
            <a:off x="72900" y="4054720"/>
            <a:ext cx="674279" cy="507030"/>
          </a:xfrm>
          <a:prstGeom prst="rect">
            <a:avLst/>
          </a:prstGeom>
          <a:noFill/>
        </p:spPr>
      </p:pic>
      <p:pic>
        <p:nvPicPr>
          <p:cNvPr id="35" name="Picture 61" descr="23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gray">
          <a:xfrm rot="-1500000">
            <a:off x="2347727" y="6362111"/>
            <a:ext cx="220663" cy="247650"/>
          </a:xfrm>
          <a:prstGeom prst="rect">
            <a:avLst/>
          </a:prstGeom>
          <a:noFill/>
        </p:spPr>
      </p:pic>
      <p:sp>
        <p:nvSpPr>
          <p:cNvPr id="36" name="Freeform 88"/>
          <p:cNvSpPr>
            <a:spLocks/>
          </p:cNvSpPr>
          <p:nvPr userDrawn="1"/>
        </p:nvSpPr>
        <p:spPr bwMode="gray">
          <a:xfrm>
            <a:off x="1148028" y="6400800"/>
            <a:ext cx="234205" cy="137189"/>
          </a:xfrm>
          <a:custGeom>
            <a:avLst/>
            <a:gdLst/>
            <a:ahLst/>
            <a:cxnLst>
              <a:cxn ang="0">
                <a:pos x="489" y="1124"/>
              </a:cxn>
              <a:cxn ang="0">
                <a:pos x="1247" y="597"/>
              </a:cxn>
              <a:cxn ang="0">
                <a:pos x="2065" y="539"/>
              </a:cxn>
              <a:cxn ang="0">
                <a:pos x="2824" y="597"/>
              </a:cxn>
              <a:cxn ang="0">
                <a:pos x="3525" y="949"/>
              </a:cxn>
              <a:cxn ang="0">
                <a:pos x="3759" y="1649"/>
              </a:cxn>
              <a:cxn ang="0">
                <a:pos x="3525" y="2175"/>
              </a:cxn>
              <a:cxn ang="0">
                <a:pos x="2767" y="2467"/>
              </a:cxn>
              <a:cxn ang="0">
                <a:pos x="1949" y="2467"/>
              </a:cxn>
              <a:cxn ang="0">
                <a:pos x="1014" y="2350"/>
              </a:cxn>
              <a:cxn ang="0">
                <a:pos x="547" y="1882"/>
              </a:cxn>
              <a:cxn ang="0">
                <a:pos x="489" y="1124"/>
              </a:cxn>
            </a:cxnLst>
            <a:rect l="0" t="0" r="r" b="b"/>
            <a:pathLst>
              <a:path w="4099" h="3000">
                <a:moveTo>
                  <a:pt x="489" y="1124"/>
                </a:moveTo>
                <a:cubicBezTo>
                  <a:pt x="300" y="725"/>
                  <a:pt x="792" y="267"/>
                  <a:pt x="1247" y="597"/>
                </a:cubicBezTo>
                <a:cubicBezTo>
                  <a:pt x="1258" y="291"/>
                  <a:pt x="1783" y="0"/>
                  <a:pt x="2065" y="539"/>
                </a:cubicBezTo>
                <a:cubicBezTo>
                  <a:pt x="2232" y="84"/>
                  <a:pt x="2750" y="250"/>
                  <a:pt x="2824" y="597"/>
                </a:cubicBezTo>
                <a:cubicBezTo>
                  <a:pt x="3016" y="358"/>
                  <a:pt x="3566" y="425"/>
                  <a:pt x="3525" y="949"/>
                </a:cubicBezTo>
                <a:cubicBezTo>
                  <a:pt x="3890" y="908"/>
                  <a:pt x="4099" y="1400"/>
                  <a:pt x="3759" y="1649"/>
                </a:cubicBezTo>
                <a:cubicBezTo>
                  <a:pt x="3964" y="1751"/>
                  <a:pt x="3883" y="2167"/>
                  <a:pt x="3525" y="2175"/>
                </a:cubicBezTo>
                <a:cubicBezTo>
                  <a:pt x="3549" y="2549"/>
                  <a:pt x="3082" y="2708"/>
                  <a:pt x="2767" y="2467"/>
                </a:cubicBezTo>
                <a:cubicBezTo>
                  <a:pt x="2707" y="2691"/>
                  <a:pt x="2216" y="3000"/>
                  <a:pt x="1949" y="2467"/>
                </a:cubicBezTo>
                <a:cubicBezTo>
                  <a:pt x="1882" y="2741"/>
                  <a:pt x="1239" y="2981"/>
                  <a:pt x="1014" y="2350"/>
                </a:cubicBezTo>
                <a:cubicBezTo>
                  <a:pt x="667" y="2508"/>
                  <a:pt x="408" y="2225"/>
                  <a:pt x="547" y="1882"/>
                </a:cubicBezTo>
                <a:cubicBezTo>
                  <a:pt x="291" y="1899"/>
                  <a:pt x="0" y="1349"/>
                  <a:pt x="489" y="1124"/>
                </a:cubicBezTo>
                <a:close/>
              </a:path>
            </a:pathLst>
          </a:custGeom>
          <a:solidFill>
            <a:srgbClr val="FFFFFF">
              <a:alpha val="78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7" name="Freeform 88"/>
          <p:cNvSpPr>
            <a:spLocks/>
          </p:cNvSpPr>
          <p:nvPr userDrawn="1"/>
        </p:nvSpPr>
        <p:spPr bwMode="gray">
          <a:xfrm>
            <a:off x="3426346" y="6262577"/>
            <a:ext cx="380112" cy="246254"/>
          </a:xfrm>
          <a:custGeom>
            <a:avLst/>
            <a:gdLst/>
            <a:ahLst/>
            <a:cxnLst>
              <a:cxn ang="0">
                <a:pos x="489" y="1124"/>
              </a:cxn>
              <a:cxn ang="0">
                <a:pos x="1247" y="597"/>
              </a:cxn>
              <a:cxn ang="0">
                <a:pos x="2065" y="539"/>
              </a:cxn>
              <a:cxn ang="0">
                <a:pos x="2824" y="597"/>
              </a:cxn>
              <a:cxn ang="0">
                <a:pos x="3525" y="949"/>
              </a:cxn>
              <a:cxn ang="0">
                <a:pos x="3759" y="1649"/>
              </a:cxn>
              <a:cxn ang="0">
                <a:pos x="3525" y="2175"/>
              </a:cxn>
              <a:cxn ang="0">
                <a:pos x="2767" y="2467"/>
              </a:cxn>
              <a:cxn ang="0">
                <a:pos x="1949" y="2467"/>
              </a:cxn>
              <a:cxn ang="0">
                <a:pos x="1014" y="2350"/>
              </a:cxn>
              <a:cxn ang="0">
                <a:pos x="547" y="1882"/>
              </a:cxn>
              <a:cxn ang="0">
                <a:pos x="489" y="1124"/>
              </a:cxn>
            </a:cxnLst>
            <a:rect l="0" t="0" r="r" b="b"/>
            <a:pathLst>
              <a:path w="4099" h="3000">
                <a:moveTo>
                  <a:pt x="489" y="1124"/>
                </a:moveTo>
                <a:cubicBezTo>
                  <a:pt x="300" y="725"/>
                  <a:pt x="792" y="267"/>
                  <a:pt x="1247" y="597"/>
                </a:cubicBezTo>
                <a:cubicBezTo>
                  <a:pt x="1258" y="291"/>
                  <a:pt x="1783" y="0"/>
                  <a:pt x="2065" y="539"/>
                </a:cubicBezTo>
                <a:cubicBezTo>
                  <a:pt x="2232" y="84"/>
                  <a:pt x="2750" y="250"/>
                  <a:pt x="2824" y="597"/>
                </a:cubicBezTo>
                <a:cubicBezTo>
                  <a:pt x="3016" y="358"/>
                  <a:pt x="3566" y="425"/>
                  <a:pt x="3525" y="949"/>
                </a:cubicBezTo>
                <a:cubicBezTo>
                  <a:pt x="3890" y="908"/>
                  <a:pt x="4099" y="1400"/>
                  <a:pt x="3759" y="1649"/>
                </a:cubicBezTo>
                <a:cubicBezTo>
                  <a:pt x="3964" y="1751"/>
                  <a:pt x="3883" y="2167"/>
                  <a:pt x="3525" y="2175"/>
                </a:cubicBezTo>
                <a:cubicBezTo>
                  <a:pt x="3549" y="2549"/>
                  <a:pt x="3082" y="2708"/>
                  <a:pt x="2767" y="2467"/>
                </a:cubicBezTo>
                <a:cubicBezTo>
                  <a:pt x="2707" y="2691"/>
                  <a:pt x="2216" y="3000"/>
                  <a:pt x="1949" y="2467"/>
                </a:cubicBezTo>
                <a:cubicBezTo>
                  <a:pt x="1882" y="2741"/>
                  <a:pt x="1239" y="2981"/>
                  <a:pt x="1014" y="2350"/>
                </a:cubicBezTo>
                <a:cubicBezTo>
                  <a:pt x="667" y="2508"/>
                  <a:pt x="408" y="2225"/>
                  <a:pt x="547" y="1882"/>
                </a:cubicBezTo>
                <a:cubicBezTo>
                  <a:pt x="291" y="1899"/>
                  <a:pt x="0" y="1349"/>
                  <a:pt x="489" y="1124"/>
                </a:cubicBezTo>
                <a:close/>
              </a:path>
            </a:pathLst>
          </a:custGeom>
          <a:solidFill>
            <a:srgbClr val="FFFFFF">
              <a:alpha val="77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grpSp>
        <p:nvGrpSpPr>
          <p:cNvPr id="38" name="Group 58"/>
          <p:cNvGrpSpPr>
            <a:grpSpLocks/>
          </p:cNvGrpSpPr>
          <p:nvPr userDrawn="1"/>
        </p:nvGrpSpPr>
        <p:grpSpPr bwMode="gray">
          <a:xfrm>
            <a:off x="7233130" y="5136005"/>
            <a:ext cx="985837" cy="979487"/>
            <a:chOff x="3026" y="1482"/>
            <a:chExt cx="621" cy="617"/>
          </a:xfrm>
        </p:grpSpPr>
        <p:grpSp>
          <p:nvGrpSpPr>
            <p:cNvPr id="39" name="Group 59"/>
            <p:cNvGrpSpPr>
              <a:grpSpLocks/>
            </p:cNvGrpSpPr>
            <p:nvPr/>
          </p:nvGrpSpPr>
          <p:grpSpPr bwMode="gray">
            <a:xfrm rot="4930849">
              <a:off x="3114" y="1613"/>
              <a:ext cx="398" cy="574"/>
              <a:chOff x="3051" y="1088"/>
              <a:chExt cx="398" cy="574"/>
            </a:xfrm>
          </p:grpSpPr>
          <p:sp>
            <p:nvSpPr>
              <p:cNvPr id="41" name="Oval 60"/>
              <p:cNvSpPr>
                <a:spLocks noChangeArrowheads="1"/>
              </p:cNvSpPr>
              <p:nvPr/>
            </p:nvSpPr>
            <p:spPr bwMode="gray">
              <a:xfrm>
                <a:off x="3147" y="1496"/>
                <a:ext cx="166" cy="166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2" name="Oval 61"/>
              <p:cNvSpPr>
                <a:spLocks noChangeArrowheads="1"/>
              </p:cNvSpPr>
              <p:nvPr/>
            </p:nvSpPr>
            <p:spPr bwMode="gray">
              <a:xfrm>
                <a:off x="3051" y="1160"/>
                <a:ext cx="254" cy="25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3" name="Oval 62"/>
              <p:cNvSpPr>
                <a:spLocks noChangeArrowheads="1"/>
              </p:cNvSpPr>
              <p:nvPr/>
            </p:nvSpPr>
            <p:spPr bwMode="gray">
              <a:xfrm>
                <a:off x="3131" y="1088"/>
                <a:ext cx="318" cy="318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40" name="Picture 39" descr="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3122" y="1482"/>
              <a:ext cx="525" cy="530"/>
            </a:xfrm>
            <a:prstGeom prst="rect">
              <a:avLst/>
            </a:prstGeom>
            <a:noFill/>
          </p:spPr>
        </p:pic>
      </p:grpSp>
      <p:sp>
        <p:nvSpPr>
          <p:cNvPr id="44" name="AutoShape 74"/>
          <p:cNvSpPr>
            <a:spLocks noChangeArrowheads="1"/>
          </p:cNvSpPr>
          <p:nvPr userDrawn="1"/>
        </p:nvSpPr>
        <p:spPr bwMode="gray">
          <a:xfrm>
            <a:off x="7021321" y="532821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AutoShape 74"/>
          <p:cNvSpPr>
            <a:spLocks noChangeArrowheads="1"/>
          </p:cNvSpPr>
          <p:nvPr userDrawn="1"/>
        </p:nvSpPr>
        <p:spPr bwMode="gray">
          <a:xfrm>
            <a:off x="5366186" y="5927183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6" name="AutoShape 87"/>
          <p:cNvSpPr>
            <a:spLocks noChangeArrowheads="1"/>
          </p:cNvSpPr>
          <p:nvPr userDrawn="1"/>
        </p:nvSpPr>
        <p:spPr bwMode="gray">
          <a:xfrm>
            <a:off x="7780264" y="3956383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7" name="Group 58"/>
          <p:cNvGrpSpPr>
            <a:grpSpLocks/>
          </p:cNvGrpSpPr>
          <p:nvPr userDrawn="1"/>
        </p:nvGrpSpPr>
        <p:grpSpPr bwMode="gray">
          <a:xfrm rot="1140625">
            <a:off x="911798" y="5443642"/>
            <a:ext cx="576758" cy="717214"/>
            <a:chOff x="1053" y="1376"/>
            <a:chExt cx="175" cy="221"/>
          </a:xfrm>
        </p:grpSpPr>
        <p:sp>
          <p:nvSpPr>
            <p:cNvPr id="48" name="Freeform 59"/>
            <p:cNvSpPr>
              <a:spLocks/>
            </p:cNvSpPr>
            <p:nvPr/>
          </p:nvSpPr>
          <p:spPr bwMode="gray">
            <a:xfrm rot="21230392">
              <a:off x="1053" y="1488"/>
              <a:ext cx="118" cy="109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71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25400" cap="flat" cmpd="sng">
              <a:solidFill>
                <a:srgbClr val="FFFFFF">
                  <a:alpha val="61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50" name="Picture 49" descr="23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gray">
          <a:xfrm rot="16200000">
            <a:off x="4095016" y="6440083"/>
            <a:ext cx="220663" cy="247650"/>
          </a:xfrm>
          <a:prstGeom prst="rect">
            <a:avLst/>
          </a:prstGeom>
          <a:noFill/>
        </p:spPr>
      </p:pic>
      <p:grpSp>
        <p:nvGrpSpPr>
          <p:cNvPr id="51" name="Group 40"/>
          <p:cNvGrpSpPr>
            <a:grpSpLocks/>
          </p:cNvGrpSpPr>
          <p:nvPr userDrawn="1"/>
        </p:nvGrpSpPr>
        <p:grpSpPr bwMode="gray">
          <a:xfrm rot="19547841">
            <a:off x="1756459" y="6072253"/>
            <a:ext cx="370295" cy="768892"/>
            <a:chOff x="2472" y="3113"/>
            <a:chExt cx="426" cy="883"/>
          </a:xfrm>
          <a:solidFill>
            <a:schemeClr val="bg1">
              <a:alpha val="79000"/>
            </a:schemeClr>
          </a:solidFill>
        </p:grpSpPr>
        <p:sp>
          <p:nvSpPr>
            <p:cNvPr id="52" name="Freeform 41"/>
            <p:cNvSpPr>
              <a:spLocks/>
            </p:cNvSpPr>
            <p:nvPr/>
          </p:nvSpPr>
          <p:spPr bwMode="gray">
            <a:xfrm>
              <a:off x="2599" y="3396"/>
              <a:ext cx="219" cy="600"/>
            </a:xfrm>
            <a:custGeom>
              <a:avLst/>
              <a:gdLst/>
              <a:ahLst/>
              <a:cxnLst>
                <a:cxn ang="0">
                  <a:pos x="78" y="41"/>
                </a:cxn>
                <a:cxn ang="0">
                  <a:pos x="166" y="473"/>
                </a:cxn>
                <a:cxn ang="0">
                  <a:pos x="145" y="522"/>
                </a:cxn>
                <a:cxn ang="0">
                  <a:pos x="117" y="531"/>
                </a:cxn>
                <a:cxn ang="0">
                  <a:pos x="130" y="468"/>
                </a:cxn>
                <a:cxn ang="0">
                  <a:pos x="60" y="426"/>
                </a:cxn>
                <a:cxn ang="0">
                  <a:pos x="6" y="509"/>
                </a:cxn>
                <a:cxn ang="0">
                  <a:pos x="96" y="594"/>
                </a:cxn>
                <a:cxn ang="0">
                  <a:pos x="190" y="546"/>
                </a:cxn>
                <a:cxn ang="0">
                  <a:pos x="214" y="452"/>
                </a:cxn>
                <a:cxn ang="0">
                  <a:pos x="115" y="0"/>
                </a:cxn>
                <a:cxn ang="0">
                  <a:pos x="78" y="41"/>
                </a:cxn>
              </a:cxnLst>
              <a:rect l="0" t="0" r="r" b="b"/>
              <a:pathLst>
                <a:path w="219" h="600">
                  <a:moveTo>
                    <a:pt x="78" y="41"/>
                  </a:moveTo>
                  <a:cubicBezTo>
                    <a:pt x="86" y="120"/>
                    <a:pt x="160" y="455"/>
                    <a:pt x="166" y="473"/>
                  </a:cubicBezTo>
                  <a:cubicBezTo>
                    <a:pt x="172" y="491"/>
                    <a:pt x="153" y="512"/>
                    <a:pt x="145" y="522"/>
                  </a:cubicBezTo>
                  <a:lnTo>
                    <a:pt x="117" y="531"/>
                  </a:lnTo>
                  <a:cubicBezTo>
                    <a:pt x="117" y="531"/>
                    <a:pt x="139" y="485"/>
                    <a:pt x="130" y="468"/>
                  </a:cubicBezTo>
                  <a:cubicBezTo>
                    <a:pt x="121" y="451"/>
                    <a:pt x="80" y="419"/>
                    <a:pt x="60" y="426"/>
                  </a:cubicBezTo>
                  <a:cubicBezTo>
                    <a:pt x="40" y="433"/>
                    <a:pt x="0" y="481"/>
                    <a:pt x="6" y="509"/>
                  </a:cubicBezTo>
                  <a:cubicBezTo>
                    <a:pt x="12" y="537"/>
                    <a:pt x="65" y="588"/>
                    <a:pt x="96" y="594"/>
                  </a:cubicBezTo>
                  <a:cubicBezTo>
                    <a:pt x="127" y="600"/>
                    <a:pt x="170" y="570"/>
                    <a:pt x="190" y="546"/>
                  </a:cubicBezTo>
                  <a:cubicBezTo>
                    <a:pt x="210" y="522"/>
                    <a:pt x="219" y="476"/>
                    <a:pt x="214" y="452"/>
                  </a:cubicBezTo>
                  <a:cubicBezTo>
                    <a:pt x="209" y="428"/>
                    <a:pt x="138" y="69"/>
                    <a:pt x="115" y="0"/>
                  </a:cubicBezTo>
                  <a:lnTo>
                    <a:pt x="78" y="41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gray">
            <a:xfrm>
              <a:off x="2472" y="3113"/>
              <a:ext cx="426" cy="726"/>
            </a:xfrm>
            <a:custGeom>
              <a:avLst/>
              <a:gdLst/>
              <a:ahLst/>
              <a:cxnLst>
                <a:cxn ang="0">
                  <a:pos x="204" y="548"/>
                </a:cxn>
                <a:cxn ang="0">
                  <a:pos x="256" y="426"/>
                </a:cxn>
                <a:cxn ang="0">
                  <a:pos x="362" y="480"/>
                </a:cxn>
                <a:cxn ang="0">
                  <a:pos x="300" y="606"/>
                </a:cxn>
                <a:cxn ang="0">
                  <a:pos x="122" y="554"/>
                </a:cxn>
                <a:cxn ang="0">
                  <a:pos x="210" y="322"/>
                </a:cxn>
                <a:cxn ang="0">
                  <a:pos x="340" y="120"/>
                </a:cxn>
                <a:cxn ang="0">
                  <a:pos x="296" y="0"/>
                </a:cxn>
                <a:cxn ang="0">
                  <a:pos x="193" y="258"/>
                </a:cxn>
                <a:cxn ang="0">
                  <a:pos x="232" y="228"/>
                </a:cxn>
                <a:cxn ang="0">
                  <a:pos x="282" y="60"/>
                </a:cxn>
                <a:cxn ang="0">
                  <a:pos x="286" y="148"/>
                </a:cxn>
                <a:cxn ang="0">
                  <a:pos x="179" y="270"/>
                </a:cxn>
                <a:cxn ang="0">
                  <a:pos x="64" y="574"/>
                </a:cxn>
                <a:cxn ang="0">
                  <a:pos x="334" y="652"/>
                </a:cxn>
                <a:cxn ang="0">
                  <a:pos x="420" y="466"/>
                </a:cxn>
                <a:cxn ang="0">
                  <a:pos x="296" y="364"/>
                </a:cxn>
                <a:cxn ang="0">
                  <a:pos x="166" y="424"/>
                </a:cxn>
                <a:cxn ang="0">
                  <a:pos x="204" y="548"/>
                </a:cxn>
              </a:cxnLst>
              <a:rect l="0" t="0" r="r" b="b"/>
              <a:pathLst>
                <a:path w="426" h="726">
                  <a:moveTo>
                    <a:pt x="204" y="548"/>
                  </a:moveTo>
                  <a:cubicBezTo>
                    <a:pt x="168" y="458"/>
                    <a:pt x="244" y="432"/>
                    <a:pt x="256" y="426"/>
                  </a:cubicBezTo>
                  <a:cubicBezTo>
                    <a:pt x="268" y="420"/>
                    <a:pt x="318" y="402"/>
                    <a:pt x="362" y="480"/>
                  </a:cubicBezTo>
                  <a:cubicBezTo>
                    <a:pt x="362" y="480"/>
                    <a:pt x="378" y="564"/>
                    <a:pt x="300" y="606"/>
                  </a:cubicBezTo>
                  <a:cubicBezTo>
                    <a:pt x="263" y="625"/>
                    <a:pt x="178" y="644"/>
                    <a:pt x="122" y="554"/>
                  </a:cubicBezTo>
                  <a:cubicBezTo>
                    <a:pt x="54" y="441"/>
                    <a:pt x="162" y="368"/>
                    <a:pt x="210" y="322"/>
                  </a:cubicBezTo>
                  <a:cubicBezTo>
                    <a:pt x="258" y="276"/>
                    <a:pt x="338" y="182"/>
                    <a:pt x="340" y="120"/>
                  </a:cubicBezTo>
                  <a:cubicBezTo>
                    <a:pt x="342" y="58"/>
                    <a:pt x="306" y="11"/>
                    <a:pt x="296" y="0"/>
                  </a:cubicBezTo>
                  <a:cubicBezTo>
                    <a:pt x="272" y="23"/>
                    <a:pt x="149" y="66"/>
                    <a:pt x="193" y="258"/>
                  </a:cubicBezTo>
                  <a:lnTo>
                    <a:pt x="232" y="228"/>
                  </a:lnTo>
                  <a:cubicBezTo>
                    <a:pt x="197" y="124"/>
                    <a:pt x="272" y="74"/>
                    <a:pt x="282" y="60"/>
                  </a:cubicBezTo>
                  <a:cubicBezTo>
                    <a:pt x="296" y="102"/>
                    <a:pt x="294" y="94"/>
                    <a:pt x="286" y="148"/>
                  </a:cubicBezTo>
                  <a:cubicBezTo>
                    <a:pt x="278" y="202"/>
                    <a:pt x="231" y="223"/>
                    <a:pt x="179" y="270"/>
                  </a:cubicBezTo>
                  <a:cubicBezTo>
                    <a:pt x="127" y="317"/>
                    <a:pt x="0" y="408"/>
                    <a:pt x="64" y="574"/>
                  </a:cubicBezTo>
                  <a:cubicBezTo>
                    <a:pt x="64" y="574"/>
                    <a:pt x="140" y="726"/>
                    <a:pt x="334" y="652"/>
                  </a:cubicBezTo>
                  <a:cubicBezTo>
                    <a:pt x="334" y="652"/>
                    <a:pt x="426" y="618"/>
                    <a:pt x="420" y="466"/>
                  </a:cubicBezTo>
                  <a:cubicBezTo>
                    <a:pt x="418" y="415"/>
                    <a:pt x="341" y="368"/>
                    <a:pt x="296" y="364"/>
                  </a:cubicBezTo>
                  <a:cubicBezTo>
                    <a:pt x="251" y="360"/>
                    <a:pt x="178" y="394"/>
                    <a:pt x="166" y="424"/>
                  </a:cubicBezTo>
                  <a:cubicBezTo>
                    <a:pt x="146" y="472"/>
                    <a:pt x="148" y="534"/>
                    <a:pt x="204" y="548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4" name="Group 43"/>
          <p:cNvGrpSpPr>
            <a:grpSpLocks/>
          </p:cNvGrpSpPr>
          <p:nvPr userDrawn="1"/>
        </p:nvGrpSpPr>
        <p:grpSpPr bwMode="gray">
          <a:xfrm rot="21179303">
            <a:off x="19851" y="5169945"/>
            <a:ext cx="1072074" cy="390909"/>
            <a:chOff x="1111" y="1933"/>
            <a:chExt cx="3051" cy="1113"/>
          </a:xfrm>
        </p:grpSpPr>
        <p:sp>
          <p:nvSpPr>
            <p:cNvPr id="55" name="Freeform 44"/>
            <p:cNvSpPr>
              <a:spLocks/>
            </p:cNvSpPr>
            <p:nvPr/>
          </p:nvSpPr>
          <p:spPr bwMode="gray">
            <a:xfrm>
              <a:off x="2221" y="2058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45"/>
            <p:cNvSpPr>
              <a:spLocks/>
            </p:cNvSpPr>
            <p:nvPr/>
          </p:nvSpPr>
          <p:spPr bwMode="gray">
            <a:xfrm>
              <a:off x="2185" y="2130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46"/>
            <p:cNvSpPr>
              <a:spLocks/>
            </p:cNvSpPr>
            <p:nvPr/>
          </p:nvSpPr>
          <p:spPr bwMode="gray">
            <a:xfrm>
              <a:off x="2173" y="2202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47"/>
            <p:cNvSpPr>
              <a:spLocks/>
            </p:cNvSpPr>
            <p:nvPr/>
          </p:nvSpPr>
          <p:spPr bwMode="gray">
            <a:xfrm>
              <a:off x="2167" y="2280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48"/>
            <p:cNvSpPr>
              <a:spLocks/>
            </p:cNvSpPr>
            <p:nvPr/>
          </p:nvSpPr>
          <p:spPr bwMode="gray">
            <a:xfrm>
              <a:off x="2155" y="2346"/>
              <a:ext cx="894" cy="313"/>
            </a:xfrm>
            <a:custGeom>
              <a:avLst/>
              <a:gdLst/>
              <a:ahLst/>
              <a:cxnLst>
                <a:cxn ang="0">
                  <a:pos x="0" y="55"/>
                </a:cxn>
                <a:cxn ang="0">
                  <a:pos x="504" y="43"/>
                </a:cxn>
                <a:cxn ang="0">
                  <a:pos x="894" y="313"/>
                </a:cxn>
              </a:cxnLst>
              <a:rect l="0" t="0" r="r" b="b"/>
              <a:pathLst>
                <a:path w="894" h="313">
                  <a:moveTo>
                    <a:pt x="0" y="55"/>
                  </a:moveTo>
                  <a:cubicBezTo>
                    <a:pt x="84" y="53"/>
                    <a:pt x="355" y="0"/>
                    <a:pt x="504" y="43"/>
                  </a:cubicBezTo>
                  <a:cubicBezTo>
                    <a:pt x="828" y="133"/>
                    <a:pt x="813" y="257"/>
                    <a:pt x="894" y="313"/>
                  </a:cubicBezTo>
                </a:path>
              </a:pathLst>
            </a:custGeom>
            <a:noFill/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49"/>
            <p:cNvSpPr>
              <a:spLocks/>
            </p:cNvSpPr>
            <p:nvPr/>
          </p:nvSpPr>
          <p:spPr bwMode="gray">
            <a:xfrm>
              <a:off x="1111" y="1933"/>
              <a:ext cx="1200" cy="768"/>
            </a:xfrm>
            <a:custGeom>
              <a:avLst/>
              <a:gdLst/>
              <a:ahLst/>
              <a:cxnLst>
                <a:cxn ang="0">
                  <a:pos x="108" y="456"/>
                </a:cxn>
                <a:cxn ang="0">
                  <a:pos x="396" y="264"/>
                </a:cxn>
                <a:cxn ang="0">
                  <a:pos x="732" y="168"/>
                </a:cxn>
                <a:cxn ang="0">
                  <a:pos x="1116" y="168"/>
                </a:cxn>
                <a:cxn ang="0">
                  <a:pos x="1404" y="312"/>
                </a:cxn>
                <a:cxn ang="0">
                  <a:pos x="1212" y="552"/>
                </a:cxn>
                <a:cxn ang="0">
                  <a:pos x="822" y="618"/>
                </a:cxn>
                <a:cxn ang="0">
                  <a:pos x="396" y="648"/>
                </a:cxn>
                <a:cxn ang="0">
                  <a:pos x="108" y="456"/>
                </a:cxn>
              </a:cxnLst>
              <a:rect l="0" t="0" r="r" b="b"/>
              <a:pathLst>
                <a:path w="1524" h="858">
                  <a:moveTo>
                    <a:pt x="108" y="456"/>
                  </a:moveTo>
                  <a:cubicBezTo>
                    <a:pt x="18" y="252"/>
                    <a:pt x="312" y="174"/>
                    <a:pt x="396" y="264"/>
                  </a:cubicBezTo>
                  <a:cubicBezTo>
                    <a:pt x="396" y="90"/>
                    <a:pt x="582" y="0"/>
                    <a:pt x="732" y="168"/>
                  </a:cubicBezTo>
                  <a:cubicBezTo>
                    <a:pt x="786" y="24"/>
                    <a:pt x="1140" y="12"/>
                    <a:pt x="1116" y="168"/>
                  </a:cubicBezTo>
                  <a:cubicBezTo>
                    <a:pt x="1230" y="30"/>
                    <a:pt x="1518" y="180"/>
                    <a:pt x="1404" y="312"/>
                  </a:cubicBezTo>
                  <a:cubicBezTo>
                    <a:pt x="1524" y="468"/>
                    <a:pt x="1290" y="660"/>
                    <a:pt x="1212" y="552"/>
                  </a:cubicBezTo>
                  <a:cubicBezTo>
                    <a:pt x="1146" y="738"/>
                    <a:pt x="870" y="810"/>
                    <a:pt x="822" y="618"/>
                  </a:cubicBezTo>
                  <a:cubicBezTo>
                    <a:pt x="750" y="828"/>
                    <a:pt x="456" y="858"/>
                    <a:pt x="396" y="648"/>
                  </a:cubicBezTo>
                  <a:cubicBezTo>
                    <a:pt x="180" y="786"/>
                    <a:pt x="0" y="606"/>
                    <a:pt x="108" y="456"/>
                  </a:cubicBezTo>
                  <a:close/>
                </a:path>
              </a:pathLst>
            </a:custGeom>
            <a:solidFill>
              <a:srgbClr val="FFFFFF">
                <a:alpha val="83000"/>
              </a:srgbClr>
            </a:solidFill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Freeform 50"/>
            <p:cNvSpPr>
              <a:spLocks/>
            </p:cNvSpPr>
            <p:nvPr/>
          </p:nvSpPr>
          <p:spPr bwMode="gray">
            <a:xfrm rot="1557844">
              <a:off x="2962" y="2278"/>
              <a:ext cx="1200" cy="768"/>
            </a:xfrm>
            <a:custGeom>
              <a:avLst/>
              <a:gdLst/>
              <a:ahLst/>
              <a:cxnLst>
                <a:cxn ang="0">
                  <a:pos x="108" y="456"/>
                </a:cxn>
                <a:cxn ang="0">
                  <a:pos x="396" y="264"/>
                </a:cxn>
                <a:cxn ang="0">
                  <a:pos x="732" y="168"/>
                </a:cxn>
                <a:cxn ang="0">
                  <a:pos x="1116" y="168"/>
                </a:cxn>
                <a:cxn ang="0">
                  <a:pos x="1404" y="312"/>
                </a:cxn>
                <a:cxn ang="0">
                  <a:pos x="1212" y="552"/>
                </a:cxn>
                <a:cxn ang="0">
                  <a:pos x="822" y="618"/>
                </a:cxn>
                <a:cxn ang="0">
                  <a:pos x="396" y="648"/>
                </a:cxn>
                <a:cxn ang="0">
                  <a:pos x="108" y="456"/>
                </a:cxn>
              </a:cxnLst>
              <a:rect l="0" t="0" r="r" b="b"/>
              <a:pathLst>
                <a:path w="1524" h="858">
                  <a:moveTo>
                    <a:pt x="108" y="456"/>
                  </a:moveTo>
                  <a:cubicBezTo>
                    <a:pt x="18" y="252"/>
                    <a:pt x="312" y="174"/>
                    <a:pt x="396" y="264"/>
                  </a:cubicBezTo>
                  <a:cubicBezTo>
                    <a:pt x="396" y="90"/>
                    <a:pt x="582" y="0"/>
                    <a:pt x="732" y="168"/>
                  </a:cubicBezTo>
                  <a:cubicBezTo>
                    <a:pt x="786" y="24"/>
                    <a:pt x="1140" y="12"/>
                    <a:pt x="1116" y="168"/>
                  </a:cubicBezTo>
                  <a:cubicBezTo>
                    <a:pt x="1230" y="30"/>
                    <a:pt x="1518" y="180"/>
                    <a:pt x="1404" y="312"/>
                  </a:cubicBezTo>
                  <a:cubicBezTo>
                    <a:pt x="1524" y="468"/>
                    <a:pt x="1290" y="660"/>
                    <a:pt x="1212" y="552"/>
                  </a:cubicBezTo>
                  <a:cubicBezTo>
                    <a:pt x="1146" y="738"/>
                    <a:pt x="870" y="810"/>
                    <a:pt x="822" y="618"/>
                  </a:cubicBezTo>
                  <a:cubicBezTo>
                    <a:pt x="750" y="828"/>
                    <a:pt x="456" y="858"/>
                    <a:pt x="396" y="648"/>
                  </a:cubicBezTo>
                  <a:cubicBezTo>
                    <a:pt x="180" y="786"/>
                    <a:pt x="0" y="606"/>
                    <a:pt x="108" y="456"/>
                  </a:cubicBezTo>
                  <a:close/>
                </a:path>
              </a:pathLst>
            </a:custGeom>
            <a:solidFill>
              <a:srgbClr val="FFFFFF">
                <a:alpha val="77000"/>
              </a:srgbClr>
            </a:solidFill>
            <a:ln w="9525">
              <a:solidFill>
                <a:srgbClr val="FFFFFF">
                  <a:alpha val="68000"/>
                </a:srgbClr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2" name="Group 51"/>
          <p:cNvGrpSpPr>
            <a:grpSpLocks/>
          </p:cNvGrpSpPr>
          <p:nvPr userDrawn="1"/>
        </p:nvGrpSpPr>
        <p:grpSpPr bwMode="gray">
          <a:xfrm rot="360186" flipH="1" flipV="1">
            <a:off x="425969" y="4830480"/>
            <a:ext cx="83477" cy="495511"/>
            <a:chOff x="2544" y="1117"/>
            <a:chExt cx="290" cy="1723"/>
          </a:xfrm>
          <a:noFill/>
        </p:grpSpPr>
        <p:sp>
          <p:nvSpPr>
            <p:cNvPr id="63" name="Freeform 52"/>
            <p:cNvSpPr>
              <a:spLocks/>
            </p:cNvSpPr>
            <p:nvPr/>
          </p:nvSpPr>
          <p:spPr bwMode="gray">
            <a:xfrm>
              <a:off x="2545" y="1117"/>
              <a:ext cx="289" cy="1723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0" y="1451"/>
                </a:cxn>
                <a:cxn ang="0">
                  <a:pos x="157" y="1723"/>
                </a:cxn>
                <a:cxn ang="0">
                  <a:pos x="289" y="1451"/>
                </a:cxn>
                <a:cxn ang="0">
                  <a:pos x="288" y="0"/>
                </a:cxn>
                <a:cxn ang="0">
                  <a:pos x="17" y="0"/>
                </a:cxn>
              </a:cxnLst>
              <a:rect l="0" t="0" r="r" b="b"/>
              <a:pathLst>
                <a:path w="289" h="1723">
                  <a:moveTo>
                    <a:pt x="17" y="0"/>
                  </a:moveTo>
                  <a:lnTo>
                    <a:pt x="0" y="1451"/>
                  </a:lnTo>
                  <a:lnTo>
                    <a:pt x="157" y="1723"/>
                  </a:lnTo>
                  <a:lnTo>
                    <a:pt x="289" y="1451"/>
                  </a:lnTo>
                  <a:lnTo>
                    <a:pt x="288" y="0"/>
                  </a:lnTo>
                  <a:lnTo>
                    <a:pt x="17" y="0"/>
                  </a:lnTo>
                  <a:close/>
                </a:path>
              </a:pathLst>
            </a:cu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Freeform 53"/>
            <p:cNvSpPr>
              <a:spLocks/>
            </p:cNvSpPr>
            <p:nvPr/>
          </p:nvSpPr>
          <p:spPr bwMode="gray">
            <a:xfrm>
              <a:off x="2544" y="2423"/>
              <a:ext cx="290" cy="147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77" y="11"/>
                </a:cxn>
                <a:cxn ang="0">
                  <a:pos x="146" y="131"/>
                </a:cxn>
                <a:cxn ang="0">
                  <a:pos x="222" y="0"/>
                </a:cxn>
                <a:cxn ang="0">
                  <a:pos x="290" y="147"/>
                </a:cxn>
              </a:cxnLst>
              <a:rect l="0" t="0" r="r" b="b"/>
              <a:pathLst>
                <a:path w="290" h="147">
                  <a:moveTo>
                    <a:pt x="0" y="144"/>
                  </a:moveTo>
                  <a:lnTo>
                    <a:pt x="77" y="11"/>
                  </a:lnTo>
                  <a:lnTo>
                    <a:pt x="146" y="131"/>
                  </a:lnTo>
                  <a:lnTo>
                    <a:pt x="222" y="0"/>
                  </a:lnTo>
                  <a:lnTo>
                    <a:pt x="290" y="147"/>
                  </a:lnTo>
                </a:path>
              </a:pathLst>
            </a:cu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Line 54"/>
            <p:cNvSpPr>
              <a:spLocks noChangeShapeType="1"/>
            </p:cNvSpPr>
            <p:nvPr/>
          </p:nvSpPr>
          <p:spPr bwMode="gray">
            <a:xfrm flipV="1">
              <a:off x="2622" y="1118"/>
              <a:ext cx="2" cy="1322"/>
            </a:xfrm>
            <a:prstGeom prst="line">
              <a:avLst/>
            </a:pr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6" name="Line 55"/>
            <p:cNvSpPr>
              <a:spLocks noChangeShapeType="1"/>
            </p:cNvSpPr>
            <p:nvPr/>
          </p:nvSpPr>
          <p:spPr bwMode="gray">
            <a:xfrm flipV="1">
              <a:off x="2766" y="1118"/>
              <a:ext cx="1" cy="1310"/>
            </a:xfrm>
            <a:prstGeom prst="line">
              <a:avLst/>
            </a:prstGeom>
            <a:grpFill/>
            <a:ln w="12700">
              <a:solidFill>
                <a:srgbClr val="FFFFFF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7" name="Group 224"/>
          <p:cNvGrpSpPr>
            <a:grpSpLocks/>
          </p:cNvGrpSpPr>
          <p:nvPr userDrawn="1"/>
        </p:nvGrpSpPr>
        <p:grpSpPr bwMode="gray">
          <a:xfrm>
            <a:off x="2978888" y="6206977"/>
            <a:ext cx="444795" cy="651023"/>
            <a:chOff x="48" y="2632"/>
            <a:chExt cx="948" cy="1388"/>
          </a:xfrm>
          <a:solidFill>
            <a:srgbClr val="FFFFFF">
              <a:alpha val="79000"/>
            </a:srgbClr>
          </a:solidFill>
        </p:grpSpPr>
        <p:sp>
          <p:nvSpPr>
            <p:cNvPr id="68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9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0" name="Group 224"/>
          <p:cNvGrpSpPr>
            <a:grpSpLocks/>
          </p:cNvGrpSpPr>
          <p:nvPr userDrawn="1"/>
        </p:nvGrpSpPr>
        <p:grpSpPr bwMode="gray">
          <a:xfrm>
            <a:off x="2727251" y="6411433"/>
            <a:ext cx="305106" cy="446567"/>
            <a:chOff x="48" y="2632"/>
            <a:chExt cx="948" cy="1388"/>
          </a:xfrm>
          <a:solidFill>
            <a:srgbClr val="FFFFFF">
              <a:alpha val="56000"/>
            </a:srgbClr>
          </a:solidFill>
        </p:grpSpPr>
        <p:sp>
          <p:nvSpPr>
            <p:cNvPr id="71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2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3" name="Group 224"/>
          <p:cNvGrpSpPr>
            <a:grpSpLocks/>
          </p:cNvGrpSpPr>
          <p:nvPr userDrawn="1"/>
        </p:nvGrpSpPr>
        <p:grpSpPr bwMode="gray">
          <a:xfrm>
            <a:off x="561753" y="6411433"/>
            <a:ext cx="305106" cy="446567"/>
            <a:chOff x="48" y="2632"/>
            <a:chExt cx="948" cy="1388"/>
          </a:xfrm>
          <a:solidFill>
            <a:srgbClr val="FFFFFF">
              <a:alpha val="56000"/>
            </a:srgbClr>
          </a:solidFill>
        </p:grpSpPr>
        <p:sp>
          <p:nvSpPr>
            <p:cNvPr id="74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5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6" name="Group 224"/>
          <p:cNvGrpSpPr>
            <a:grpSpLocks/>
          </p:cNvGrpSpPr>
          <p:nvPr userDrawn="1"/>
        </p:nvGrpSpPr>
        <p:grpSpPr bwMode="gray">
          <a:xfrm>
            <a:off x="863008" y="6487098"/>
            <a:ext cx="253410" cy="370902"/>
            <a:chOff x="48" y="2632"/>
            <a:chExt cx="948" cy="1388"/>
          </a:xfrm>
          <a:solidFill>
            <a:srgbClr val="FFFFFF">
              <a:alpha val="32000"/>
            </a:srgbClr>
          </a:solidFill>
        </p:grpSpPr>
        <p:sp>
          <p:nvSpPr>
            <p:cNvPr id="77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9" name="AutoShape 74"/>
          <p:cNvSpPr>
            <a:spLocks noChangeArrowheads="1"/>
          </p:cNvSpPr>
          <p:nvPr userDrawn="1"/>
        </p:nvSpPr>
        <p:spPr bwMode="gray">
          <a:xfrm>
            <a:off x="2707206" y="5806704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80" name="AutoShape 74"/>
          <p:cNvSpPr>
            <a:spLocks noChangeArrowheads="1"/>
          </p:cNvSpPr>
          <p:nvPr userDrawn="1"/>
        </p:nvSpPr>
        <p:spPr bwMode="gray">
          <a:xfrm>
            <a:off x="1715676" y="4849749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1" name="Group 58"/>
          <p:cNvGrpSpPr>
            <a:grpSpLocks/>
          </p:cNvGrpSpPr>
          <p:nvPr userDrawn="1"/>
        </p:nvGrpSpPr>
        <p:grpSpPr bwMode="gray">
          <a:xfrm flipH="1">
            <a:off x="0" y="5723124"/>
            <a:ext cx="755650" cy="879476"/>
            <a:chOff x="3252" y="1575"/>
            <a:chExt cx="476" cy="554"/>
          </a:xfrm>
        </p:grpSpPr>
        <p:grpSp>
          <p:nvGrpSpPr>
            <p:cNvPr id="82" name="Group 59"/>
            <p:cNvGrpSpPr>
              <a:grpSpLocks/>
            </p:cNvGrpSpPr>
            <p:nvPr/>
          </p:nvGrpSpPr>
          <p:grpSpPr bwMode="gray">
            <a:xfrm rot="4930849">
              <a:off x="3244" y="1644"/>
              <a:ext cx="554" cy="415"/>
              <a:chOff x="2953" y="955"/>
              <a:chExt cx="554" cy="415"/>
            </a:xfrm>
          </p:grpSpPr>
          <p:sp>
            <p:nvSpPr>
              <p:cNvPr id="84" name="Oval 60"/>
              <p:cNvSpPr>
                <a:spLocks noChangeArrowheads="1"/>
              </p:cNvSpPr>
              <p:nvPr/>
            </p:nvSpPr>
            <p:spPr bwMode="gray">
              <a:xfrm>
                <a:off x="3403" y="1266"/>
                <a:ext cx="104" cy="10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5" name="Oval 61"/>
              <p:cNvSpPr>
                <a:spLocks noChangeArrowheads="1"/>
              </p:cNvSpPr>
              <p:nvPr/>
            </p:nvSpPr>
            <p:spPr bwMode="gray">
              <a:xfrm>
                <a:off x="3111" y="1067"/>
                <a:ext cx="254" cy="25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Oval 62"/>
              <p:cNvSpPr>
                <a:spLocks noChangeArrowheads="1"/>
              </p:cNvSpPr>
              <p:nvPr/>
            </p:nvSpPr>
            <p:spPr bwMode="gray">
              <a:xfrm>
                <a:off x="2953" y="955"/>
                <a:ext cx="318" cy="318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83" name="Picture 82" descr="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3252" y="1580"/>
              <a:ext cx="375" cy="378"/>
            </a:xfrm>
            <a:prstGeom prst="rect">
              <a:avLst/>
            </a:prstGeom>
            <a:noFill/>
          </p:spPr>
        </p:pic>
      </p:grpSp>
      <p:sp>
        <p:nvSpPr>
          <p:cNvPr id="87" name="AutoShape 87"/>
          <p:cNvSpPr>
            <a:spLocks noChangeArrowheads="1"/>
          </p:cNvSpPr>
          <p:nvPr userDrawn="1"/>
        </p:nvSpPr>
        <p:spPr bwMode="gray">
          <a:xfrm>
            <a:off x="181530" y="3853602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88" name="Group 61"/>
          <p:cNvGrpSpPr>
            <a:grpSpLocks/>
          </p:cNvGrpSpPr>
          <p:nvPr userDrawn="1"/>
        </p:nvGrpSpPr>
        <p:grpSpPr bwMode="gray">
          <a:xfrm rot="11372457">
            <a:off x="1876866" y="5278800"/>
            <a:ext cx="253756" cy="323264"/>
            <a:chOff x="3706" y="3060"/>
            <a:chExt cx="317" cy="408"/>
          </a:xfrm>
        </p:grpSpPr>
        <p:grpSp>
          <p:nvGrpSpPr>
            <p:cNvPr id="89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92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3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0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4" name="Group 58"/>
          <p:cNvGrpSpPr>
            <a:grpSpLocks/>
          </p:cNvGrpSpPr>
          <p:nvPr userDrawn="1"/>
        </p:nvGrpSpPr>
        <p:grpSpPr bwMode="gray">
          <a:xfrm rot="-2160000">
            <a:off x="2214383" y="5904286"/>
            <a:ext cx="182187" cy="218799"/>
            <a:chOff x="1014" y="1376"/>
            <a:chExt cx="214" cy="261"/>
          </a:xfrm>
        </p:grpSpPr>
        <p:sp>
          <p:nvSpPr>
            <p:cNvPr id="95" name="Freeform 59"/>
            <p:cNvSpPr>
              <a:spLocks/>
            </p:cNvSpPr>
            <p:nvPr/>
          </p:nvSpPr>
          <p:spPr bwMode="gray">
            <a:xfrm rot="-369608">
              <a:off x="1014" y="149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/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12700" cap="flat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7" name="Group 61"/>
          <p:cNvGrpSpPr>
            <a:grpSpLocks/>
          </p:cNvGrpSpPr>
          <p:nvPr userDrawn="1"/>
        </p:nvGrpSpPr>
        <p:grpSpPr bwMode="gray">
          <a:xfrm rot="11372457" flipH="1" flipV="1">
            <a:off x="671174" y="4572527"/>
            <a:ext cx="235858" cy="300464"/>
            <a:chOff x="3706" y="3060"/>
            <a:chExt cx="317" cy="408"/>
          </a:xfrm>
        </p:grpSpPr>
        <p:grpSp>
          <p:nvGrpSpPr>
            <p:cNvPr id="98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01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2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99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3" name="Group 58"/>
          <p:cNvGrpSpPr>
            <a:grpSpLocks/>
          </p:cNvGrpSpPr>
          <p:nvPr userDrawn="1"/>
        </p:nvGrpSpPr>
        <p:grpSpPr bwMode="gray">
          <a:xfrm rot="11744357" flipH="1">
            <a:off x="1025606" y="2231606"/>
            <a:ext cx="211235" cy="238839"/>
            <a:chOff x="1038" y="1376"/>
            <a:chExt cx="190" cy="234"/>
          </a:xfrm>
        </p:grpSpPr>
        <p:sp>
          <p:nvSpPr>
            <p:cNvPr id="104" name="Freeform 59"/>
            <p:cNvSpPr>
              <a:spLocks/>
            </p:cNvSpPr>
            <p:nvPr/>
          </p:nvSpPr>
          <p:spPr bwMode="gray">
            <a:xfrm rot="21230392">
              <a:off x="1038" y="1493"/>
              <a:ext cx="127" cy="11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1270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6" name="Freeform 76"/>
          <p:cNvSpPr>
            <a:spLocks/>
          </p:cNvSpPr>
          <p:nvPr userDrawn="1"/>
        </p:nvSpPr>
        <p:spPr bwMode="gray">
          <a:xfrm>
            <a:off x="6150049" y="5422604"/>
            <a:ext cx="333526" cy="215271"/>
          </a:xfrm>
          <a:custGeom>
            <a:avLst/>
            <a:gdLst/>
            <a:ahLst/>
            <a:cxnLst>
              <a:cxn ang="0">
                <a:pos x="116" y="392"/>
              </a:cxn>
              <a:cxn ang="0">
                <a:pos x="296" y="503"/>
              </a:cxn>
              <a:cxn ang="0">
                <a:pos x="490" y="515"/>
              </a:cxn>
              <a:cxn ang="0">
                <a:pos x="670" y="503"/>
              </a:cxn>
              <a:cxn ang="0">
                <a:pos x="836" y="429"/>
              </a:cxn>
              <a:cxn ang="0">
                <a:pos x="891" y="282"/>
              </a:cxn>
              <a:cxn ang="0">
                <a:pos x="836" y="171"/>
              </a:cxn>
              <a:cxn ang="0">
                <a:pos x="656" y="110"/>
              </a:cxn>
              <a:cxn ang="0">
                <a:pos x="462" y="110"/>
              </a:cxn>
              <a:cxn ang="0">
                <a:pos x="240" y="134"/>
              </a:cxn>
              <a:cxn ang="0">
                <a:pos x="130" y="233"/>
              </a:cxn>
              <a:cxn ang="0">
                <a:pos x="116" y="392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rgbClr val="FFFFFF">
              <a:alpha val="44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 bwMode="gray">
          <a:xfrm>
            <a:off x="2241441" y="2238375"/>
            <a:ext cx="4473684" cy="868336"/>
          </a:xfrm>
        </p:spPr>
        <p:txBody>
          <a:bodyPr anchor="ctr"/>
          <a:lstStyle>
            <a:lvl1pPr marL="0" indent="0" algn="ctr">
              <a:buClr>
                <a:schemeClr val="accent1"/>
              </a:buClr>
              <a:buFont typeface="Wingdings 3" pitchFamily="18" charset="2"/>
              <a:buChar char=""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 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6799293" y="6277014"/>
            <a:ext cx="2133600" cy="365125"/>
          </a:xfrm>
          <a:prstGeom prst="rect">
            <a:avLst/>
          </a:prstGeom>
        </p:spPr>
        <p:txBody>
          <a:bodyPr/>
          <a:lstStyle/>
          <a:p>
            <a:fld id="{ABB665DE-EC24-48B3-8777-7D553BCB51C2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592083" y="6277014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>
          <a:xfrm>
            <a:off x="4389435" y="6277014"/>
            <a:ext cx="2133600" cy="365125"/>
          </a:xfrm>
          <a:prstGeom prst="rect">
            <a:avLst/>
          </a:prstGeom>
        </p:spPr>
        <p:txBody>
          <a:bodyPr/>
          <a:lstStyle/>
          <a:p>
            <a:fld id="{FE9F19B3-A940-445D-916B-100FBF8FAF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7" name="Oval 106"/>
          <p:cNvSpPr/>
          <p:nvPr userDrawn="1"/>
        </p:nvSpPr>
        <p:spPr bwMode="gray">
          <a:xfrm>
            <a:off x="323528" y="188640"/>
            <a:ext cx="1389320" cy="1389320"/>
          </a:xfrm>
          <a:prstGeom prst="ellipse">
            <a:avLst/>
          </a:prstGeom>
          <a:solidFill>
            <a:schemeClr val="accent4">
              <a:lumMod val="20000"/>
              <a:lumOff val="8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Pie 107"/>
          <p:cNvSpPr/>
          <p:nvPr userDrawn="1"/>
        </p:nvSpPr>
        <p:spPr bwMode="gray">
          <a:xfrm>
            <a:off x="7297656" y="-1846344"/>
            <a:ext cx="3692687" cy="3692687"/>
          </a:xfrm>
          <a:prstGeom prst="pie">
            <a:avLst>
              <a:gd name="adj1" fmla="val 5374880"/>
              <a:gd name="adj2" fmla="val 10801245"/>
            </a:avLst>
          </a:prstGeom>
          <a:solidFill>
            <a:schemeClr val="accent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/>
          <p:nvPr userDrawn="1"/>
        </p:nvSpPr>
        <p:spPr bwMode="gray">
          <a:xfrm>
            <a:off x="6985591" y="766966"/>
            <a:ext cx="1011882" cy="1011882"/>
          </a:xfrm>
          <a:prstGeom prst="ellipse">
            <a:avLst/>
          </a:prstGeom>
          <a:solidFill>
            <a:schemeClr val="accent4">
              <a:lumMod val="20000"/>
              <a:lumOff val="8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AutoShape 87"/>
          <p:cNvSpPr>
            <a:spLocks noChangeArrowheads="1"/>
          </p:cNvSpPr>
          <p:nvPr userDrawn="1"/>
        </p:nvSpPr>
        <p:spPr bwMode="gray">
          <a:xfrm>
            <a:off x="149633" y="15948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1" name="Group 61"/>
          <p:cNvGrpSpPr>
            <a:grpSpLocks/>
          </p:cNvGrpSpPr>
          <p:nvPr userDrawn="1"/>
        </p:nvGrpSpPr>
        <p:grpSpPr bwMode="gray">
          <a:xfrm rot="1808996">
            <a:off x="1639306" y="403820"/>
            <a:ext cx="291706" cy="409614"/>
            <a:chOff x="3706" y="3060"/>
            <a:chExt cx="317" cy="408"/>
          </a:xfrm>
        </p:grpSpPr>
        <p:grpSp>
          <p:nvGrpSpPr>
            <p:cNvPr id="112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15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6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13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4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7" name="Group 40"/>
          <p:cNvGrpSpPr>
            <a:grpSpLocks/>
          </p:cNvGrpSpPr>
          <p:nvPr userDrawn="1"/>
        </p:nvGrpSpPr>
        <p:grpSpPr bwMode="gray">
          <a:xfrm rot="19547841">
            <a:off x="338865" y="274230"/>
            <a:ext cx="225980" cy="469232"/>
            <a:chOff x="2472" y="3113"/>
            <a:chExt cx="426" cy="883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118" name="Freeform 41"/>
            <p:cNvSpPr>
              <a:spLocks/>
            </p:cNvSpPr>
            <p:nvPr/>
          </p:nvSpPr>
          <p:spPr bwMode="gray">
            <a:xfrm>
              <a:off x="2599" y="3396"/>
              <a:ext cx="219" cy="600"/>
            </a:xfrm>
            <a:custGeom>
              <a:avLst/>
              <a:gdLst/>
              <a:ahLst/>
              <a:cxnLst>
                <a:cxn ang="0">
                  <a:pos x="78" y="41"/>
                </a:cxn>
                <a:cxn ang="0">
                  <a:pos x="166" y="473"/>
                </a:cxn>
                <a:cxn ang="0">
                  <a:pos x="145" y="522"/>
                </a:cxn>
                <a:cxn ang="0">
                  <a:pos x="117" y="531"/>
                </a:cxn>
                <a:cxn ang="0">
                  <a:pos x="130" y="468"/>
                </a:cxn>
                <a:cxn ang="0">
                  <a:pos x="60" y="426"/>
                </a:cxn>
                <a:cxn ang="0">
                  <a:pos x="6" y="509"/>
                </a:cxn>
                <a:cxn ang="0">
                  <a:pos x="96" y="594"/>
                </a:cxn>
                <a:cxn ang="0">
                  <a:pos x="190" y="546"/>
                </a:cxn>
                <a:cxn ang="0">
                  <a:pos x="214" y="452"/>
                </a:cxn>
                <a:cxn ang="0">
                  <a:pos x="115" y="0"/>
                </a:cxn>
                <a:cxn ang="0">
                  <a:pos x="78" y="41"/>
                </a:cxn>
              </a:cxnLst>
              <a:rect l="0" t="0" r="r" b="b"/>
              <a:pathLst>
                <a:path w="219" h="600">
                  <a:moveTo>
                    <a:pt x="78" y="41"/>
                  </a:moveTo>
                  <a:cubicBezTo>
                    <a:pt x="86" y="120"/>
                    <a:pt x="160" y="455"/>
                    <a:pt x="166" y="473"/>
                  </a:cubicBezTo>
                  <a:cubicBezTo>
                    <a:pt x="172" y="491"/>
                    <a:pt x="153" y="512"/>
                    <a:pt x="145" y="522"/>
                  </a:cubicBezTo>
                  <a:lnTo>
                    <a:pt x="117" y="531"/>
                  </a:lnTo>
                  <a:cubicBezTo>
                    <a:pt x="117" y="531"/>
                    <a:pt x="139" y="485"/>
                    <a:pt x="130" y="468"/>
                  </a:cubicBezTo>
                  <a:cubicBezTo>
                    <a:pt x="121" y="451"/>
                    <a:pt x="80" y="419"/>
                    <a:pt x="60" y="426"/>
                  </a:cubicBezTo>
                  <a:cubicBezTo>
                    <a:pt x="40" y="433"/>
                    <a:pt x="0" y="481"/>
                    <a:pt x="6" y="509"/>
                  </a:cubicBezTo>
                  <a:cubicBezTo>
                    <a:pt x="12" y="537"/>
                    <a:pt x="65" y="588"/>
                    <a:pt x="96" y="594"/>
                  </a:cubicBezTo>
                  <a:cubicBezTo>
                    <a:pt x="127" y="600"/>
                    <a:pt x="170" y="570"/>
                    <a:pt x="190" y="546"/>
                  </a:cubicBezTo>
                  <a:cubicBezTo>
                    <a:pt x="210" y="522"/>
                    <a:pt x="219" y="476"/>
                    <a:pt x="214" y="452"/>
                  </a:cubicBezTo>
                  <a:cubicBezTo>
                    <a:pt x="209" y="428"/>
                    <a:pt x="138" y="69"/>
                    <a:pt x="115" y="0"/>
                  </a:cubicBezTo>
                  <a:lnTo>
                    <a:pt x="78" y="41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19" name="Freeform 42"/>
            <p:cNvSpPr>
              <a:spLocks/>
            </p:cNvSpPr>
            <p:nvPr/>
          </p:nvSpPr>
          <p:spPr bwMode="gray">
            <a:xfrm>
              <a:off x="2472" y="3113"/>
              <a:ext cx="426" cy="726"/>
            </a:xfrm>
            <a:custGeom>
              <a:avLst/>
              <a:gdLst/>
              <a:ahLst/>
              <a:cxnLst>
                <a:cxn ang="0">
                  <a:pos x="204" y="548"/>
                </a:cxn>
                <a:cxn ang="0">
                  <a:pos x="256" y="426"/>
                </a:cxn>
                <a:cxn ang="0">
                  <a:pos x="362" y="480"/>
                </a:cxn>
                <a:cxn ang="0">
                  <a:pos x="300" y="606"/>
                </a:cxn>
                <a:cxn ang="0">
                  <a:pos x="122" y="554"/>
                </a:cxn>
                <a:cxn ang="0">
                  <a:pos x="210" y="322"/>
                </a:cxn>
                <a:cxn ang="0">
                  <a:pos x="340" y="120"/>
                </a:cxn>
                <a:cxn ang="0">
                  <a:pos x="296" y="0"/>
                </a:cxn>
                <a:cxn ang="0">
                  <a:pos x="193" y="258"/>
                </a:cxn>
                <a:cxn ang="0">
                  <a:pos x="232" y="228"/>
                </a:cxn>
                <a:cxn ang="0">
                  <a:pos x="282" y="60"/>
                </a:cxn>
                <a:cxn ang="0">
                  <a:pos x="286" y="148"/>
                </a:cxn>
                <a:cxn ang="0">
                  <a:pos x="179" y="270"/>
                </a:cxn>
                <a:cxn ang="0">
                  <a:pos x="64" y="574"/>
                </a:cxn>
                <a:cxn ang="0">
                  <a:pos x="334" y="652"/>
                </a:cxn>
                <a:cxn ang="0">
                  <a:pos x="420" y="466"/>
                </a:cxn>
                <a:cxn ang="0">
                  <a:pos x="296" y="364"/>
                </a:cxn>
                <a:cxn ang="0">
                  <a:pos x="166" y="424"/>
                </a:cxn>
                <a:cxn ang="0">
                  <a:pos x="204" y="548"/>
                </a:cxn>
              </a:cxnLst>
              <a:rect l="0" t="0" r="r" b="b"/>
              <a:pathLst>
                <a:path w="426" h="726">
                  <a:moveTo>
                    <a:pt x="204" y="548"/>
                  </a:moveTo>
                  <a:cubicBezTo>
                    <a:pt x="168" y="458"/>
                    <a:pt x="244" y="432"/>
                    <a:pt x="256" y="426"/>
                  </a:cubicBezTo>
                  <a:cubicBezTo>
                    <a:pt x="268" y="420"/>
                    <a:pt x="318" y="402"/>
                    <a:pt x="362" y="480"/>
                  </a:cubicBezTo>
                  <a:cubicBezTo>
                    <a:pt x="362" y="480"/>
                    <a:pt x="378" y="564"/>
                    <a:pt x="300" y="606"/>
                  </a:cubicBezTo>
                  <a:cubicBezTo>
                    <a:pt x="263" y="625"/>
                    <a:pt x="178" y="644"/>
                    <a:pt x="122" y="554"/>
                  </a:cubicBezTo>
                  <a:cubicBezTo>
                    <a:pt x="54" y="441"/>
                    <a:pt x="162" y="368"/>
                    <a:pt x="210" y="322"/>
                  </a:cubicBezTo>
                  <a:cubicBezTo>
                    <a:pt x="258" y="276"/>
                    <a:pt x="338" y="182"/>
                    <a:pt x="340" y="120"/>
                  </a:cubicBezTo>
                  <a:cubicBezTo>
                    <a:pt x="342" y="58"/>
                    <a:pt x="306" y="11"/>
                    <a:pt x="296" y="0"/>
                  </a:cubicBezTo>
                  <a:cubicBezTo>
                    <a:pt x="272" y="23"/>
                    <a:pt x="149" y="66"/>
                    <a:pt x="193" y="258"/>
                  </a:cubicBezTo>
                  <a:lnTo>
                    <a:pt x="232" y="228"/>
                  </a:lnTo>
                  <a:cubicBezTo>
                    <a:pt x="197" y="124"/>
                    <a:pt x="272" y="74"/>
                    <a:pt x="282" y="60"/>
                  </a:cubicBezTo>
                  <a:cubicBezTo>
                    <a:pt x="296" y="102"/>
                    <a:pt x="294" y="94"/>
                    <a:pt x="286" y="148"/>
                  </a:cubicBezTo>
                  <a:cubicBezTo>
                    <a:pt x="278" y="202"/>
                    <a:pt x="231" y="223"/>
                    <a:pt x="179" y="270"/>
                  </a:cubicBezTo>
                  <a:cubicBezTo>
                    <a:pt x="127" y="317"/>
                    <a:pt x="0" y="408"/>
                    <a:pt x="64" y="574"/>
                  </a:cubicBezTo>
                  <a:cubicBezTo>
                    <a:pt x="64" y="574"/>
                    <a:pt x="140" y="726"/>
                    <a:pt x="334" y="652"/>
                  </a:cubicBezTo>
                  <a:cubicBezTo>
                    <a:pt x="334" y="652"/>
                    <a:pt x="426" y="618"/>
                    <a:pt x="420" y="466"/>
                  </a:cubicBezTo>
                  <a:cubicBezTo>
                    <a:pt x="418" y="415"/>
                    <a:pt x="341" y="368"/>
                    <a:pt x="296" y="364"/>
                  </a:cubicBezTo>
                  <a:cubicBezTo>
                    <a:pt x="251" y="360"/>
                    <a:pt x="178" y="394"/>
                    <a:pt x="166" y="424"/>
                  </a:cubicBezTo>
                  <a:cubicBezTo>
                    <a:pt x="146" y="472"/>
                    <a:pt x="148" y="534"/>
                    <a:pt x="204" y="548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0" name="Oval 119"/>
          <p:cNvSpPr/>
          <p:nvPr userDrawn="1"/>
        </p:nvSpPr>
        <p:spPr bwMode="gray">
          <a:xfrm>
            <a:off x="7660923" y="1996513"/>
            <a:ext cx="353282" cy="353282"/>
          </a:xfrm>
          <a:prstGeom prst="ellipse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1" name="Picture 103" descr="19"/>
          <p:cNvPicPr>
            <a:picLocks noChangeAspect="1" noChangeArrowheads="1"/>
          </p:cNvPicPr>
          <p:nvPr userDrawn="1"/>
        </p:nvPicPr>
        <p:blipFill>
          <a:blip r:embed="rId10" cstate="print"/>
          <a:srcRect/>
          <a:stretch>
            <a:fillRect/>
          </a:stretch>
        </p:blipFill>
        <p:spPr bwMode="gray">
          <a:xfrm rot="267967">
            <a:off x="784237" y="266352"/>
            <a:ext cx="557732" cy="838894"/>
          </a:xfrm>
          <a:prstGeom prst="rect">
            <a:avLst/>
          </a:prstGeom>
          <a:noFill/>
        </p:spPr>
      </p:pic>
      <p:sp>
        <p:nvSpPr>
          <p:cNvPr id="122" name="Oval 121"/>
          <p:cNvSpPr/>
          <p:nvPr userDrawn="1"/>
        </p:nvSpPr>
        <p:spPr bwMode="gray">
          <a:xfrm>
            <a:off x="1795296" y="277582"/>
            <a:ext cx="274320" cy="274320"/>
          </a:xfrm>
          <a:prstGeom prst="ellipse">
            <a:avLst/>
          </a:prstGeom>
          <a:solidFill>
            <a:schemeClr val="accent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1" name="Picture 84" descr="7"/>
          <p:cNvPicPr>
            <a:picLocks noChangeAspect="1" noChangeArrowheads="1"/>
          </p:cNvPicPr>
          <p:nvPr userDrawn="1"/>
        </p:nvPicPr>
        <p:blipFill>
          <a:blip r:embed="rId11" cstate="print"/>
          <a:srcRect/>
          <a:stretch>
            <a:fillRect/>
          </a:stretch>
        </p:blipFill>
        <p:spPr bwMode="gray">
          <a:xfrm>
            <a:off x="7791931" y="1937525"/>
            <a:ext cx="327025" cy="5715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 bwMode="gray">
          <a:xfrm>
            <a:off x="592083" y="954061"/>
            <a:ext cx="7772400" cy="1362075"/>
          </a:xfrm>
        </p:spPr>
        <p:txBody>
          <a:bodyPr anchor="t"/>
          <a:lstStyle>
            <a:lvl1pPr algn="ctr">
              <a:defRPr sz="4800" b="1" cap="all">
                <a:gradFill flip="none" rotWithShape="1">
                  <a:gsLst>
                    <a:gs pos="0">
                      <a:schemeClr val="tx2">
                        <a:shade val="30000"/>
                        <a:satMod val="115000"/>
                      </a:schemeClr>
                    </a:gs>
                    <a:gs pos="50000">
                      <a:schemeClr val="tx2">
                        <a:shade val="67500"/>
                        <a:satMod val="115000"/>
                      </a:schemeClr>
                    </a:gs>
                    <a:gs pos="100000">
                      <a:schemeClr val="tx2">
                        <a:lumMod val="60000"/>
                        <a:lumOff val="40000"/>
                      </a:schemeClr>
                    </a:gs>
                  </a:gsLst>
                  <a:lin ang="0" scaled="1"/>
                  <a:tileRect/>
                </a:gra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420786"/>
            <a:ext cx="3825870" cy="47053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2490" y="1420786"/>
            <a:ext cx="3825870" cy="470537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5536" y="1457298"/>
            <a:ext cx="384344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95536" y="2097060"/>
            <a:ext cx="384344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50460" y="1457298"/>
            <a:ext cx="384495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0460" y="2097060"/>
            <a:ext cx="384495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1900" y="1531934"/>
            <a:ext cx="5099095" cy="470537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95536" y="153193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7704" y="330755"/>
            <a:ext cx="5486400" cy="721981"/>
          </a:xfrm>
        </p:spPr>
        <p:txBody>
          <a:bodyPr anchor="b"/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65195"/>
            <a:ext cx="5486400" cy="417195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07704" y="5367338"/>
            <a:ext cx="5486400" cy="8048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9658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Oval 6"/>
          <p:cNvSpPr/>
          <p:nvPr userDrawn="1"/>
        </p:nvSpPr>
        <p:spPr bwMode="invGray">
          <a:xfrm>
            <a:off x="173895" y="5468680"/>
            <a:ext cx="1389320" cy="1389320"/>
          </a:xfrm>
          <a:prstGeom prst="ellipse">
            <a:avLst/>
          </a:prstGeom>
          <a:solidFill>
            <a:schemeClr val="accent4">
              <a:lumMod val="20000"/>
              <a:lumOff val="8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ie 7"/>
          <p:cNvSpPr/>
          <p:nvPr userDrawn="1"/>
        </p:nvSpPr>
        <p:spPr bwMode="gray">
          <a:xfrm>
            <a:off x="7297656" y="-1846344"/>
            <a:ext cx="3692687" cy="3692687"/>
          </a:xfrm>
          <a:prstGeom prst="pie">
            <a:avLst>
              <a:gd name="adj1" fmla="val 5374880"/>
              <a:gd name="adj2" fmla="val 10801245"/>
            </a:avLst>
          </a:prstGeom>
          <a:solidFill>
            <a:schemeClr val="accent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 userDrawn="1"/>
        </p:nvSpPr>
        <p:spPr bwMode="gray">
          <a:xfrm>
            <a:off x="6985591" y="766966"/>
            <a:ext cx="1011882" cy="1011882"/>
          </a:xfrm>
          <a:prstGeom prst="ellipse">
            <a:avLst/>
          </a:prstGeom>
          <a:solidFill>
            <a:schemeClr val="accent4">
              <a:lumMod val="20000"/>
              <a:lumOff val="8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utoShape 87"/>
          <p:cNvSpPr>
            <a:spLocks noChangeArrowheads="1"/>
          </p:cNvSpPr>
          <p:nvPr userDrawn="1"/>
        </p:nvSpPr>
        <p:spPr bwMode="gray">
          <a:xfrm>
            <a:off x="0" y="543952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1" name="Group 61"/>
          <p:cNvGrpSpPr>
            <a:grpSpLocks/>
          </p:cNvGrpSpPr>
          <p:nvPr userDrawn="1"/>
        </p:nvGrpSpPr>
        <p:grpSpPr bwMode="gray">
          <a:xfrm rot="7960779">
            <a:off x="527647" y="5636235"/>
            <a:ext cx="291706" cy="409614"/>
            <a:chOff x="3706" y="3060"/>
            <a:chExt cx="317" cy="408"/>
          </a:xfrm>
        </p:grpSpPr>
        <p:grpSp>
          <p:nvGrpSpPr>
            <p:cNvPr id="12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18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3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7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0" name="Group 40"/>
          <p:cNvGrpSpPr>
            <a:grpSpLocks/>
          </p:cNvGrpSpPr>
          <p:nvPr userDrawn="1"/>
        </p:nvGrpSpPr>
        <p:grpSpPr bwMode="gray">
          <a:xfrm rot="19547841">
            <a:off x="351157" y="6068620"/>
            <a:ext cx="225980" cy="469232"/>
            <a:chOff x="2472" y="3113"/>
            <a:chExt cx="426" cy="883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21" name="Freeform 41"/>
            <p:cNvSpPr>
              <a:spLocks/>
            </p:cNvSpPr>
            <p:nvPr/>
          </p:nvSpPr>
          <p:spPr bwMode="gray">
            <a:xfrm>
              <a:off x="2599" y="3396"/>
              <a:ext cx="219" cy="600"/>
            </a:xfrm>
            <a:custGeom>
              <a:avLst/>
              <a:gdLst/>
              <a:ahLst/>
              <a:cxnLst>
                <a:cxn ang="0">
                  <a:pos x="78" y="41"/>
                </a:cxn>
                <a:cxn ang="0">
                  <a:pos x="166" y="473"/>
                </a:cxn>
                <a:cxn ang="0">
                  <a:pos x="145" y="522"/>
                </a:cxn>
                <a:cxn ang="0">
                  <a:pos x="117" y="531"/>
                </a:cxn>
                <a:cxn ang="0">
                  <a:pos x="130" y="468"/>
                </a:cxn>
                <a:cxn ang="0">
                  <a:pos x="60" y="426"/>
                </a:cxn>
                <a:cxn ang="0">
                  <a:pos x="6" y="509"/>
                </a:cxn>
                <a:cxn ang="0">
                  <a:pos x="96" y="594"/>
                </a:cxn>
                <a:cxn ang="0">
                  <a:pos x="190" y="546"/>
                </a:cxn>
                <a:cxn ang="0">
                  <a:pos x="214" y="452"/>
                </a:cxn>
                <a:cxn ang="0">
                  <a:pos x="115" y="0"/>
                </a:cxn>
                <a:cxn ang="0">
                  <a:pos x="78" y="41"/>
                </a:cxn>
              </a:cxnLst>
              <a:rect l="0" t="0" r="r" b="b"/>
              <a:pathLst>
                <a:path w="219" h="600">
                  <a:moveTo>
                    <a:pt x="78" y="41"/>
                  </a:moveTo>
                  <a:cubicBezTo>
                    <a:pt x="86" y="120"/>
                    <a:pt x="160" y="455"/>
                    <a:pt x="166" y="473"/>
                  </a:cubicBezTo>
                  <a:cubicBezTo>
                    <a:pt x="172" y="491"/>
                    <a:pt x="153" y="512"/>
                    <a:pt x="145" y="522"/>
                  </a:cubicBezTo>
                  <a:lnTo>
                    <a:pt x="117" y="531"/>
                  </a:lnTo>
                  <a:cubicBezTo>
                    <a:pt x="117" y="531"/>
                    <a:pt x="139" y="485"/>
                    <a:pt x="130" y="468"/>
                  </a:cubicBezTo>
                  <a:cubicBezTo>
                    <a:pt x="121" y="451"/>
                    <a:pt x="80" y="419"/>
                    <a:pt x="60" y="426"/>
                  </a:cubicBezTo>
                  <a:cubicBezTo>
                    <a:pt x="40" y="433"/>
                    <a:pt x="0" y="481"/>
                    <a:pt x="6" y="509"/>
                  </a:cubicBezTo>
                  <a:cubicBezTo>
                    <a:pt x="12" y="537"/>
                    <a:pt x="65" y="588"/>
                    <a:pt x="96" y="594"/>
                  </a:cubicBezTo>
                  <a:cubicBezTo>
                    <a:pt x="127" y="600"/>
                    <a:pt x="170" y="570"/>
                    <a:pt x="190" y="546"/>
                  </a:cubicBezTo>
                  <a:cubicBezTo>
                    <a:pt x="210" y="522"/>
                    <a:pt x="219" y="476"/>
                    <a:pt x="214" y="452"/>
                  </a:cubicBezTo>
                  <a:cubicBezTo>
                    <a:pt x="209" y="428"/>
                    <a:pt x="138" y="69"/>
                    <a:pt x="115" y="0"/>
                  </a:cubicBezTo>
                  <a:lnTo>
                    <a:pt x="78" y="41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42"/>
            <p:cNvSpPr>
              <a:spLocks/>
            </p:cNvSpPr>
            <p:nvPr/>
          </p:nvSpPr>
          <p:spPr bwMode="gray">
            <a:xfrm>
              <a:off x="2472" y="3113"/>
              <a:ext cx="426" cy="726"/>
            </a:xfrm>
            <a:custGeom>
              <a:avLst/>
              <a:gdLst/>
              <a:ahLst/>
              <a:cxnLst>
                <a:cxn ang="0">
                  <a:pos x="204" y="548"/>
                </a:cxn>
                <a:cxn ang="0">
                  <a:pos x="256" y="426"/>
                </a:cxn>
                <a:cxn ang="0">
                  <a:pos x="362" y="480"/>
                </a:cxn>
                <a:cxn ang="0">
                  <a:pos x="300" y="606"/>
                </a:cxn>
                <a:cxn ang="0">
                  <a:pos x="122" y="554"/>
                </a:cxn>
                <a:cxn ang="0">
                  <a:pos x="210" y="322"/>
                </a:cxn>
                <a:cxn ang="0">
                  <a:pos x="340" y="120"/>
                </a:cxn>
                <a:cxn ang="0">
                  <a:pos x="296" y="0"/>
                </a:cxn>
                <a:cxn ang="0">
                  <a:pos x="193" y="258"/>
                </a:cxn>
                <a:cxn ang="0">
                  <a:pos x="232" y="228"/>
                </a:cxn>
                <a:cxn ang="0">
                  <a:pos x="282" y="60"/>
                </a:cxn>
                <a:cxn ang="0">
                  <a:pos x="286" y="148"/>
                </a:cxn>
                <a:cxn ang="0">
                  <a:pos x="179" y="270"/>
                </a:cxn>
                <a:cxn ang="0">
                  <a:pos x="64" y="574"/>
                </a:cxn>
                <a:cxn ang="0">
                  <a:pos x="334" y="652"/>
                </a:cxn>
                <a:cxn ang="0">
                  <a:pos x="420" y="466"/>
                </a:cxn>
                <a:cxn ang="0">
                  <a:pos x="296" y="364"/>
                </a:cxn>
                <a:cxn ang="0">
                  <a:pos x="166" y="424"/>
                </a:cxn>
                <a:cxn ang="0">
                  <a:pos x="204" y="548"/>
                </a:cxn>
              </a:cxnLst>
              <a:rect l="0" t="0" r="r" b="b"/>
              <a:pathLst>
                <a:path w="426" h="726">
                  <a:moveTo>
                    <a:pt x="204" y="548"/>
                  </a:moveTo>
                  <a:cubicBezTo>
                    <a:pt x="168" y="458"/>
                    <a:pt x="244" y="432"/>
                    <a:pt x="256" y="426"/>
                  </a:cubicBezTo>
                  <a:cubicBezTo>
                    <a:pt x="268" y="420"/>
                    <a:pt x="318" y="402"/>
                    <a:pt x="362" y="480"/>
                  </a:cubicBezTo>
                  <a:cubicBezTo>
                    <a:pt x="362" y="480"/>
                    <a:pt x="378" y="564"/>
                    <a:pt x="300" y="606"/>
                  </a:cubicBezTo>
                  <a:cubicBezTo>
                    <a:pt x="263" y="625"/>
                    <a:pt x="178" y="644"/>
                    <a:pt x="122" y="554"/>
                  </a:cubicBezTo>
                  <a:cubicBezTo>
                    <a:pt x="54" y="441"/>
                    <a:pt x="162" y="368"/>
                    <a:pt x="210" y="322"/>
                  </a:cubicBezTo>
                  <a:cubicBezTo>
                    <a:pt x="258" y="276"/>
                    <a:pt x="338" y="182"/>
                    <a:pt x="340" y="120"/>
                  </a:cubicBezTo>
                  <a:cubicBezTo>
                    <a:pt x="342" y="58"/>
                    <a:pt x="306" y="11"/>
                    <a:pt x="296" y="0"/>
                  </a:cubicBezTo>
                  <a:cubicBezTo>
                    <a:pt x="272" y="23"/>
                    <a:pt x="149" y="66"/>
                    <a:pt x="193" y="258"/>
                  </a:cubicBezTo>
                  <a:lnTo>
                    <a:pt x="232" y="228"/>
                  </a:lnTo>
                  <a:cubicBezTo>
                    <a:pt x="197" y="124"/>
                    <a:pt x="272" y="74"/>
                    <a:pt x="282" y="60"/>
                  </a:cubicBezTo>
                  <a:cubicBezTo>
                    <a:pt x="296" y="102"/>
                    <a:pt x="294" y="94"/>
                    <a:pt x="286" y="148"/>
                  </a:cubicBezTo>
                  <a:cubicBezTo>
                    <a:pt x="278" y="202"/>
                    <a:pt x="231" y="223"/>
                    <a:pt x="179" y="270"/>
                  </a:cubicBezTo>
                  <a:cubicBezTo>
                    <a:pt x="127" y="317"/>
                    <a:pt x="0" y="408"/>
                    <a:pt x="64" y="574"/>
                  </a:cubicBezTo>
                  <a:cubicBezTo>
                    <a:pt x="64" y="574"/>
                    <a:pt x="140" y="726"/>
                    <a:pt x="334" y="652"/>
                  </a:cubicBezTo>
                  <a:cubicBezTo>
                    <a:pt x="334" y="652"/>
                    <a:pt x="426" y="618"/>
                    <a:pt x="420" y="466"/>
                  </a:cubicBezTo>
                  <a:cubicBezTo>
                    <a:pt x="418" y="415"/>
                    <a:pt x="341" y="368"/>
                    <a:pt x="296" y="364"/>
                  </a:cubicBezTo>
                  <a:cubicBezTo>
                    <a:pt x="251" y="360"/>
                    <a:pt x="178" y="394"/>
                    <a:pt x="166" y="424"/>
                  </a:cubicBezTo>
                  <a:cubicBezTo>
                    <a:pt x="146" y="472"/>
                    <a:pt x="148" y="534"/>
                    <a:pt x="204" y="548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3" name="Oval 22"/>
          <p:cNvSpPr/>
          <p:nvPr userDrawn="1"/>
        </p:nvSpPr>
        <p:spPr bwMode="gray">
          <a:xfrm>
            <a:off x="7660923" y="1996513"/>
            <a:ext cx="353282" cy="353282"/>
          </a:xfrm>
          <a:prstGeom prst="ellipse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103" descr="19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gray">
          <a:xfrm rot="5224734">
            <a:off x="1328308" y="5862614"/>
            <a:ext cx="491493" cy="739263"/>
          </a:xfrm>
          <a:prstGeom prst="rect">
            <a:avLst/>
          </a:prstGeom>
          <a:noFill/>
        </p:spPr>
      </p:pic>
      <p:sp>
        <p:nvSpPr>
          <p:cNvPr id="25" name="Oval 24"/>
          <p:cNvSpPr/>
          <p:nvPr userDrawn="1"/>
        </p:nvSpPr>
        <p:spPr bwMode="gray">
          <a:xfrm rot="3959624">
            <a:off x="1645663" y="5557622"/>
            <a:ext cx="274320" cy="274320"/>
          </a:xfrm>
          <a:prstGeom prst="ellipse">
            <a:avLst/>
          </a:prstGeom>
          <a:solidFill>
            <a:schemeClr val="accent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9658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6" name="Oval 25"/>
          <p:cNvSpPr/>
          <p:nvPr userDrawn="1"/>
        </p:nvSpPr>
        <p:spPr bwMode="gray">
          <a:xfrm>
            <a:off x="7874241" y="5644119"/>
            <a:ext cx="236697" cy="216426"/>
          </a:xfrm>
          <a:prstGeom prst="ellipse">
            <a:avLst/>
          </a:prstGeom>
          <a:solidFill>
            <a:schemeClr val="accent5">
              <a:lumMod val="20000"/>
              <a:lumOff val="80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 userDrawn="1"/>
        </p:nvSpPr>
        <p:spPr bwMode="gray">
          <a:xfrm>
            <a:off x="8022466" y="5779359"/>
            <a:ext cx="558491" cy="517021"/>
          </a:xfrm>
          <a:prstGeom prst="ellipse">
            <a:avLst/>
          </a:prstGeom>
          <a:solidFill>
            <a:schemeClr val="accent1">
              <a:lumMod val="40000"/>
              <a:lumOff val="6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5" descr="p2a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gray">
          <a:xfrm>
            <a:off x="7700740" y="5140976"/>
            <a:ext cx="1230511" cy="138338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val 36"/>
          <p:cNvSpPr/>
          <p:nvPr userDrawn="1"/>
        </p:nvSpPr>
        <p:spPr bwMode="gray">
          <a:xfrm>
            <a:off x="0" y="4933507"/>
            <a:ext cx="1722475" cy="1722475"/>
          </a:xfrm>
          <a:prstGeom prst="ellipse">
            <a:avLst/>
          </a:prstGeom>
          <a:solidFill>
            <a:schemeClr val="accent1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 userDrawn="1"/>
        </p:nvSpPr>
        <p:spPr bwMode="gray">
          <a:xfrm>
            <a:off x="323528" y="188640"/>
            <a:ext cx="1389320" cy="1389320"/>
          </a:xfrm>
          <a:prstGeom prst="ellipse">
            <a:avLst/>
          </a:prstGeom>
          <a:solidFill>
            <a:schemeClr val="accent4">
              <a:lumMod val="20000"/>
              <a:lumOff val="8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 userDrawn="1"/>
        </p:nvSpPr>
        <p:spPr bwMode="gray">
          <a:xfrm flipH="1">
            <a:off x="6128636" y="5901746"/>
            <a:ext cx="3015365" cy="956254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202089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202089 h 4253023"/>
              <a:gd name="connsiteX5" fmla="*/ 53163 w 4582633"/>
              <a:gd name="connsiteY5" fmla="*/ 3248071 h 4253023"/>
              <a:gd name="connsiteX6" fmla="*/ 0 w 4582633"/>
              <a:gd name="connsiteY6" fmla="*/ 4253023 h 4253023"/>
              <a:gd name="connsiteX7" fmla="*/ 4572000 w 4582633"/>
              <a:gd name="connsiteY7" fmla="*/ 4253023 h 4253023"/>
              <a:gd name="connsiteX8" fmla="*/ 4582633 w 4582633"/>
              <a:gd name="connsiteY8" fmla="*/ 0 h 4253023"/>
              <a:gd name="connsiteX9" fmla="*/ 3444949 w 4582633"/>
              <a:gd name="connsiteY9" fmla="*/ 0 h 4253023"/>
              <a:gd name="connsiteX10" fmla="*/ 3423684 w 4582633"/>
              <a:gd name="connsiteY10" fmla="*/ 1158948 h 4253023"/>
              <a:gd name="connsiteX0" fmla="*/ 3423684 w 4582632"/>
              <a:gd name="connsiteY0" fmla="*/ 1158948 h 4881212"/>
              <a:gd name="connsiteX1" fmla="*/ 2083982 w 4582632"/>
              <a:gd name="connsiteY1" fmla="*/ 1158949 h 4881212"/>
              <a:gd name="connsiteX2" fmla="*/ 2041452 w 4582632"/>
              <a:gd name="connsiteY2" fmla="*/ 2286000 h 4881212"/>
              <a:gd name="connsiteX3" fmla="*/ 744280 w 4582632"/>
              <a:gd name="connsiteY3" fmla="*/ 2349795 h 4881212"/>
              <a:gd name="connsiteX4" fmla="*/ 691117 w 4582632"/>
              <a:gd name="connsiteY4" fmla="*/ 3202089 h 4881212"/>
              <a:gd name="connsiteX5" fmla="*/ 53163 w 4582632"/>
              <a:gd name="connsiteY5" fmla="*/ 3248071 h 4881212"/>
              <a:gd name="connsiteX6" fmla="*/ 0 w 4582632"/>
              <a:gd name="connsiteY6" fmla="*/ 4253023 h 4881212"/>
              <a:gd name="connsiteX7" fmla="*/ 4572000 w 4582632"/>
              <a:gd name="connsiteY7" fmla="*/ 4253023 h 4881212"/>
              <a:gd name="connsiteX8" fmla="*/ 4582632 w 4582632"/>
              <a:gd name="connsiteY8" fmla="*/ 3591128 h 4881212"/>
              <a:gd name="connsiteX9" fmla="*/ 3444949 w 4582632"/>
              <a:gd name="connsiteY9" fmla="*/ 0 h 4881212"/>
              <a:gd name="connsiteX10" fmla="*/ 3423684 w 4582632"/>
              <a:gd name="connsiteY10" fmla="*/ 1158948 h 4881212"/>
              <a:gd name="connsiteX0" fmla="*/ 3423684 w 4582632"/>
              <a:gd name="connsiteY0" fmla="*/ 1158948 h 4253023"/>
              <a:gd name="connsiteX1" fmla="*/ 2083982 w 4582632"/>
              <a:gd name="connsiteY1" fmla="*/ 1158949 h 4253023"/>
              <a:gd name="connsiteX2" fmla="*/ 2041452 w 4582632"/>
              <a:gd name="connsiteY2" fmla="*/ 2286000 h 4253023"/>
              <a:gd name="connsiteX3" fmla="*/ 744280 w 4582632"/>
              <a:gd name="connsiteY3" fmla="*/ 2349795 h 4253023"/>
              <a:gd name="connsiteX4" fmla="*/ 691117 w 4582632"/>
              <a:gd name="connsiteY4" fmla="*/ 3202089 h 4253023"/>
              <a:gd name="connsiteX5" fmla="*/ 53163 w 4582632"/>
              <a:gd name="connsiteY5" fmla="*/ 3248071 h 4253023"/>
              <a:gd name="connsiteX6" fmla="*/ 0 w 4582632"/>
              <a:gd name="connsiteY6" fmla="*/ 4253023 h 4253023"/>
              <a:gd name="connsiteX7" fmla="*/ 4572000 w 4582632"/>
              <a:gd name="connsiteY7" fmla="*/ 4253023 h 4253023"/>
              <a:gd name="connsiteX8" fmla="*/ 4582632 w 4582632"/>
              <a:gd name="connsiteY8" fmla="*/ 3591128 h 4253023"/>
              <a:gd name="connsiteX9" fmla="*/ 3444949 w 4582632"/>
              <a:gd name="connsiteY9" fmla="*/ 0 h 4253023"/>
              <a:gd name="connsiteX10" fmla="*/ 3423684 w 4582632"/>
              <a:gd name="connsiteY10" fmla="*/ 1158948 h 4253023"/>
              <a:gd name="connsiteX0" fmla="*/ 3423684 w 4582632"/>
              <a:gd name="connsiteY0" fmla="*/ 0 h 3094075"/>
              <a:gd name="connsiteX1" fmla="*/ 2083982 w 4582632"/>
              <a:gd name="connsiteY1" fmla="*/ 1 h 3094075"/>
              <a:gd name="connsiteX2" fmla="*/ 2041452 w 4582632"/>
              <a:gd name="connsiteY2" fmla="*/ 1127052 h 3094075"/>
              <a:gd name="connsiteX3" fmla="*/ 744280 w 4582632"/>
              <a:gd name="connsiteY3" fmla="*/ 1190847 h 3094075"/>
              <a:gd name="connsiteX4" fmla="*/ 691117 w 4582632"/>
              <a:gd name="connsiteY4" fmla="*/ 2043141 h 3094075"/>
              <a:gd name="connsiteX5" fmla="*/ 53163 w 4582632"/>
              <a:gd name="connsiteY5" fmla="*/ 2089123 h 3094075"/>
              <a:gd name="connsiteX6" fmla="*/ 0 w 4582632"/>
              <a:gd name="connsiteY6" fmla="*/ 3094075 h 3094075"/>
              <a:gd name="connsiteX7" fmla="*/ 4572000 w 4582632"/>
              <a:gd name="connsiteY7" fmla="*/ 3094075 h 3094075"/>
              <a:gd name="connsiteX8" fmla="*/ 4582632 w 4582632"/>
              <a:gd name="connsiteY8" fmla="*/ 2432180 h 3094075"/>
              <a:gd name="connsiteX9" fmla="*/ 3423684 w 4582632"/>
              <a:gd name="connsiteY9" fmla="*/ 0 h 3094075"/>
              <a:gd name="connsiteX0" fmla="*/ 4582632 w 4582632"/>
              <a:gd name="connsiteY0" fmla="*/ 2432179 h 3094074"/>
              <a:gd name="connsiteX1" fmla="*/ 2083982 w 4582632"/>
              <a:gd name="connsiteY1" fmla="*/ 0 h 3094074"/>
              <a:gd name="connsiteX2" fmla="*/ 2041452 w 4582632"/>
              <a:gd name="connsiteY2" fmla="*/ 1127051 h 3094074"/>
              <a:gd name="connsiteX3" fmla="*/ 744280 w 4582632"/>
              <a:gd name="connsiteY3" fmla="*/ 1190846 h 3094074"/>
              <a:gd name="connsiteX4" fmla="*/ 691117 w 4582632"/>
              <a:gd name="connsiteY4" fmla="*/ 2043140 h 3094074"/>
              <a:gd name="connsiteX5" fmla="*/ 53163 w 4582632"/>
              <a:gd name="connsiteY5" fmla="*/ 2089122 h 3094074"/>
              <a:gd name="connsiteX6" fmla="*/ 0 w 4582632"/>
              <a:gd name="connsiteY6" fmla="*/ 3094074 h 3094074"/>
              <a:gd name="connsiteX7" fmla="*/ 4572000 w 4582632"/>
              <a:gd name="connsiteY7" fmla="*/ 3094074 h 3094074"/>
              <a:gd name="connsiteX8" fmla="*/ 4582632 w 4582632"/>
              <a:gd name="connsiteY8" fmla="*/ 2432179 h 3094074"/>
              <a:gd name="connsiteX0" fmla="*/ 4582632 w 4582632"/>
              <a:gd name="connsiteY0" fmla="*/ 1305127 h 1967022"/>
              <a:gd name="connsiteX1" fmla="*/ 2860159 w 4582632"/>
              <a:gd name="connsiteY1" fmla="*/ 1267034 h 1967022"/>
              <a:gd name="connsiteX2" fmla="*/ 2041452 w 4582632"/>
              <a:gd name="connsiteY2" fmla="*/ -1 h 1967022"/>
              <a:gd name="connsiteX3" fmla="*/ 744280 w 4582632"/>
              <a:gd name="connsiteY3" fmla="*/ 63794 h 1967022"/>
              <a:gd name="connsiteX4" fmla="*/ 691117 w 4582632"/>
              <a:gd name="connsiteY4" fmla="*/ 916088 h 1967022"/>
              <a:gd name="connsiteX5" fmla="*/ 53163 w 4582632"/>
              <a:gd name="connsiteY5" fmla="*/ 962070 h 1967022"/>
              <a:gd name="connsiteX6" fmla="*/ 0 w 4582632"/>
              <a:gd name="connsiteY6" fmla="*/ 1967022 h 1967022"/>
              <a:gd name="connsiteX7" fmla="*/ 4572000 w 4582632"/>
              <a:gd name="connsiteY7" fmla="*/ 1967022 h 1967022"/>
              <a:gd name="connsiteX8" fmla="*/ 4582632 w 4582632"/>
              <a:gd name="connsiteY8" fmla="*/ 1305127 h 1967022"/>
              <a:gd name="connsiteX0" fmla="*/ 4582632 w 4582632"/>
              <a:gd name="connsiteY0" fmla="*/ 1241334 h 1903229"/>
              <a:gd name="connsiteX1" fmla="*/ 2860159 w 4582632"/>
              <a:gd name="connsiteY1" fmla="*/ 1203241 h 1903229"/>
              <a:gd name="connsiteX2" fmla="*/ 2881424 w 4582632"/>
              <a:gd name="connsiteY2" fmla="*/ 1612066 h 1903229"/>
              <a:gd name="connsiteX3" fmla="*/ 744280 w 4582632"/>
              <a:gd name="connsiteY3" fmla="*/ 1 h 1903229"/>
              <a:gd name="connsiteX4" fmla="*/ 691117 w 4582632"/>
              <a:gd name="connsiteY4" fmla="*/ 852295 h 1903229"/>
              <a:gd name="connsiteX5" fmla="*/ 53163 w 4582632"/>
              <a:gd name="connsiteY5" fmla="*/ 898277 h 1903229"/>
              <a:gd name="connsiteX6" fmla="*/ 0 w 4582632"/>
              <a:gd name="connsiteY6" fmla="*/ 1903229 h 1903229"/>
              <a:gd name="connsiteX7" fmla="*/ 4572000 w 4582632"/>
              <a:gd name="connsiteY7" fmla="*/ 1903229 h 1903229"/>
              <a:gd name="connsiteX8" fmla="*/ 4582632 w 4582632"/>
              <a:gd name="connsiteY8" fmla="*/ 1241334 h 1903229"/>
              <a:gd name="connsiteX0" fmla="*/ 4582632 w 4582632"/>
              <a:gd name="connsiteY0" fmla="*/ 389039 h 1050934"/>
              <a:gd name="connsiteX1" fmla="*/ 2860159 w 4582632"/>
              <a:gd name="connsiteY1" fmla="*/ 350946 h 1050934"/>
              <a:gd name="connsiteX2" fmla="*/ 2881424 w 4582632"/>
              <a:gd name="connsiteY2" fmla="*/ 759771 h 1050934"/>
              <a:gd name="connsiteX3" fmla="*/ 244549 w 4582632"/>
              <a:gd name="connsiteY3" fmla="*/ 795400 h 1050934"/>
              <a:gd name="connsiteX4" fmla="*/ 691117 w 4582632"/>
              <a:gd name="connsiteY4" fmla="*/ 0 h 1050934"/>
              <a:gd name="connsiteX5" fmla="*/ 53163 w 4582632"/>
              <a:gd name="connsiteY5" fmla="*/ 45982 h 1050934"/>
              <a:gd name="connsiteX6" fmla="*/ 0 w 4582632"/>
              <a:gd name="connsiteY6" fmla="*/ 1050934 h 1050934"/>
              <a:gd name="connsiteX7" fmla="*/ 4572000 w 4582632"/>
              <a:gd name="connsiteY7" fmla="*/ 1050934 h 1050934"/>
              <a:gd name="connsiteX8" fmla="*/ 4582632 w 4582632"/>
              <a:gd name="connsiteY8" fmla="*/ 389039 h 1050934"/>
              <a:gd name="connsiteX0" fmla="*/ 4582632 w 4582632"/>
              <a:gd name="connsiteY0" fmla="*/ 343058 h 1004953"/>
              <a:gd name="connsiteX1" fmla="*/ 2860159 w 4582632"/>
              <a:gd name="connsiteY1" fmla="*/ 304965 h 1004953"/>
              <a:gd name="connsiteX2" fmla="*/ 2881424 w 4582632"/>
              <a:gd name="connsiteY2" fmla="*/ 713790 h 1004953"/>
              <a:gd name="connsiteX3" fmla="*/ 244549 w 4582632"/>
              <a:gd name="connsiteY3" fmla="*/ 749419 h 1004953"/>
              <a:gd name="connsiteX4" fmla="*/ 53163 w 4582632"/>
              <a:gd name="connsiteY4" fmla="*/ 1 h 1004953"/>
              <a:gd name="connsiteX5" fmla="*/ 0 w 4582632"/>
              <a:gd name="connsiteY5" fmla="*/ 1004953 h 1004953"/>
              <a:gd name="connsiteX6" fmla="*/ 4572000 w 4582632"/>
              <a:gd name="connsiteY6" fmla="*/ 1004953 h 1004953"/>
              <a:gd name="connsiteX7" fmla="*/ 4582632 w 4582632"/>
              <a:gd name="connsiteY7" fmla="*/ 343058 h 1004953"/>
              <a:gd name="connsiteX0" fmla="*/ 4763386 w 4763386"/>
              <a:gd name="connsiteY0" fmla="*/ 38094 h 699989"/>
              <a:gd name="connsiteX1" fmla="*/ 3040913 w 4763386"/>
              <a:gd name="connsiteY1" fmla="*/ 1 h 699989"/>
              <a:gd name="connsiteX2" fmla="*/ 3062178 w 4763386"/>
              <a:gd name="connsiteY2" fmla="*/ 408826 h 699989"/>
              <a:gd name="connsiteX3" fmla="*/ 425303 w 4763386"/>
              <a:gd name="connsiteY3" fmla="*/ 444455 h 699989"/>
              <a:gd name="connsiteX4" fmla="*/ 0 w 4763386"/>
              <a:gd name="connsiteY4" fmla="*/ 131607 h 699989"/>
              <a:gd name="connsiteX5" fmla="*/ 180754 w 4763386"/>
              <a:gd name="connsiteY5" fmla="*/ 699989 h 699989"/>
              <a:gd name="connsiteX6" fmla="*/ 4752754 w 4763386"/>
              <a:gd name="connsiteY6" fmla="*/ 699989 h 699989"/>
              <a:gd name="connsiteX7" fmla="*/ 4763386 w 4763386"/>
              <a:gd name="connsiteY7" fmla="*/ 38094 h 699989"/>
              <a:gd name="connsiteX0" fmla="*/ 4582632 w 4582632"/>
              <a:gd name="connsiteY0" fmla="*/ 38093 h 699988"/>
              <a:gd name="connsiteX1" fmla="*/ 2860159 w 4582632"/>
              <a:gd name="connsiteY1" fmla="*/ 0 h 699988"/>
              <a:gd name="connsiteX2" fmla="*/ 2881424 w 4582632"/>
              <a:gd name="connsiteY2" fmla="*/ 408825 h 699988"/>
              <a:gd name="connsiteX3" fmla="*/ 244549 w 4582632"/>
              <a:gd name="connsiteY3" fmla="*/ 444454 h 699988"/>
              <a:gd name="connsiteX4" fmla="*/ 0 w 4582632"/>
              <a:gd name="connsiteY4" fmla="*/ 699988 h 699988"/>
              <a:gd name="connsiteX5" fmla="*/ 4572000 w 4582632"/>
              <a:gd name="connsiteY5" fmla="*/ 699988 h 699988"/>
              <a:gd name="connsiteX6" fmla="*/ 4582632 w 4582632"/>
              <a:gd name="connsiteY6" fmla="*/ 38093 h 699988"/>
              <a:gd name="connsiteX0" fmla="*/ 4359348 w 4359348"/>
              <a:gd name="connsiteY0" fmla="*/ 38093 h 699988"/>
              <a:gd name="connsiteX1" fmla="*/ 2636875 w 4359348"/>
              <a:gd name="connsiteY1" fmla="*/ 0 h 699988"/>
              <a:gd name="connsiteX2" fmla="*/ 2658140 w 4359348"/>
              <a:gd name="connsiteY2" fmla="*/ 408825 h 699988"/>
              <a:gd name="connsiteX3" fmla="*/ 21265 w 4359348"/>
              <a:gd name="connsiteY3" fmla="*/ 444454 h 699988"/>
              <a:gd name="connsiteX4" fmla="*/ 0 w 4359348"/>
              <a:gd name="connsiteY4" fmla="*/ 699985 h 699988"/>
              <a:gd name="connsiteX5" fmla="*/ 4348716 w 4359348"/>
              <a:gd name="connsiteY5" fmla="*/ 699988 h 699988"/>
              <a:gd name="connsiteX6" fmla="*/ 4359348 w 4359348"/>
              <a:gd name="connsiteY6" fmla="*/ 38093 h 699988"/>
              <a:gd name="connsiteX0" fmla="*/ 4359348 w 4359349"/>
              <a:gd name="connsiteY0" fmla="*/ 38093 h 699985"/>
              <a:gd name="connsiteX1" fmla="*/ 2636875 w 4359349"/>
              <a:gd name="connsiteY1" fmla="*/ 0 h 699985"/>
              <a:gd name="connsiteX2" fmla="*/ 2658140 w 4359349"/>
              <a:gd name="connsiteY2" fmla="*/ 408825 h 699985"/>
              <a:gd name="connsiteX3" fmla="*/ 21265 w 4359349"/>
              <a:gd name="connsiteY3" fmla="*/ 444454 h 699985"/>
              <a:gd name="connsiteX4" fmla="*/ 0 w 4359349"/>
              <a:gd name="connsiteY4" fmla="*/ 699985 h 699985"/>
              <a:gd name="connsiteX5" fmla="*/ 4359349 w 4359349"/>
              <a:gd name="connsiteY5" fmla="*/ 699985 h 699985"/>
              <a:gd name="connsiteX6" fmla="*/ 4359348 w 4359349"/>
              <a:gd name="connsiteY6" fmla="*/ 38093 h 699985"/>
              <a:gd name="connsiteX0" fmla="*/ 4359348 w 4359349"/>
              <a:gd name="connsiteY0" fmla="*/ 382279 h 1044171"/>
              <a:gd name="connsiteX1" fmla="*/ 2636875 w 4359349"/>
              <a:gd name="connsiteY1" fmla="*/ 344186 h 1044171"/>
              <a:gd name="connsiteX2" fmla="*/ 2658140 w 4359349"/>
              <a:gd name="connsiteY2" fmla="*/ 753011 h 1044171"/>
              <a:gd name="connsiteX3" fmla="*/ 0 w 4359349"/>
              <a:gd name="connsiteY3" fmla="*/ 0 h 1044171"/>
              <a:gd name="connsiteX4" fmla="*/ 0 w 4359349"/>
              <a:gd name="connsiteY4" fmla="*/ 1044171 h 1044171"/>
              <a:gd name="connsiteX5" fmla="*/ 4359349 w 4359349"/>
              <a:gd name="connsiteY5" fmla="*/ 1044171 h 1044171"/>
              <a:gd name="connsiteX6" fmla="*/ 4359348 w 4359349"/>
              <a:gd name="connsiteY6" fmla="*/ 382279 h 1044171"/>
              <a:gd name="connsiteX0" fmla="*/ 4359348 w 4359349"/>
              <a:gd name="connsiteY0" fmla="*/ 577360 h 1239252"/>
              <a:gd name="connsiteX1" fmla="*/ 2636875 w 4359349"/>
              <a:gd name="connsiteY1" fmla="*/ 539267 h 1239252"/>
              <a:gd name="connsiteX2" fmla="*/ 2658140 w 4359349"/>
              <a:gd name="connsiteY2" fmla="*/ 948092 h 1239252"/>
              <a:gd name="connsiteX3" fmla="*/ 0 w 4359349"/>
              <a:gd name="connsiteY3" fmla="*/ 0 h 1239252"/>
              <a:gd name="connsiteX4" fmla="*/ 0 w 4359349"/>
              <a:gd name="connsiteY4" fmla="*/ 1239252 h 1239252"/>
              <a:gd name="connsiteX5" fmla="*/ 4359349 w 4359349"/>
              <a:gd name="connsiteY5" fmla="*/ 1239252 h 1239252"/>
              <a:gd name="connsiteX6" fmla="*/ 4359348 w 4359349"/>
              <a:gd name="connsiteY6" fmla="*/ 577360 h 1239252"/>
              <a:gd name="connsiteX0" fmla="*/ 4359348 w 4359349"/>
              <a:gd name="connsiteY0" fmla="*/ 604671 h 1266563"/>
              <a:gd name="connsiteX1" fmla="*/ 2636875 w 4359349"/>
              <a:gd name="connsiteY1" fmla="*/ 566578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4359348 w 4359349"/>
              <a:gd name="connsiteY6" fmla="*/ 604671 h 1266563"/>
              <a:gd name="connsiteX0" fmla="*/ 4359348 w 4359349"/>
              <a:gd name="connsiteY0" fmla="*/ 604671 h 1266563"/>
              <a:gd name="connsiteX1" fmla="*/ 1182427 w 4359349"/>
              <a:gd name="connsiteY1" fmla="*/ 1013640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4359348 w 4359349"/>
              <a:gd name="connsiteY6" fmla="*/ 604671 h 1266563"/>
              <a:gd name="connsiteX0" fmla="*/ 4359348 w 4359349"/>
              <a:gd name="connsiteY0" fmla="*/ 604671 h 1266563"/>
              <a:gd name="connsiteX1" fmla="*/ 1302097 w 4359349"/>
              <a:gd name="connsiteY1" fmla="*/ 786047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4359348 w 4359349"/>
              <a:gd name="connsiteY6" fmla="*/ 604671 h 1266563"/>
              <a:gd name="connsiteX0" fmla="*/ 2963200 w 4359349"/>
              <a:gd name="connsiteY0" fmla="*/ 791623 h 1266563"/>
              <a:gd name="connsiteX1" fmla="*/ 1302097 w 4359349"/>
              <a:gd name="connsiteY1" fmla="*/ 786047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2963200 w 4359349"/>
              <a:gd name="connsiteY6" fmla="*/ 791623 h 1266563"/>
              <a:gd name="connsiteX0" fmla="*/ 2963200 w 4359349"/>
              <a:gd name="connsiteY0" fmla="*/ 791623 h 1266563"/>
              <a:gd name="connsiteX1" fmla="*/ 1302097 w 4359349"/>
              <a:gd name="connsiteY1" fmla="*/ 786047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2963200 w 4359349"/>
              <a:gd name="connsiteY6" fmla="*/ 791623 h 1266563"/>
              <a:gd name="connsiteX0" fmla="*/ 3015364 w 4359349"/>
              <a:gd name="connsiteY0" fmla="*/ 771303 h 1266563"/>
              <a:gd name="connsiteX1" fmla="*/ 1302097 w 4359349"/>
              <a:gd name="connsiteY1" fmla="*/ 786047 h 1266563"/>
              <a:gd name="connsiteX2" fmla="*/ 1280403 w 4359349"/>
              <a:gd name="connsiteY2" fmla="*/ 0 h 1266563"/>
              <a:gd name="connsiteX3" fmla="*/ 0 w 4359349"/>
              <a:gd name="connsiteY3" fmla="*/ 27311 h 1266563"/>
              <a:gd name="connsiteX4" fmla="*/ 0 w 4359349"/>
              <a:gd name="connsiteY4" fmla="*/ 1266563 h 1266563"/>
              <a:gd name="connsiteX5" fmla="*/ 4359349 w 4359349"/>
              <a:gd name="connsiteY5" fmla="*/ 1266563 h 1266563"/>
              <a:gd name="connsiteX6" fmla="*/ 3015364 w 4359349"/>
              <a:gd name="connsiteY6" fmla="*/ 771303 h 1266563"/>
              <a:gd name="connsiteX0" fmla="*/ 3015364 w 3039912"/>
              <a:gd name="connsiteY0" fmla="*/ 771303 h 1327526"/>
              <a:gd name="connsiteX1" fmla="*/ 1302097 w 3039912"/>
              <a:gd name="connsiteY1" fmla="*/ 786047 h 1327526"/>
              <a:gd name="connsiteX2" fmla="*/ 1280403 w 3039912"/>
              <a:gd name="connsiteY2" fmla="*/ 0 h 1327526"/>
              <a:gd name="connsiteX3" fmla="*/ 0 w 3039912"/>
              <a:gd name="connsiteY3" fmla="*/ 27311 h 1327526"/>
              <a:gd name="connsiteX4" fmla="*/ 0 w 3039912"/>
              <a:gd name="connsiteY4" fmla="*/ 1266563 h 1327526"/>
              <a:gd name="connsiteX5" fmla="*/ 3039912 w 3039912"/>
              <a:gd name="connsiteY5" fmla="*/ 1327526 h 1327526"/>
              <a:gd name="connsiteX6" fmla="*/ 3015364 w 3039912"/>
              <a:gd name="connsiteY6" fmla="*/ 771303 h 1327526"/>
              <a:gd name="connsiteX0" fmla="*/ 3015364 w 3015365"/>
              <a:gd name="connsiteY0" fmla="*/ 771303 h 1266563"/>
              <a:gd name="connsiteX1" fmla="*/ 1302097 w 3015365"/>
              <a:gd name="connsiteY1" fmla="*/ 786047 h 1266563"/>
              <a:gd name="connsiteX2" fmla="*/ 1280403 w 3015365"/>
              <a:gd name="connsiteY2" fmla="*/ 0 h 1266563"/>
              <a:gd name="connsiteX3" fmla="*/ 0 w 3015365"/>
              <a:gd name="connsiteY3" fmla="*/ 27311 h 1266563"/>
              <a:gd name="connsiteX4" fmla="*/ 0 w 3015365"/>
              <a:gd name="connsiteY4" fmla="*/ 1266563 h 1266563"/>
              <a:gd name="connsiteX5" fmla="*/ 3015365 w 3015365"/>
              <a:gd name="connsiteY5" fmla="*/ 1266563 h 1266563"/>
              <a:gd name="connsiteX6" fmla="*/ 3015364 w 3015365"/>
              <a:gd name="connsiteY6" fmla="*/ 771303 h 1266563"/>
              <a:gd name="connsiteX0" fmla="*/ 3015364 w 3015365"/>
              <a:gd name="connsiteY0" fmla="*/ 771303 h 1266563"/>
              <a:gd name="connsiteX1" fmla="*/ 1302097 w 3015365"/>
              <a:gd name="connsiteY1" fmla="*/ 786047 h 1266563"/>
              <a:gd name="connsiteX2" fmla="*/ 1295745 w 3015365"/>
              <a:gd name="connsiteY2" fmla="*/ 0 h 1266563"/>
              <a:gd name="connsiteX3" fmla="*/ 0 w 3015365"/>
              <a:gd name="connsiteY3" fmla="*/ 27311 h 1266563"/>
              <a:gd name="connsiteX4" fmla="*/ 0 w 3015365"/>
              <a:gd name="connsiteY4" fmla="*/ 1266563 h 1266563"/>
              <a:gd name="connsiteX5" fmla="*/ 3015365 w 3015365"/>
              <a:gd name="connsiteY5" fmla="*/ 1266563 h 1266563"/>
              <a:gd name="connsiteX6" fmla="*/ 3015364 w 3015365"/>
              <a:gd name="connsiteY6" fmla="*/ 771303 h 1266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15365" h="1266563">
                <a:moveTo>
                  <a:pt x="3015364" y="771303"/>
                </a:moveTo>
                <a:lnTo>
                  <a:pt x="1302097" y="786047"/>
                </a:lnTo>
                <a:cubicBezTo>
                  <a:pt x="1299980" y="524031"/>
                  <a:pt x="1297862" y="262016"/>
                  <a:pt x="1295745" y="0"/>
                </a:cubicBezTo>
                <a:lnTo>
                  <a:pt x="0" y="27311"/>
                </a:lnTo>
                <a:lnTo>
                  <a:pt x="0" y="1266563"/>
                </a:lnTo>
                <a:lnTo>
                  <a:pt x="3015365" y="1266563"/>
                </a:lnTo>
                <a:cubicBezTo>
                  <a:pt x="3015365" y="1101476"/>
                  <a:pt x="3015364" y="936390"/>
                  <a:pt x="3015364" y="77130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58"/>
          <p:cNvGrpSpPr>
            <a:grpSpLocks/>
          </p:cNvGrpSpPr>
          <p:nvPr userDrawn="1"/>
        </p:nvGrpSpPr>
        <p:grpSpPr bwMode="gray">
          <a:xfrm>
            <a:off x="8607450" y="5976176"/>
            <a:ext cx="482141" cy="578422"/>
            <a:chOff x="3026" y="1482"/>
            <a:chExt cx="656" cy="787"/>
          </a:xfrm>
        </p:grpSpPr>
        <p:grpSp>
          <p:nvGrpSpPr>
            <p:cNvPr id="11" name="Group 59"/>
            <p:cNvGrpSpPr>
              <a:grpSpLocks/>
            </p:cNvGrpSpPr>
            <p:nvPr/>
          </p:nvGrpSpPr>
          <p:grpSpPr bwMode="gray">
            <a:xfrm rot="4930849">
              <a:off x="3067" y="1655"/>
              <a:ext cx="573" cy="656"/>
              <a:chOff x="3051" y="1018"/>
              <a:chExt cx="573" cy="656"/>
            </a:xfrm>
          </p:grpSpPr>
          <p:sp>
            <p:nvSpPr>
              <p:cNvPr id="13" name="Oval 60"/>
              <p:cNvSpPr>
                <a:spLocks noChangeArrowheads="1"/>
              </p:cNvSpPr>
              <p:nvPr/>
            </p:nvSpPr>
            <p:spPr bwMode="gray">
              <a:xfrm>
                <a:off x="3458" y="1508"/>
                <a:ext cx="166" cy="166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Oval 61"/>
              <p:cNvSpPr>
                <a:spLocks noChangeArrowheads="1"/>
              </p:cNvSpPr>
              <p:nvPr/>
            </p:nvSpPr>
            <p:spPr bwMode="gray">
              <a:xfrm>
                <a:off x="3051" y="1160"/>
                <a:ext cx="254" cy="254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" name="Oval 62"/>
              <p:cNvSpPr>
                <a:spLocks noChangeArrowheads="1"/>
              </p:cNvSpPr>
              <p:nvPr/>
            </p:nvSpPr>
            <p:spPr bwMode="gray">
              <a:xfrm>
                <a:off x="3170" y="1018"/>
                <a:ext cx="318" cy="318"/>
              </a:xfrm>
              <a:prstGeom prst="ellipse">
                <a:avLst/>
              </a:prstGeom>
              <a:solidFill>
                <a:srgbClr val="FFFFFF">
                  <a:alpha val="30000"/>
                </a:srgbClr>
              </a:soli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pic>
          <p:nvPicPr>
            <p:cNvPr id="12" name="Picture 11" descr="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gray">
            <a:xfrm>
              <a:off x="3122" y="1482"/>
              <a:ext cx="525" cy="530"/>
            </a:xfrm>
            <a:prstGeom prst="rect">
              <a:avLst/>
            </a:prstGeom>
            <a:noFill/>
          </p:spPr>
        </p:pic>
      </p:grpSp>
      <p:grpSp>
        <p:nvGrpSpPr>
          <p:cNvPr id="16" name="Group 224"/>
          <p:cNvGrpSpPr>
            <a:grpSpLocks/>
          </p:cNvGrpSpPr>
          <p:nvPr userDrawn="1"/>
        </p:nvGrpSpPr>
        <p:grpSpPr bwMode="gray">
          <a:xfrm>
            <a:off x="8061249" y="6206977"/>
            <a:ext cx="444795" cy="651023"/>
            <a:chOff x="48" y="2632"/>
            <a:chExt cx="948" cy="1388"/>
          </a:xfrm>
          <a:solidFill>
            <a:srgbClr val="FFFFFF">
              <a:alpha val="46000"/>
            </a:srgbClr>
          </a:solidFill>
        </p:grpSpPr>
        <p:sp>
          <p:nvSpPr>
            <p:cNvPr id="21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2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3" name="Group 224"/>
          <p:cNvGrpSpPr>
            <a:grpSpLocks/>
          </p:cNvGrpSpPr>
          <p:nvPr userDrawn="1"/>
        </p:nvGrpSpPr>
        <p:grpSpPr bwMode="gray">
          <a:xfrm>
            <a:off x="7852144" y="6411433"/>
            <a:ext cx="305106" cy="446567"/>
            <a:chOff x="48" y="2632"/>
            <a:chExt cx="948" cy="1388"/>
          </a:xfrm>
          <a:solidFill>
            <a:srgbClr val="FFFFFF">
              <a:alpha val="27000"/>
            </a:srgbClr>
          </a:solidFill>
        </p:grpSpPr>
        <p:sp>
          <p:nvSpPr>
            <p:cNvPr id="24" name="Freeform 225"/>
            <p:cNvSpPr>
              <a:spLocks/>
            </p:cNvSpPr>
            <p:nvPr/>
          </p:nvSpPr>
          <p:spPr bwMode="gray">
            <a:xfrm>
              <a:off x="48" y="2632"/>
              <a:ext cx="948" cy="1302"/>
            </a:xfrm>
            <a:custGeom>
              <a:avLst/>
              <a:gdLst/>
              <a:ahLst/>
              <a:cxnLst>
                <a:cxn ang="0">
                  <a:pos x="0" y="872"/>
                </a:cxn>
                <a:cxn ang="0">
                  <a:pos x="948" y="814"/>
                </a:cxn>
                <a:cxn ang="0">
                  <a:pos x="592" y="732"/>
                </a:cxn>
                <a:cxn ang="0">
                  <a:pos x="804" y="600"/>
                </a:cxn>
                <a:cxn ang="0">
                  <a:pos x="540" y="512"/>
                </a:cxn>
                <a:cxn ang="0">
                  <a:pos x="744" y="380"/>
                </a:cxn>
                <a:cxn ang="0">
                  <a:pos x="536" y="340"/>
                </a:cxn>
                <a:cxn ang="0">
                  <a:pos x="652" y="252"/>
                </a:cxn>
                <a:cxn ang="0">
                  <a:pos x="500" y="192"/>
                </a:cxn>
                <a:cxn ang="0">
                  <a:pos x="602" y="132"/>
                </a:cxn>
                <a:cxn ang="0">
                  <a:pos x="460" y="0"/>
                </a:cxn>
                <a:cxn ang="0">
                  <a:pos x="328" y="142"/>
                </a:cxn>
                <a:cxn ang="0">
                  <a:pos x="412" y="188"/>
                </a:cxn>
                <a:cxn ang="0">
                  <a:pos x="276" y="272"/>
                </a:cxn>
                <a:cxn ang="0">
                  <a:pos x="374" y="322"/>
                </a:cxn>
                <a:cxn ang="0">
                  <a:pos x="188" y="406"/>
                </a:cxn>
                <a:cxn ang="0">
                  <a:pos x="368" y="512"/>
                </a:cxn>
                <a:cxn ang="0">
                  <a:pos x="100" y="620"/>
                </a:cxn>
                <a:cxn ang="0">
                  <a:pos x="324" y="742"/>
                </a:cxn>
                <a:cxn ang="0">
                  <a:pos x="0" y="872"/>
                </a:cxn>
              </a:cxnLst>
              <a:rect l="0" t="0" r="r" b="b"/>
              <a:pathLst>
                <a:path w="948" h="1302">
                  <a:moveTo>
                    <a:pt x="0" y="872"/>
                  </a:moveTo>
                  <a:cubicBezTo>
                    <a:pt x="0" y="872"/>
                    <a:pt x="470" y="1302"/>
                    <a:pt x="948" y="814"/>
                  </a:cubicBezTo>
                  <a:cubicBezTo>
                    <a:pt x="696" y="912"/>
                    <a:pt x="592" y="732"/>
                    <a:pt x="592" y="732"/>
                  </a:cubicBezTo>
                  <a:cubicBezTo>
                    <a:pt x="592" y="732"/>
                    <a:pt x="718" y="694"/>
                    <a:pt x="804" y="600"/>
                  </a:cubicBezTo>
                  <a:cubicBezTo>
                    <a:pt x="640" y="652"/>
                    <a:pt x="540" y="512"/>
                    <a:pt x="540" y="512"/>
                  </a:cubicBezTo>
                  <a:cubicBezTo>
                    <a:pt x="540" y="512"/>
                    <a:pt x="648" y="464"/>
                    <a:pt x="744" y="380"/>
                  </a:cubicBezTo>
                  <a:cubicBezTo>
                    <a:pt x="602" y="426"/>
                    <a:pt x="536" y="340"/>
                    <a:pt x="536" y="340"/>
                  </a:cubicBezTo>
                  <a:cubicBezTo>
                    <a:pt x="536" y="340"/>
                    <a:pt x="604" y="310"/>
                    <a:pt x="652" y="252"/>
                  </a:cubicBezTo>
                  <a:cubicBezTo>
                    <a:pt x="526" y="268"/>
                    <a:pt x="500" y="192"/>
                    <a:pt x="500" y="192"/>
                  </a:cubicBezTo>
                  <a:cubicBezTo>
                    <a:pt x="500" y="192"/>
                    <a:pt x="558" y="176"/>
                    <a:pt x="602" y="132"/>
                  </a:cubicBezTo>
                  <a:cubicBezTo>
                    <a:pt x="466" y="160"/>
                    <a:pt x="460" y="0"/>
                    <a:pt x="460" y="0"/>
                  </a:cubicBezTo>
                  <a:cubicBezTo>
                    <a:pt x="460" y="0"/>
                    <a:pt x="420" y="164"/>
                    <a:pt x="328" y="142"/>
                  </a:cubicBezTo>
                  <a:cubicBezTo>
                    <a:pt x="372" y="188"/>
                    <a:pt x="412" y="188"/>
                    <a:pt x="412" y="188"/>
                  </a:cubicBezTo>
                  <a:cubicBezTo>
                    <a:pt x="412" y="188"/>
                    <a:pt x="374" y="288"/>
                    <a:pt x="276" y="272"/>
                  </a:cubicBezTo>
                  <a:cubicBezTo>
                    <a:pt x="328" y="310"/>
                    <a:pt x="374" y="322"/>
                    <a:pt x="374" y="322"/>
                  </a:cubicBezTo>
                  <a:cubicBezTo>
                    <a:pt x="374" y="322"/>
                    <a:pt x="322" y="440"/>
                    <a:pt x="188" y="406"/>
                  </a:cubicBezTo>
                  <a:cubicBezTo>
                    <a:pt x="258" y="470"/>
                    <a:pt x="368" y="512"/>
                    <a:pt x="368" y="512"/>
                  </a:cubicBezTo>
                  <a:cubicBezTo>
                    <a:pt x="368" y="512"/>
                    <a:pt x="252" y="696"/>
                    <a:pt x="100" y="620"/>
                  </a:cubicBezTo>
                  <a:cubicBezTo>
                    <a:pt x="208" y="710"/>
                    <a:pt x="324" y="742"/>
                    <a:pt x="324" y="742"/>
                  </a:cubicBezTo>
                  <a:cubicBezTo>
                    <a:pt x="324" y="742"/>
                    <a:pt x="206" y="942"/>
                    <a:pt x="0" y="87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5" name="Freeform 226"/>
            <p:cNvSpPr>
              <a:spLocks/>
            </p:cNvSpPr>
            <p:nvPr/>
          </p:nvSpPr>
          <p:spPr bwMode="gray">
            <a:xfrm>
              <a:off x="448" y="2864"/>
              <a:ext cx="150" cy="1156"/>
            </a:xfrm>
            <a:custGeom>
              <a:avLst/>
              <a:gdLst/>
              <a:ahLst/>
              <a:cxnLst>
                <a:cxn ang="0">
                  <a:pos x="0" y="1156"/>
                </a:cxn>
                <a:cxn ang="0">
                  <a:pos x="88" y="1156"/>
                </a:cxn>
                <a:cxn ang="0">
                  <a:pos x="62" y="506"/>
                </a:cxn>
                <a:cxn ang="0">
                  <a:pos x="150" y="312"/>
                </a:cxn>
                <a:cxn ang="0">
                  <a:pos x="70" y="436"/>
                </a:cxn>
                <a:cxn ang="0">
                  <a:pos x="56" y="0"/>
                </a:cxn>
                <a:cxn ang="0">
                  <a:pos x="42" y="292"/>
                </a:cxn>
                <a:cxn ang="0">
                  <a:pos x="0" y="84"/>
                </a:cxn>
                <a:cxn ang="0">
                  <a:pos x="36" y="396"/>
                </a:cxn>
                <a:cxn ang="0">
                  <a:pos x="0" y="1156"/>
                </a:cxn>
              </a:cxnLst>
              <a:rect l="0" t="0" r="r" b="b"/>
              <a:pathLst>
                <a:path w="150" h="1156">
                  <a:moveTo>
                    <a:pt x="0" y="1156"/>
                  </a:moveTo>
                  <a:lnTo>
                    <a:pt x="88" y="1156"/>
                  </a:lnTo>
                  <a:lnTo>
                    <a:pt x="62" y="506"/>
                  </a:lnTo>
                  <a:lnTo>
                    <a:pt x="150" y="312"/>
                  </a:lnTo>
                  <a:lnTo>
                    <a:pt x="70" y="436"/>
                  </a:lnTo>
                  <a:lnTo>
                    <a:pt x="56" y="0"/>
                  </a:lnTo>
                  <a:lnTo>
                    <a:pt x="42" y="292"/>
                  </a:lnTo>
                  <a:lnTo>
                    <a:pt x="0" y="84"/>
                  </a:lnTo>
                  <a:lnTo>
                    <a:pt x="36" y="396"/>
                  </a:lnTo>
                  <a:lnTo>
                    <a:pt x="0" y="1156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6" name="Group 61"/>
          <p:cNvGrpSpPr>
            <a:grpSpLocks/>
          </p:cNvGrpSpPr>
          <p:nvPr userDrawn="1"/>
        </p:nvGrpSpPr>
        <p:grpSpPr bwMode="gray">
          <a:xfrm rot="11372457" flipH="1" flipV="1">
            <a:off x="6746124" y="6590529"/>
            <a:ext cx="166192" cy="211715"/>
            <a:chOff x="3706" y="3060"/>
            <a:chExt cx="317" cy="408"/>
          </a:xfrm>
        </p:grpSpPr>
        <p:grpSp>
          <p:nvGrpSpPr>
            <p:cNvPr id="27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30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28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68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2" name="AutoShape 74"/>
          <p:cNvSpPr>
            <a:spLocks noChangeArrowheads="1"/>
          </p:cNvSpPr>
          <p:nvPr userDrawn="1"/>
        </p:nvSpPr>
        <p:spPr bwMode="gray">
          <a:xfrm>
            <a:off x="7949057" y="6055571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AutoShape 74"/>
          <p:cNvSpPr>
            <a:spLocks noChangeArrowheads="1"/>
          </p:cNvSpPr>
          <p:nvPr userDrawn="1"/>
        </p:nvSpPr>
        <p:spPr bwMode="gray">
          <a:xfrm>
            <a:off x="6372736" y="6565912"/>
            <a:ext cx="185737" cy="185738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4" name="Freeform 33"/>
          <p:cNvSpPr/>
          <p:nvPr userDrawn="1"/>
        </p:nvSpPr>
        <p:spPr bwMode="gray">
          <a:xfrm flipH="1">
            <a:off x="-1" y="6329512"/>
            <a:ext cx="4359349" cy="528488"/>
          </a:xfrm>
          <a:custGeom>
            <a:avLst/>
            <a:gdLst>
              <a:gd name="connsiteX0" fmla="*/ 0 w 9144000"/>
              <a:gd name="connsiteY0" fmla="*/ 2296632 h 3870251"/>
              <a:gd name="connsiteX1" fmla="*/ 0 w 9144000"/>
              <a:gd name="connsiteY1" fmla="*/ 3870251 h 3870251"/>
              <a:gd name="connsiteX2" fmla="*/ 9133367 w 9144000"/>
              <a:gd name="connsiteY2" fmla="*/ 3870251 h 3870251"/>
              <a:gd name="connsiteX3" fmla="*/ 9144000 w 9144000"/>
              <a:gd name="connsiteY3" fmla="*/ 0 h 3870251"/>
              <a:gd name="connsiteX4" fmla="*/ 0 w 9144000"/>
              <a:gd name="connsiteY4" fmla="*/ 2296632 h 3870251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382772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0 w 9144000"/>
              <a:gd name="connsiteY0" fmla="*/ 2679404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0 w 9144000"/>
              <a:gd name="connsiteY5" fmla="*/ 2679404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70112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0 w 9144000"/>
              <a:gd name="connsiteY1" fmla="*/ 4253023 h 4253023"/>
              <a:gd name="connsiteX2" fmla="*/ 9133367 w 9144000"/>
              <a:gd name="connsiteY2" fmla="*/ 4253023 h 4253023"/>
              <a:gd name="connsiteX3" fmla="*/ 9144000 w 9144000"/>
              <a:gd name="connsiteY3" fmla="*/ 0 h 4253023"/>
              <a:gd name="connsiteX4" fmla="*/ 8006316 w 9144000"/>
              <a:gd name="connsiteY4" fmla="*/ 0 h 4253023"/>
              <a:gd name="connsiteX5" fmla="*/ 7985051 w 9144000"/>
              <a:gd name="connsiteY5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0 w 9144000"/>
              <a:gd name="connsiteY2" fmla="*/ 4253023 h 4253023"/>
              <a:gd name="connsiteX3" fmla="*/ 9133367 w 9144000"/>
              <a:gd name="connsiteY3" fmla="*/ 4253023 h 4253023"/>
              <a:gd name="connsiteX4" fmla="*/ 9144000 w 9144000"/>
              <a:gd name="connsiteY4" fmla="*/ 0 h 4253023"/>
              <a:gd name="connsiteX5" fmla="*/ 8006316 w 9144000"/>
              <a:gd name="connsiteY5" fmla="*/ 0 h 4253023"/>
              <a:gd name="connsiteX6" fmla="*/ 7985051 w 9144000"/>
              <a:gd name="connsiteY6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0 w 9144000"/>
              <a:gd name="connsiteY3" fmla="*/ 4253023 h 4253023"/>
              <a:gd name="connsiteX4" fmla="*/ 9133367 w 9144000"/>
              <a:gd name="connsiteY4" fmla="*/ 4253023 h 4253023"/>
              <a:gd name="connsiteX5" fmla="*/ 9144000 w 9144000"/>
              <a:gd name="connsiteY5" fmla="*/ 0 h 4253023"/>
              <a:gd name="connsiteX6" fmla="*/ 8006316 w 9144000"/>
              <a:gd name="connsiteY6" fmla="*/ 0 h 4253023"/>
              <a:gd name="connsiteX7" fmla="*/ 7985051 w 9144000"/>
              <a:gd name="connsiteY7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0 w 9144000"/>
              <a:gd name="connsiteY4" fmla="*/ 4253023 h 4253023"/>
              <a:gd name="connsiteX5" fmla="*/ 9133367 w 9144000"/>
              <a:gd name="connsiteY5" fmla="*/ 4253023 h 4253023"/>
              <a:gd name="connsiteX6" fmla="*/ 9144000 w 9144000"/>
              <a:gd name="connsiteY6" fmla="*/ 0 h 4253023"/>
              <a:gd name="connsiteX7" fmla="*/ 8006316 w 9144000"/>
              <a:gd name="connsiteY7" fmla="*/ 0 h 4253023"/>
              <a:gd name="connsiteX8" fmla="*/ 7985051 w 9144000"/>
              <a:gd name="connsiteY8" fmla="*/ 1158948 h 4253023"/>
              <a:gd name="connsiteX0" fmla="*/ 7985051 w 9144000"/>
              <a:gd name="connsiteY0" fmla="*/ 1158948 h 4253023"/>
              <a:gd name="connsiteX1" fmla="*/ 6645349 w 9144000"/>
              <a:gd name="connsiteY1" fmla="*/ 1158949 h 4253023"/>
              <a:gd name="connsiteX2" fmla="*/ 6602819 w 9144000"/>
              <a:gd name="connsiteY2" fmla="*/ 2286000 h 4253023"/>
              <a:gd name="connsiteX3" fmla="*/ 5305647 w 9144000"/>
              <a:gd name="connsiteY3" fmla="*/ 2349795 h 4253023"/>
              <a:gd name="connsiteX4" fmla="*/ 5252484 w 9144000"/>
              <a:gd name="connsiteY4" fmla="*/ 3455581 h 4253023"/>
              <a:gd name="connsiteX5" fmla="*/ 0 w 9144000"/>
              <a:gd name="connsiteY5" fmla="*/ 4253023 h 4253023"/>
              <a:gd name="connsiteX6" fmla="*/ 9133367 w 9144000"/>
              <a:gd name="connsiteY6" fmla="*/ 4253023 h 4253023"/>
              <a:gd name="connsiteX7" fmla="*/ 9144000 w 9144000"/>
              <a:gd name="connsiteY7" fmla="*/ 0 h 4253023"/>
              <a:gd name="connsiteX8" fmla="*/ 8006316 w 9144000"/>
              <a:gd name="connsiteY8" fmla="*/ 0 h 4253023"/>
              <a:gd name="connsiteX9" fmla="*/ 7985051 w 9144000"/>
              <a:gd name="connsiteY9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455581 h 4253023"/>
              <a:gd name="connsiteX5" fmla="*/ 0 w 4582633"/>
              <a:gd name="connsiteY5" fmla="*/ 4253023 h 4253023"/>
              <a:gd name="connsiteX6" fmla="*/ 4572000 w 4582633"/>
              <a:gd name="connsiteY6" fmla="*/ 4253023 h 4253023"/>
              <a:gd name="connsiteX7" fmla="*/ 4582633 w 4582633"/>
              <a:gd name="connsiteY7" fmla="*/ 0 h 4253023"/>
              <a:gd name="connsiteX8" fmla="*/ 3444949 w 4582633"/>
              <a:gd name="connsiteY8" fmla="*/ 0 h 4253023"/>
              <a:gd name="connsiteX9" fmla="*/ 3423684 w 4582633"/>
              <a:gd name="connsiteY9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455581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34316 w 4593265"/>
              <a:gd name="connsiteY0" fmla="*/ 1158948 h 4253023"/>
              <a:gd name="connsiteX1" fmla="*/ 2094614 w 4593265"/>
              <a:gd name="connsiteY1" fmla="*/ 1158949 h 4253023"/>
              <a:gd name="connsiteX2" fmla="*/ 2052084 w 4593265"/>
              <a:gd name="connsiteY2" fmla="*/ 2286000 h 4253023"/>
              <a:gd name="connsiteX3" fmla="*/ 754912 w 4593265"/>
              <a:gd name="connsiteY3" fmla="*/ 2349795 h 4253023"/>
              <a:gd name="connsiteX4" fmla="*/ 701749 w 4593265"/>
              <a:gd name="connsiteY4" fmla="*/ 3202089 h 4253023"/>
              <a:gd name="connsiteX5" fmla="*/ 0 w 4593265"/>
              <a:gd name="connsiteY5" fmla="*/ 3487479 h 4253023"/>
              <a:gd name="connsiteX6" fmla="*/ 10632 w 4593265"/>
              <a:gd name="connsiteY6" fmla="*/ 4253023 h 4253023"/>
              <a:gd name="connsiteX7" fmla="*/ 4582632 w 4593265"/>
              <a:gd name="connsiteY7" fmla="*/ 4253023 h 4253023"/>
              <a:gd name="connsiteX8" fmla="*/ 4593265 w 4593265"/>
              <a:gd name="connsiteY8" fmla="*/ 0 h 4253023"/>
              <a:gd name="connsiteX9" fmla="*/ 3455581 w 4593265"/>
              <a:gd name="connsiteY9" fmla="*/ 0 h 4253023"/>
              <a:gd name="connsiteX10" fmla="*/ 3434316 w 4593265"/>
              <a:gd name="connsiteY10" fmla="*/ 1158948 h 4253023"/>
              <a:gd name="connsiteX0" fmla="*/ 3423684 w 4582633"/>
              <a:gd name="connsiteY0" fmla="*/ 1158948 h 4253023"/>
              <a:gd name="connsiteX1" fmla="*/ 2083982 w 4582633"/>
              <a:gd name="connsiteY1" fmla="*/ 1158949 h 4253023"/>
              <a:gd name="connsiteX2" fmla="*/ 2041452 w 4582633"/>
              <a:gd name="connsiteY2" fmla="*/ 2286000 h 4253023"/>
              <a:gd name="connsiteX3" fmla="*/ 744280 w 4582633"/>
              <a:gd name="connsiteY3" fmla="*/ 2349795 h 4253023"/>
              <a:gd name="connsiteX4" fmla="*/ 691117 w 4582633"/>
              <a:gd name="connsiteY4" fmla="*/ 3202089 h 4253023"/>
              <a:gd name="connsiteX5" fmla="*/ 53163 w 4582633"/>
              <a:gd name="connsiteY5" fmla="*/ 3248071 h 4253023"/>
              <a:gd name="connsiteX6" fmla="*/ 0 w 4582633"/>
              <a:gd name="connsiteY6" fmla="*/ 4253023 h 4253023"/>
              <a:gd name="connsiteX7" fmla="*/ 4572000 w 4582633"/>
              <a:gd name="connsiteY7" fmla="*/ 4253023 h 4253023"/>
              <a:gd name="connsiteX8" fmla="*/ 4582633 w 4582633"/>
              <a:gd name="connsiteY8" fmla="*/ 0 h 4253023"/>
              <a:gd name="connsiteX9" fmla="*/ 3444949 w 4582633"/>
              <a:gd name="connsiteY9" fmla="*/ 0 h 4253023"/>
              <a:gd name="connsiteX10" fmla="*/ 3423684 w 4582633"/>
              <a:gd name="connsiteY10" fmla="*/ 1158948 h 4253023"/>
              <a:gd name="connsiteX0" fmla="*/ 3423684 w 4582632"/>
              <a:gd name="connsiteY0" fmla="*/ 1158948 h 4881212"/>
              <a:gd name="connsiteX1" fmla="*/ 2083982 w 4582632"/>
              <a:gd name="connsiteY1" fmla="*/ 1158949 h 4881212"/>
              <a:gd name="connsiteX2" fmla="*/ 2041452 w 4582632"/>
              <a:gd name="connsiteY2" fmla="*/ 2286000 h 4881212"/>
              <a:gd name="connsiteX3" fmla="*/ 744280 w 4582632"/>
              <a:gd name="connsiteY3" fmla="*/ 2349795 h 4881212"/>
              <a:gd name="connsiteX4" fmla="*/ 691117 w 4582632"/>
              <a:gd name="connsiteY4" fmla="*/ 3202089 h 4881212"/>
              <a:gd name="connsiteX5" fmla="*/ 53163 w 4582632"/>
              <a:gd name="connsiteY5" fmla="*/ 3248071 h 4881212"/>
              <a:gd name="connsiteX6" fmla="*/ 0 w 4582632"/>
              <a:gd name="connsiteY6" fmla="*/ 4253023 h 4881212"/>
              <a:gd name="connsiteX7" fmla="*/ 4572000 w 4582632"/>
              <a:gd name="connsiteY7" fmla="*/ 4253023 h 4881212"/>
              <a:gd name="connsiteX8" fmla="*/ 4582632 w 4582632"/>
              <a:gd name="connsiteY8" fmla="*/ 3591128 h 4881212"/>
              <a:gd name="connsiteX9" fmla="*/ 3444949 w 4582632"/>
              <a:gd name="connsiteY9" fmla="*/ 0 h 4881212"/>
              <a:gd name="connsiteX10" fmla="*/ 3423684 w 4582632"/>
              <a:gd name="connsiteY10" fmla="*/ 1158948 h 4881212"/>
              <a:gd name="connsiteX0" fmla="*/ 3423684 w 4582632"/>
              <a:gd name="connsiteY0" fmla="*/ 1158948 h 4253023"/>
              <a:gd name="connsiteX1" fmla="*/ 2083982 w 4582632"/>
              <a:gd name="connsiteY1" fmla="*/ 1158949 h 4253023"/>
              <a:gd name="connsiteX2" fmla="*/ 2041452 w 4582632"/>
              <a:gd name="connsiteY2" fmla="*/ 2286000 h 4253023"/>
              <a:gd name="connsiteX3" fmla="*/ 744280 w 4582632"/>
              <a:gd name="connsiteY3" fmla="*/ 2349795 h 4253023"/>
              <a:gd name="connsiteX4" fmla="*/ 691117 w 4582632"/>
              <a:gd name="connsiteY4" fmla="*/ 3202089 h 4253023"/>
              <a:gd name="connsiteX5" fmla="*/ 53163 w 4582632"/>
              <a:gd name="connsiteY5" fmla="*/ 3248071 h 4253023"/>
              <a:gd name="connsiteX6" fmla="*/ 0 w 4582632"/>
              <a:gd name="connsiteY6" fmla="*/ 4253023 h 4253023"/>
              <a:gd name="connsiteX7" fmla="*/ 4572000 w 4582632"/>
              <a:gd name="connsiteY7" fmla="*/ 4253023 h 4253023"/>
              <a:gd name="connsiteX8" fmla="*/ 4582632 w 4582632"/>
              <a:gd name="connsiteY8" fmla="*/ 3591128 h 4253023"/>
              <a:gd name="connsiteX9" fmla="*/ 3444949 w 4582632"/>
              <a:gd name="connsiteY9" fmla="*/ 0 h 4253023"/>
              <a:gd name="connsiteX10" fmla="*/ 3423684 w 4582632"/>
              <a:gd name="connsiteY10" fmla="*/ 1158948 h 4253023"/>
              <a:gd name="connsiteX0" fmla="*/ 3423684 w 4582632"/>
              <a:gd name="connsiteY0" fmla="*/ 0 h 3094075"/>
              <a:gd name="connsiteX1" fmla="*/ 2083982 w 4582632"/>
              <a:gd name="connsiteY1" fmla="*/ 1 h 3094075"/>
              <a:gd name="connsiteX2" fmla="*/ 2041452 w 4582632"/>
              <a:gd name="connsiteY2" fmla="*/ 1127052 h 3094075"/>
              <a:gd name="connsiteX3" fmla="*/ 744280 w 4582632"/>
              <a:gd name="connsiteY3" fmla="*/ 1190847 h 3094075"/>
              <a:gd name="connsiteX4" fmla="*/ 691117 w 4582632"/>
              <a:gd name="connsiteY4" fmla="*/ 2043141 h 3094075"/>
              <a:gd name="connsiteX5" fmla="*/ 53163 w 4582632"/>
              <a:gd name="connsiteY5" fmla="*/ 2089123 h 3094075"/>
              <a:gd name="connsiteX6" fmla="*/ 0 w 4582632"/>
              <a:gd name="connsiteY6" fmla="*/ 3094075 h 3094075"/>
              <a:gd name="connsiteX7" fmla="*/ 4572000 w 4582632"/>
              <a:gd name="connsiteY7" fmla="*/ 3094075 h 3094075"/>
              <a:gd name="connsiteX8" fmla="*/ 4582632 w 4582632"/>
              <a:gd name="connsiteY8" fmla="*/ 2432180 h 3094075"/>
              <a:gd name="connsiteX9" fmla="*/ 3423684 w 4582632"/>
              <a:gd name="connsiteY9" fmla="*/ 0 h 3094075"/>
              <a:gd name="connsiteX0" fmla="*/ 4582632 w 4582632"/>
              <a:gd name="connsiteY0" fmla="*/ 2432179 h 3094074"/>
              <a:gd name="connsiteX1" fmla="*/ 2083982 w 4582632"/>
              <a:gd name="connsiteY1" fmla="*/ 0 h 3094074"/>
              <a:gd name="connsiteX2" fmla="*/ 2041452 w 4582632"/>
              <a:gd name="connsiteY2" fmla="*/ 1127051 h 3094074"/>
              <a:gd name="connsiteX3" fmla="*/ 744280 w 4582632"/>
              <a:gd name="connsiteY3" fmla="*/ 1190846 h 3094074"/>
              <a:gd name="connsiteX4" fmla="*/ 691117 w 4582632"/>
              <a:gd name="connsiteY4" fmla="*/ 2043140 h 3094074"/>
              <a:gd name="connsiteX5" fmla="*/ 53163 w 4582632"/>
              <a:gd name="connsiteY5" fmla="*/ 2089122 h 3094074"/>
              <a:gd name="connsiteX6" fmla="*/ 0 w 4582632"/>
              <a:gd name="connsiteY6" fmla="*/ 3094074 h 3094074"/>
              <a:gd name="connsiteX7" fmla="*/ 4572000 w 4582632"/>
              <a:gd name="connsiteY7" fmla="*/ 3094074 h 3094074"/>
              <a:gd name="connsiteX8" fmla="*/ 4582632 w 4582632"/>
              <a:gd name="connsiteY8" fmla="*/ 2432179 h 3094074"/>
              <a:gd name="connsiteX0" fmla="*/ 4582632 w 4582632"/>
              <a:gd name="connsiteY0" fmla="*/ 1305127 h 1967022"/>
              <a:gd name="connsiteX1" fmla="*/ 2860159 w 4582632"/>
              <a:gd name="connsiteY1" fmla="*/ 1267034 h 1967022"/>
              <a:gd name="connsiteX2" fmla="*/ 2041452 w 4582632"/>
              <a:gd name="connsiteY2" fmla="*/ -1 h 1967022"/>
              <a:gd name="connsiteX3" fmla="*/ 744280 w 4582632"/>
              <a:gd name="connsiteY3" fmla="*/ 63794 h 1967022"/>
              <a:gd name="connsiteX4" fmla="*/ 691117 w 4582632"/>
              <a:gd name="connsiteY4" fmla="*/ 916088 h 1967022"/>
              <a:gd name="connsiteX5" fmla="*/ 53163 w 4582632"/>
              <a:gd name="connsiteY5" fmla="*/ 962070 h 1967022"/>
              <a:gd name="connsiteX6" fmla="*/ 0 w 4582632"/>
              <a:gd name="connsiteY6" fmla="*/ 1967022 h 1967022"/>
              <a:gd name="connsiteX7" fmla="*/ 4572000 w 4582632"/>
              <a:gd name="connsiteY7" fmla="*/ 1967022 h 1967022"/>
              <a:gd name="connsiteX8" fmla="*/ 4582632 w 4582632"/>
              <a:gd name="connsiteY8" fmla="*/ 1305127 h 1967022"/>
              <a:gd name="connsiteX0" fmla="*/ 4582632 w 4582632"/>
              <a:gd name="connsiteY0" fmla="*/ 1241334 h 1903229"/>
              <a:gd name="connsiteX1" fmla="*/ 2860159 w 4582632"/>
              <a:gd name="connsiteY1" fmla="*/ 1203241 h 1903229"/>
              <a:gd name="connsiteX2" fmla="*/ 2881424 w 4582632"/>
              <a:gd name="connsiteY2" fmla="*/ 1612066 h 1903229"/>
              <a:gd name="connsiteX3" fmla="*/ 744280 w 4582632"/>
              <a:gd name="connsiteY3" fmla="*/ 1 h 1903229"/>
              <a:gd name="connsiteX4" fmla="*/ 691117 w 4582632"/>
              <a:gd name="connsiteY4" fmla="*/ 852295 h 1903229"/>
              <a:gd name="connsiteX5" fmla="*/ 53163 w 4582632"/>
              <a:gd name="connsiteY5" fmla="*/ 898277 h 1903229"/>
              <a:gd name="connsiteX6" fmla="*/ 0 w 4582632"/>
              <a:gd name="connsiteY6" fmla="*/ 1903229 h 1903229"/>
              <a:gd name="connsiteX7" fmla="*/ 4572000 w 4582632"/>
              <a:gd name="connsiteY7" fmla="*/ 1903229 h 1903229"/>
              <a:gd name="connsiteX8" fmla="*/ 4582632 w 4582632"/>
              <a:gd name="connsiteY8" fmla="*/ 1241334 h 1903229"/>
              <a:gd name="connsiteX0" fmla="*/ 4582632 w 4582632"/>
              <a:gd name="connsiteY0" fmla="*/ 389039 h 1050934"/>
              <a:gd name="connsiteX1" fmla="*/ 2860159 w 4582632"/>
              <a:gd name="connsiteY1" fmla="*/ 350946 h 1050934"/>
              <a:gd name="connsiteX2" fmla="*/ 2881424 w 4582632"/>
              <a:gd name="connsiteY2" fmla="*/ 759771 h 1050934"/>
              <a:gd name="connsiteX3" fmla="*/ 244549 w 4582632"/>
              <a:gd name="connsiteY3" fmla="*/ 795400 h 1050934"/>
              <a:gd name="connsiteX4" fmla="*/ 691117 w 4582632"/>
              <a:gd name="connsiteY4" fmla="*/ 0 h 1050934"/>
              <a:gd name="connsiteX5" fmla="*/ 53163 w 4582632"/>
              <a:gd name="connsiteY5" fmla="*/ 45982 h 1050934"/>
              <a:gd name="connsiteX6" fmla="*/ 0 w 4582632"/>
              <a:gd name="connsiteY6" fmla="*/ 1050934 h 1050934"/>
              <a:gd name="connsiteX7" fmla="*/ 4572000 w 4582632"/>
              <a:gd name="connsiteY7" fmla="*/ 1050934 h 1050934"/>
              <a:gd name="connsiteX8" fmla="*/ 4582632 w 4582632"/>
              <a:gd name="connsiteY8" fmla="*/ 389039 h 1050934"/>
              <a:gd name="connsiteX0" fmla="*/ 4582632 w 4582632"/>
              <a:gd name="connsiteY0" fmla="*/ 343058 h 1004953"/>
              <a:gd name="connsiteX1" fmla="*/ 2860159 w 4582632"/>
              <a:gd name="connsiteY1" fmla="*/ 304965 h 1004953"/>
              <a:gd name="connsiteX2" fmla="*/ 2881424 w 4582632"/>
              <a:gd name="connsiteY2" fmla="*/ 713790 h 1004953"/>
              <a:gd name="connsiteX3" fmla="*/ 244549 w 4582632"/>
              <a:gd name="connsiteY3" fmla="*/ 749419 h 1004953"/>
              <a:gd name="connsiteX4" fmla="*/ 53163 w 4582632"/>
              <a:gd name="connsiteY4" fmla="*/ 1 h 1004953"/>
              <a:gd name="connsiteX5" fmla="*/ 0 w 4582632"/>
              <a:gd name="connsiteY5" fmla="*/ 1004953 h 1004953"/>
              <a:gd name="connsiteX6" fmla="*/ 4572000 w 4582632"/>
              <a:gd name="connsiteY6" fmla="*/ 1004953 h 1004953"/>
              <a:gd name="connsiteX7" fmla="*/ 4582632 w 4582632"/>
              <a:gd name="connsiteY7" fmla="*/ 343058 h 1004953"/>
              <a:gd name="connsiteX0" fmla="*/ 4763386 w 4763386"/>
              <a:gd name="connsiteY0" fmla="*/ 38094 h 699989"/>
              <a:gd name="connsiteX1" fmla="*/ 3040913 w 4763386"/>
              <a:gd name="connsiteY1" fmla="*/ 1 h 699989"/>
              <a:gd name="connsiteX2" fmla="*/ 3062178 w 4763386"/>
              <a:gd name="connsiteY2" fmla="*/ 408826 h 699989"/>
              <a:gd name="connsiteX3" fmla="*/ 425303 w 4763386"/>
              <a:gd name="connsiteY3" fmla="*/ 444455 h 699989"/>
              <a:gd name="connsiteX4" fmla="*/ 0 w 4763386"/>
              <a:gd name="connsiteY4" fmla="*/ 131607 h 699989"/>
              <a:gd name="connsiteX5" fmla="*/ 180754 w 4763386"/>
              <a:gd name="connsiteY5" fmla="*/ 699989 h 699989"/>
              <a:gd name="connsiteX6" fmla="*/ 4752754 w 4763386"/>
              <a:gd name="connsiteY6" fmla="*/ 699989 h 699989"/>
              <a:gd name="connsiteX7" fmla="*/ 4763386 w 4763386"/>
              <a:gd name="connsiteY7" fmla="*/ 38094 h 699989"/>
              <a:gd name="connsiteX0" fmla="*/ 4582632 w 4582632"/>
              <a:gd name="connsiteY0" fmla="*/ 38093 h 699988"/>
              <a:gd name="connsiteX1" fmla="*/ 2860159 w 4582632"/>
              <a:gd name="connsiteY1" fmla="*/ 0 h 699988"/>
              <a:gd name="connsiteX2" fmla="*/ 2881424 w 4582632"/>
              <a:gd name="connsiteY2" fmla="*/ 408825 h 699988"/>
              <a:gd name="connsiteX3" fmla="*/ 244549 w 4582632"/>
              <a:gd name="connsiteY3" fmla="*/ 444454 h 699988"/>
              <a:gd name="connsiteX4" fmla="*/ 0 w 4582632"/>
              <a:gd name="connsiteY4" fmla="*/ 699988 h 699988"/>
              <a:gd name="connsiteX5" fmla="*/ 4572000 w 4582632"/>
              <a:gd name="connsiteY5" fmla="*/ 699988 h 699988"/>
              <a:gd name="connsiteX6" fmla="*/ 4582632 w 4582632"/>
              <a:gd name="connsiteY6" fmla="*/ 38093 h 699988"/>
              <a:gd name="connsiteX0" fmla="*/ 4359348 w 4359348"/>
              <a:gd name="connsiteY0" fmla="*/ 38093 h 699988"/>
              <a:gd name="connsiteX1" fmla="*/ 2636875 w 4359348"/>
              <a:gd name="connsiteY1" fmla="*/ 0 h 699988"/>
              <a:gd name="connsiteX2" fmla="*/ 2658140 w 4359348"/>
              <a:gd name="connsiteY2" fmla="*/ 408825 h 699988"/>
              <a:gd name="connsiteX3" fmla="*/ 21265 w 4359348"/>
              <a:gd name="connsiteY3" fmla="*/ 444454 h 699988"/>
              <a:gd name="connsiteX4" fmla="*/ 0 w 4359348"/>
              <a:gd name="connsiteY4" fmla="*/ 699985 h 699988"/>
              <a:gd name="connsiteX5" fmla="*/ 4348716 w 4359348"/>
              <a:gd name="connsiteY5" fmla="*/ 699988 h 699988"/>
              <a:gd name="connsiteX6" fmla="*/ 4359348 w 4359348"/>
              <a:gd name="connsiteY6" fmla="*/ 38093 h 699988"/>
              <a:gd name="connsiteX0" fmla="*/ 4359348 w 4359349"/>
              <a:gd name="connsiteY0" fmla="*/ 38093 h 699985"/>
              <a:gd name="connsiteX1" fmla="*/ 2636875 w 4359349"/>
              <a:gd name="connsiteY1" fmla="*/ 0 h 699985"/>
              <a:gd name="connsiteX2" fmla="*/ 2658140 w 4359349"/>
              <a:gd name="connsiteY2" fmla="*/ 408825 h 699985"/>
              <a:gd name="connsiteX3" fmla="*/ 21265 w 4359349"/>
              <a:gd name="connsiteY3" fmla="*/ 444454 h 699985"/>
              <a:gd name="connsiteX4" fmla="*/ 0 w 4359349"/>
              <a:gd name="connsiteY4" fmla="*/ 699985 h 699985"/>
              <a:gd name="connsiteX5" fmla="*/ 4359349 w 4359349"/>
              <a:gd name="connsiteY5" fmla="*/ 699985 h 699985"/>
              <a:gd name="connsiteX6" fmla="*/ 4359348 w 4359349"/>
              <a:gd name="connsiteY6" fmla="*/ 38093 h 6999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59349" h="699985">
                <a:moveTo>
                  <a:pt x="4359348" y="38093"/>
                </a:moveTo>
                <a:lnTo>
                  <a:pt x="2636875" y="0"/>
                </a:lnTo>
                <a:lnTo>
                  <a:pt x="2658140" y="408825"/>
                </a:lnTo>
                <a:lnTo>
                  <a:pt x="21265" y="444454"/>
                </a:lnTo>
                <a:lnTo>
                  <a:pt x="0" y="699985"/>
                </a:lnTo>
                <a:lnTo>
                  <a:pt x="4359349" y="699985"/>
                </a:lnTo>
                <a:cubicBezTo>
                  <a:pt x="4359349" y="479354"/>
                  <a:pt x="4359348" y="258724"/>
                  <a:pt x="4359348" y="3809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Pie 34"/>
          <p:cNvSpPr/>
          <p:nvPr userDrawn="1"/>
        </p:nvSpPr>
        <p:spPr bwMode="gray">
          <a:xfrm>
            <a:off x="7297656" y="-1846344"/>
            <a:ext cx="3692687" cy="3692687"/>
          </a:xfrm>
          <a:prstGeom prst="pie">
            <a:avLst>
              <a:gd name="adj1" fmla="val 5410409"/>
              <a:gd name="adj2" fmla="val 10801245"/>
            </a:avLst>
          </a:prstGeom>
          <a:solidFill>
            <a:schemeClr val="accent2">
              <a:lumMod val="40000"/>
              <a:lumOff val="60000"/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 userDrawn="1"/>
        </p:nvSpPr>
        <p:spPr bwMode="gray">
          <a:xfrm>
            <a:off x="6985591" y="766966"/>
            <a:ext cx="1011882" cy="1011882"/>
          </a:xfrm>
          <a:prstGeom prst="ellipse">
            <a:avLst/>
          </a:prstGeom>
          <a:solidFill>
            <a:schemeClr val="accent4">
              <a:lumMod val="20000"/>
              <a:lumOff val="8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8" name="Picture 60" descr="3"/>
          <p:cNvPicPr>
            <a:picLocks noChangeAspect="1" noChangeArrowheads="1"/>
          </p:cNvPicPr>
          <p:nvPr userDrawn="1"/>
        </p:nvPicPr>
        <p:blipFill>
          <a:blip r:embed="rId14" cstate="print">
            <a:lum bright="40000" contrast="30000"/>
          </a:blip>
          <a:srcRect l="18500" r="34065" b="15517"/>
          <a:stretch>
            <a:fillRect/>
          </a:stretch>
        </p:blipFill>
        <p:spPr bwMode="gray">
          <a:xfrm>
            <a:off x="-1" y="6453336"/>
            <a:ext cx="2254103" cy="404664"/>
          </a:xfrm>
          <a:prstGeom prst="rect">
            <a:avLst/>
          </a:prstGeom>
          <a:noFill/>
        </p:spPr>
      </p:pic>
      <p:sp>
        <p:nvSpPr>
          <p:cNvPr id="39" name="AutoShape 87"/>
          <p:cNvSpPr>
            <a:spLocks noChangeArrowheads="1"/>
          </p:cNvSpPr>
          <p:nvPr userDrawn="1"/>
        </p:nvSpPr>
        <p:spPr bwMode="gray">
          <a:xfrm>
            <a:off x="149633" y="15948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0" name="AutoShape 87"/>
          <p:cNvSpPr>
            <a:spLocks noChangeArrowheads="1"/>
          </p:cNvSpPr>
          <p:nvPr userDrawn="1"/>
        </p:nvSpPr>
        <p:spPr bwMode="gray">
          <a:xfrm>
            <a:off x="1265714" y="6568276"/>
            <a:ext cx="182880" cy="182880"/>
          </a:xfrm>
          <a:prstGeom prst="star5">
            <a:avLst/>
          </a:prstGeom>
          <a:solidFill>
            <a:schemeClr val="bg1">
              <a:alpha val="18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pSp>
        <p:nvGrpSpPr>
          <p:cNvPr id="41" name="Group 61"/>
          <p:cNvGrpSpPr>
            <a:grpSpLocks/>
          </p:cNvGrpSpPr>
          <p:nvPr userDrawn="1"/>
        </p:nvGrpSpPr>
        <p:grpSpPr bwMode="gray">
          <a:xfrm rot="1808996">
            <a:off x="1639306" y="403820"/>
            <a:ext cx="291706" cy="409614"/>
            <a:chOff x="3706" y="3060"/>
            <a:chExt cx="317" cy="408"/>
          </a:xfrm>
        </p:grpSpPr>
        <p:grpSp>
          <p:nvGrpSpPr>
            <p:cNvPr id="42" name="Group 62"/>
            <p:cNvGrpSpPr>
              <a:grpSpLocks/>
            </p:cNvGrpSpPr>
            <p:nvPr/>
          </p:nvGrpSpPr>
          <p:grpSpPr bwMode="gray">
            <a:xfrm>
              <a:off x="3744" y="3164"/>
              <a:ext cx="234" cy="304"/>
              <a:chOff x="3744" y="3164"/>
              <a:chExt cx="259" cy="336"/>
            </a:xfrm>
          </p:grpSpPr>
          <p:sp>
            <p:nvSpPr>
              <p:cNvPr id="45" name="Freeform 63"/>
              <p:cNvSpPr>
                <a:spLocks/>
              </p:cNvSpPr>
              <p:nvPr/>
            </p:nvSpPr>
            <p:spPr bwMode="gray">
              <a:xfrm>
                <a:off x="3744" y="3164"/>
                <a:ext cx="259" cy="336"/>
              </a:xfrm>
              <a:custGeom>
                <a:avLst/>
                <a:gdLst/>
                <a:ahLst/>
                <a:cxnLst>
                  <a:cxn ang="0">
                    <a:pos x="0" y="100"/>
                  </a:cxn>
                  <a:cxn ang="0">
                    <a:pos x="56" y="320"/>
                  </a:cxn>
                  <a:cxn ang="0">
                    <a:pos x="236" y="196"/>
                  </a:cxn>
                  <a:cxn ang="0">
                    <a:pos x="192" y="0"/>
                  </a:cxn>
                </a:cxnLst>
                <a:rect l="0" t="0" r="r" b="b"/>
                <a:pathLst>
                  <a:path w="259" h="336">
                    <a:moveTo>
                      <a:pt x="0" y="100"/>
                    </a:moveTo>
                    <a:cubicBezTo>
                      <a:pt x="54" y="217"/>
                      <a:pt x="17" y="304"/>
                      <a:pt x="56" y="320"/>
                    </a:cubicBezTo>
                    <a:cubicBezTo>
                      <a:pt x="95" y="336"/>
                      <a:pt x="213" y="249"/>
                      <a:pt x="236" y="196"/>
                    </a:cubicBezTo>
                    <a:cubicBezTo>
                      <a:pt x="259" y="143"/>
                      <a:pt x="201" y="41"/>
                      <a:pt x="192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6" name="Freeform 64"/>
              <p:cNvSpPr>
                <a:spLocks/>
              </p:cNvSpPr>
              <p:nvPr/>
            </p:nvSpPr>
            <p:spPr bwMode="gray">
              <a:xfrm>
                <a:off x="3777" y="3304"/>
                <a:ext cx="204" cy="105"/>
              </a:xfrm>
              <a:custGeom>
                <a:avLst/>
                <a:gdLst/>
                <a:ahLst/>
                <a:cxnLst>
                  <a:cxn ang="0">
                    <a:pos x="0" y="105"/>
                  </a:cxn>
                  <a:cxn ang="0">
                    <a:pos x="204" y="0"/>
                  </a:cxn>
                </a:cxnLst>
                <a:rect l="0" t="0" r="r" b="b"/>
                <a:pathLst>
                  <a:path w="204" h="105">
                    <a:moveTo>
                      <a:pt x="0" y="105"/>
                    </a:moveTo>
                    <a:cubicBezTo>
                      <a:pt x="105" y="74"/>
                      <a:pt x="168" y="1"/>
                      <a:pt x="204" y="0"/>
                    </a:cubicBezTo>
                  </a:path>
                </a:pathLst>
              </a:custGeom>
              <a:noFill/>
              <a:ln w="9525" cap="flat" cmpd="sng">
                <a:solidFill>
                  <a:schemeClr val="tx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3" name="Freeform 65"/>
            <p:cNvSpPr>
              <a:spLocks/>
            </p:cNvSpPr>
            <p:nvPr/>
          </p:nvSpPr>
          <p:spPr bwMode="gray">
            <a:xfrm rot="8663447">
              <a:off x="3864" y="3060"/>
              <a:ext cx="159" cy="147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66"/>
            <p:cNvSpPr>
              <a:spLocks/>
            </p:cNvSpPr>
            <p:nvPr/>
          </p:nvSpPr>
          <p:spPr bwMode="gray">
            <a:xfrm rot="8467415">
              <a:off x="3706" y="3166"/>
              <a:ext cx="147" cy="136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folHlink"/>
            </a:solidFill>
            <a:ln w="9525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7" name="Oval 46"/>
          <p:cNvSpPr/>
          <p:nvPr userDrawn="1"/>
        </p:nvSpPr>
        <p:spPr bwMode="gray">
          <a:xfrm>
            <a:off x="1364512" y="5131983"/>
            <a:ext cx="655674" cy="655674"/>
          </a:xfrm>
          <a:prstGeom prst="ellipse">
            <a:avLst/>
          </a:prstGeom>
          <a:solidFill>
            <a:schemeClr val="accent4">
              <a:lumMod val="60000"/>
              <a:lumOff val="40000"/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8" name="Group 40"/>
          <p:cNvGrpSpPr>
            <a:grpSpLocks/>
          </p:cNvGrpSpPr>
          <p:nvPr userDrawn="1"/>
        </p:nvGrpSpPr>
        <p:grpSpPr bwMode="gray">
          <a:xfrm rot="19547841">
            <a:off x="338865" y="274230"/>
            <a:ext cx="225980" cy="469232"/>
            <a:chOff x="2472" y="3113"/>
            <a:chExt cx="426" cy="883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49" name="Freeform 41"/>
            <p:cNvSpPr>
              <a:spLocks/>
            </p:cNvSpPr>
            <p:nvPr/>
          </p:nvSpPr>
          <p:spPr bwMode="gray">
            <a:xfrm>
              <a:off x="2599" y="3396"/>
              <a:ext cx="219" cy="600"/>
            </a:xfrm>
            <a:custGeom>
              <a:avLst/>
              <a:gdLst/>
              <a:ahLst/>
              <a:cxnLst>
                <a:cxn ang="0">
                  <a:pos x="78" y="41"/>
                </a:cxn>
                <a:cxn ang="0">
                  <a:pos x="166" y="473"/>
                </a:cxn>
                <a:cxn ang="0">
                  <a:pos x="145" y="522"/>
                </a:cxn>
                <a:cxn ang="0">
                  <a:pos x="117" y="531"/>
                </a:cxn>
                <a:cxn ang="0">
                  <a:pos x="130" y="468"/>
                </a:cxn>
                <a:cxn ang="0">
                  <a:pos x="60" y="426"/>
                </a:cxn>
                <a:cxn ang="0">
                  <a:pos x="6" y="509"/>
                </a:cxn>
                <a:cxn ang="0">
                  <a:pos x="96" y="594"/>
                </a:cxn>
                <a:cxn ang="0">
                  <a:pos x="190" y="546"/>
                </a:cxn>
                <a:cxn ang="0">
                  <a:pos x="214" y="452"/>
                </a:cxn>
                <a:cxn ang="0">
                  <a:pos x="115" y="0"/>
                </a:cxn>
                <a:cxn ang="0">
                  <a:pos x="78" y="41"/>
                </a:cxn>
              </a:cxnLst>
              <a:rect l="0" t="0" r="r" b="b"/>
              <a:pathLst>
                <a:path w="219" h="600">
                  <a:moveTo>
                    <a:pt x="78" y="41"/>
                  </a:moveTo>
                  <a:cubicBezTo>
                    <a:pt x="86" y="120"/>
                    <a:pt x="160" y="455"/>
                    <a:pt x="166" y="473"/>
                  </a:cubicBezTo>
                  <a:cubicBezTo>
                    <a:pt x="172" y="491"/>
                    <a:pt x="153" y="512"/>
                    <a:pt x="145" y="522"/>
                  </a:cubicBezTo>
                  <a:lnTo>
                    <a:pt x="117" y="531"/>
                  </a:lnTo>
                  <a:cubicBezTo>
                    <a:pt x="117" y="531"/>
                    <a:pt x="139" y="485"/>
                    <a:pt x="130" y="468"/>
                  </a:cubicBezTo>
                  <a:cubicBezTo>
                    <a:pt x="121" y="451"/>
                    <a:pt x="80" y="419"/>
                    <a:pt x="60" y="426"/>
                  </a:cubicBezTo>
                  <a:cubicBezTo>
                    <a:pt x="40" y="433"/>
                    <a:pt x="0" y="481"/>
                    <a:pt x="6" y="509"/>
                  </a:cubicBezTo>
                  <a:cubicBezTo>
                    <a:pt x="12" y="537"/>
                    <a:pt x="65" y="588"/>
                    <a:pt x="96" y="594"/>
                  </a:cubicBezTo>
                  <a:cubicBezTo>
                    <a:pt x="127" y="600"/>
                    <a:pt x="170" y="570"/>
                    <a:pt x="190" y="546"/>
                  </a:cubicBezTo>
                  <a:cubicBezTo>
                    <a:pt x="210" y="522"/>
                    <a:pt x="219" y="476"/>
                    <a:pt x="214" y="452"/>
                  </a:cubicBezTo>
                  <a:cubicBezTo>
                    <a:pt x="209" y="428"/>
                    <a:pt x="138" y="69"/>
                    <a:pt x="115" y="0"/>
                  </a:cubicBezTo>
                  <a:lnTo>
                    <a:pt x="78" y="41"/>
                  </a:ln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42"/>
            <p:cNvSpPr>
              <a:spLocks/>
            </p:cNvSpPr>
            <p:nvPr/>
          </p:nvSpPr>
          <p:spPr bwMode="gray">
            <a:xfrm>
              <a:off x="2472" y="3113"/>
              <a:ext cx="426" cy="726"/>
            </a:xfrm>
            <a:custGeom>
              <a:avLst/>
              <a:gdLst/>
              <a:ahLst/>
              <a:cxnLst>
                <a:cxn ang="0">
                  <a:pos x="204" y="548"/>
                </a:cxn>
                <a:cxn ang="0">
                  <a:pos x="256" y="426"/>
                </a:cxn>
                <a:cxn ang="0">
                  <a:pos x="362" y="480"/>
                </a:cxn>
                <a:cxn ang="0">
                  <a:pos x="300" y="606"/>
                </a:cxn>
                <a:cxn ang="0">
                  <a:pos x="122" y="554"/>
                </a:cxn>
                <a:cxn ang="0">
                  <a:pos x="210" y="322"/>
                </a:cxn>
                <a:cxn ang="0">
                  <a:pos x="340" y="120"/>
                </a:cxn>
                <a:cxn ang="0">
                  <a:pos x="296" y="0"/>
                </a:cxn>
                <a:cxn ang="0">
                  <a:pos x="193" y="258"/>
                </a:cxn>
                <a:cxn ang="0">
                  <a:pos x="232" y="228"/>
                </a:cxn>
                <a:cxn ang="0">
                  <a:pos x="282" y="60"/>
                </a:cxn>
                <a:cxn ang="0">
                  <a:pos x="286" y="148"/>
                </a:cxn>
                <a:cxn ang="0">
                  <a:pos x="179" y="270"/>
                </a:cxn>
                <a:cxn ang="0">
                  <a:pos x="64" y="574"/>
                </a:cxn>
                <a:cxn ang="0">
                  <a:pos x="334" y="652"/>
                </a:cxn>
                <a:cxn ang="0">
                  <a:pos x="420" y="466"/>
                </a:cxn>
                <a:cxn ang="0">
                  <a:pos x="296" y="364"/>
                </a:cxn>
                <a:cxn ang="0">
                  <a:pos x="166" y="424"/>
                </a:cxn>
                <a:cxn ang="0">
                  <a:pos x="204" y="548"/>
                </a:cxn>
              </a:cxnLst>
              <a:rect l="0" t="0" r="r" b="b"/>
              <a:pathLst>
                <a:path w="426" h="726">
                  <a:moveTo>
                    <a:pt x="204" y="548"/>
                  </a:moveTo>
                  <a:cubicBezTo>
                    <a:pt x="168" y="458"/>
                    <a:pt x="244" y="432"/>
                    <a:pt x="256" y="426"/>
                  </a:cubicBezTo>
                  <a:cubicBezTo>
                    <a:pt x="268" y="420"/>
                    <a:pt x="318" y="402"/>
                    <a:pt x="362" y="480"/>
                  </a:cubicBezTo>
                  <a:cubicBezTo>
                    <a:pt x="362" y="480"/>
                    <a:pt x="378" y="564"/>
                    <a:pt x="300" y="606"/>
                  </a:cubicBezTo>
                  <a:cubicBezTo>
                    <a:pt x="263" y="625"/>
                    <a:pt x="178" y="644"/>
                    <a:pt x="122" y="554"/>
                  </a:cubicBezTo>
                  <a:cubicBezTo>
                    <a:pt x="54" y="441"/>
                    <a:pt x="162" y="368"/>
                    <a:pt x="210" y="322"/>
                  </a:cubicBezTo>
                  <a:cubicBezTo>
                    <a:pt x="258" y="276"/>
                    <a:pt x="338" y="182"/>
                    <a:pt x="340" y="120"/>
                  </a:cubicBezTo>
                  <a:cubicBezTo>
                    <a:pt x="342" y="58"/>
                    <a:pt x="306" y="11"/>
                    <a:pt x="296" y="0"/>
                  </a:cubicBezTo>
                  <a:cubicBezTo>
                    <a:pt x="272" y="23"/>
                    <a:pt x="149" y="66"/>
                    <a:pt x="193" y="258"/>
                  </a:cubicBezTo>
                  <a:lnTo>
                    <a:pt x="232" y="228"/>
                  </a:lnTo>
                  <a:cubicBezTo>
                    <a:pt x="197" y="124"/>
                    <a:pt x="272" y="74"/>
                    <a:pt x="282" y="60"/>
                  </a:cubicBezTo>
                  <a:cubicBezTo>
                    <a:pt x="296" y="102"/>
                    <a:pt x="294" y="94"/>
                    <a:pt x="286" y="148"/>
                  </a:cubicBezTo>
                  <a:cubicBezTo>
                    <a:pt x="278" y="202"/>
                    <a:pt x="231" y="223"/>
                    <a:pt x="179" y="270"/>
                  </a:cubicBezTo>
                  <a:cubicBezTo>
                    <a:pt x="127" y="317"/>
                    <a:pt x="0" y="408"/>
                    <a:pt x="64" y="574"/>
                  </a:cubicBezTo>
                  <a:cubicBezTo>
                    <a:pt x="64" y="574"/>
                    <a:pt x="140" y="726"/>
                    <a:pt x="334" y="652"/>
                  </a:cubicBezTo>
                  <a:cubicBezTo>
                    <a:pt x="334" y="652"/>
                    <a:pt x="426" y="618"/>
                    <a:pt x="420" y="466"/>
                  </a:cubicBezTo>
                  <a:cubicBezTo>
                    <a:pt x="418" y="415"/>
                    <a:pt x="341" y="368"/>
                    <a:pt x="296" y="364"/>
                  </a:cubicBezTo>
                  <a:cubicBezTo>
                    <a:pt x="251" y="360"/>
                    <a:pt x="178" y="394"/>
                    <a:pt x="166" y="424"/>
                  </a:cubicBezTo>
                  <a:cubicBezTo>
                    <a:pt x="146" y="472"/>
                    <a:pt x="148" y="534"/>
                    <a:pt x="204" y="548"/>
                  </a:cubicBezTo>
                  <a:close/>
                </a:path>
              </a:pathLst>
            </a:custGeom>
            <a:grpFill/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" name="Oval 50"/>
          <p:cNvSpPr/>
          <p:nvPr userDrawn="1"/>
        </p:nvSpPr>
        <p:spPr bwMode="gray">
          <a:xfrm>
            <a:off x="7660923" y="1996513"/>
            <a:ext cx="353282" cy="353282"/>
          </a:xfrm>
          <a:prstGeom prst="ellipse">
            <a:avLst/>
          </a:prstGeom>
          <a:solidFill>
            <a:schemeClr val="tx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2" name="Group 32"/>
          <p:cNvGrpSpPr/>
          <p:nvPr userDrawn="1"/>
        </p:nvGrpSpPr>
        <p:grpSpPr bwMode="gray">
          <a:xfrm>
            <a:off x="28964" y="5900603"/>
            <a:ext cx="9115036" cy="923409"/>
            <a:chOff x="2499012" y="3430741"/>
            <a:chExt cx="4128684" cy="2663279"/>
          </a:xfrm>
          <a:effectLst>
            <a:outerShdw blurRad="165100" dist="114300" dir="3360000" algn="t" rotWithShape="0">
              <a:prstClr val="black">
                <a:alpha val="36000"/>
              </a:prstClr>
            </a:outerShdw>
          </a:effectLst>
          <a:scene3d>
            <a:camera prst="perspectiveAbove">
              <a:rot lat="0" lon="0" rev="0"/>
            </a:camera>
            <a:lightRig rig="twoPt" dir="t">
              <a:rot lat="0" lon="0" rev="2400000"/>
            </a:lightRig>
          </a:scene3d>
        </p:grpSpPr>
        <p:sp>
          <p:nvSpPr>
            <p:cNvPr id="53" name="Freeform 52"/>
            <p:cNvSpPr/>
            <p:nvPr/>
          </p:nvSpPr>
          <p:spPr bwMode="gray">
            <a:xfrm>
              <a:off x="5258044" y="3430741"/>
              <a:ext cx="1369652" cy="1698024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2668839 h 2668839"/>
                <a:gd name="connsiteX1" fmla="*/ 0 w 914400"/>
                <a:gd name="connsiteY1" fmla="*/ 1977723 h 2668839"/>
                <a:gd name="connsiteX2" fmla="*/ 914400 w 914400"/>
                <a:gd name="connsiteY2" fmla="*/ 1977723 h 2668839"/>
                <a:gd name="connsiteX3" fmla="*/ 914400 w 914400"/>
                <a:gd name="connsiteY3" fmla="*/ 1063323 h 2668839"/>
                <a:gd name="connsiteX4" fmla="*/ 914400 w 914400"/>
                <a:gd name="connsiteY4" fmla="*/ 0 h 2668839"/>
                <a:gd name="connsiteX0" fmla="*/ 0 w 914400"/>
                <a:gd name="connsiteY0" fmla="*/ 2668839 h 2668839"/>
                <a:gd name="connsiteX1" fmla="*/ 0 w 914400"/>
                <a:gd name="connsiteY1" fmla="*/ 1977723 h 2668839"/>
                <a:gd name="connsiteX2" fmla="*/ 624434 w 914400"/>
                <a:gd name="connsiteY2" fmla="*/ 594606 h 2668839"/>
                <a:gd name="connsiteX3" fmla="*/ 914400 w 914400"/>
                <a:gd name="connsiteY3" fmla="*/ 1063323 h 2668839"/>
                <a:gd name="connsiteX4" fmla="*/ 914400 w 914400"/>
                <a:gd name="connsiteY4" fmla="*/ 0 h 2668839"/>
                <a:gd name="connsiteX0" fmla="*/ 0 w 914400"/>
                <a:gd name="connsiteY0" fmla="*/ 2668839 h 2668839"/>
                <a:gd name="connsiteX1" fmla="*/ 0 w 914400"/>
                <a:gd name="connsiteY1" fmla="*/ 1977723 h 2668839"/>
                <a:gd name="connsiteX2" fmla="*/ 624434 w 914400"/>
                <a:gd name="connsiteY2" fmla="*/ 594606 h 2668839"/>
                <a:gd name="connsiteX3" fmla="*/ 671485 w 914400"/>
                <a:gd name="connsiteY3" fmla="*/ 0 h 2668839"/>
                <a:gd name="connsiteX4" fmla="*/ 914400 w 914400"/>
                <a:gd name="connsiteY4" fmla="*/ 0 h 2668839"/>
                <a:gd name="connsiteX0" fmla="*/ 0 w 914400"/>
                <a:gd name="connsiteY0" fmla="*/ 2668839 h 2668839"/>
                <a:gd name="connsiteX1" fmla="*/ 0 w 914400"/>
                <a:gd name="connsiteY1" fmla="*/ 1977723 h 2668839"/>
                <a:gd name="connsiteX2" fmla="*/ 670391 w 914400"/>
                <a:gd name="connsiteY2" fmla="*/ 1090292 h 2668839"/>
                <a:gd name="connsiteX3" fmla="*/ 671485 w 914400"/>
                <a:gd name="connsiteY3" fmla="*/ 0 h 2668839"/>
                <a:gd name="connsiteX4" fmla="*/ 914400 w 914400"/>
                <a:gd name="connsiteY4" fmla="*/ 0 h 2668839"/>
                <a:gd name="connsiteX0" fmla="*/ 0 w 914400"/>
                <a:gd name="connsiteY0" fmla="*/ 2668839 h 2668839"/>
                <a:gd name="connsiteX1" fmla="*/ 0 w 914400"/>
                <a:gd name="connsiteY1" fmla="*/ 1977723 h 2668839"/>
                <a:gd name="connsiteX2" fmla="*/ 356352 w 914400"/>
                <a:gd name="connsiteY2" fmla="*/ 1094696 h 2668839"/>
                <a:gd name="connsiteX3" fmla="*/ 670391 w 914400"/>
                <a:gd name="connsiteY3" fmla="*/ 1090292 h 2668839"/>
                <a:gd name="connsiteX4" fmla="*/ 671485 w 914400"/>
                <a:gd name="connsiteY4" fmla="*/ 0 h 2668839"/>
                <a:gd name="connsiteX5" fmla="*/ 914400 w 914400"/>
                <a:gd name="connsiteY5" fmla="*/ 0 h 2668839"/>
                <a:gd name="connsiteX0" fmla="*/ 0 w 914400"/>
                <a:gd name="connsiteY0" fmla="*/ 2668839 h 2668839"/>
                <a:gd name="connsiteX1" fmla="*/ 353431 w 914400"/>
                <a:gd name="connsiteY1" fmla="*/ 2425438 h 2668839"/>
                <a:gd name="connsiteX2" fmla="*/ 356352 w 914400"/>
                <a:gd name="connsiteY2" fmla="*/ 1094696 h 2668839"/>
                <a:gd name="connsiteX3" fmla="*/ 670391 w 914400"/>
                <a:gd name="connsiteY3" fmla="*/ 1090292 h 2668839"/>
                <a:gd name="connsiteX4" fmla="*/ 671485 w 914400"/>
                <a:gd name="connsiteY4" fmla="*/ 0 h 2668839"/>
                <a:gd name="connsiteX5" fmla="*/ 914400 w 914400"/>
                <a:gd name="connsiteY5" fmla="*/ 0 h 2668839"/>
                <a:gd name="connsiteX0" fmla="*/ 0 w 923154"/>
                <a:gd name="connsiteY0" fmla="*/ 1997267 h 2425438"/>
                <a:gd name="connsiteX1" fmla="*/ 362185 w 923154"/>
                <a:gd name="connsiteY1" fmla="*/ 2425438 h 2425438"/>
                <a:gd name="connsiteX2" fmla="*/ 365106 w 923154"/>
                <a:gd name="connsiteY2" fmla="*/ 1094696 h 2425438"/>
                <a:gd name="connsiteX3" fmla="*/ 679145 w 923154"/>
                <a:gd name="connsiteY3" fmla="*/ 1090292 h 2425438"/>
                <a:gd name="connsiteX4" fmla="*/ 680239 w 923154"/>
                <a:gd name="connsiteY4" fmla="*/ 0 h 2425438"/>
                <a:gd name="connsiteX5" fmla="*/ 923154 w 923154"/>
                <a:gd name="connsiteY5" fmla="*/ 0 h 2425438"/>
                <a:gd name="connsiteX0" fmla="*/ 0 w 912212"/>
                <a:gd name="connsiteY0" fmla="*/ 1997267 h 2425438"/>
                <a:gd name="connsiteX1" fmla="*/ 351243 w 912212"/>
                <a:gd name="connsiteY1" fmla="*/ 2425438 h 2425438"/>
                <a:gd name="connsiteX2" fmla="*/ 354164 w 912212"/>
                <a:gd name="connsiteY2" fmla="*/ 1094696 h 2425438"/>
                <a:gd name="connsiteX3" fmla="*/ 668203 w 912212"/>
                <a:gd name="connsiteY3" fmla="*/ 1090292 h 2425438"/>
                <a:gd name="connsiteX4" fmla="*/ 669297 w 912212"/>
                <a:gd name="connsiteY4" fmla="*/ 0 h 2425438"/>
                <a:gd name="connsiteX5" fmla="*/ 912212 w 912212"/>
                <a:gd name="connsiteY5" fmla="*/ 0 h 2425438"/>
                <a:gd name="connsiteX0" fmla="*/ 0 w 912212"/>
                <a:gd name="connsiteY0" fmla="*/ 1997267 h 1997267"/>
                <a:gd name="connsiteX1" fmla="*/ 352337 w 912212"/>
                <a:gd name="connsiteY1" fmla="*/ 1953738 h 1997267"/>
                <a:gd name="connsiteX2" fmla="*/ 354164 w 912212"/>
                <a:gd name="connsiteY2" fmla="*/ 1094696 h 1997267"/>
                <a:gd name="connsiteX3" fmla="*/ 668203 w 912212"/>
                <a:gd name="connsiteY3" fmla="*/ 1090292 h 1997267"/>
                <a:gd name="connsiteX4" fmla="*/ 669297 w 912212"/>
                <a:gd name="connsiteY4" fmla="*/ 0 h 1997267"/>
                <a:gd name="connsiteX5" fmla="*/ 912212 w 912212"/>
                <a:gd name="connsiteY5" fmla="*/ 0 h 1997267"/>
                <a:gd name="connsiteX0" fmla="*/ 0 w 912212"/>
                <a:gd name="connsiteY0" fmla="*/ 1997267 h 1997267"/>
                <a:gd name="connsiteX1" fmla="*/ 352337 w 912212"/>
                <a:gd name="connsiteY1" fmla="*/ 1985719 h 1997267"/>
                <a:gd name="connsiteX2" fmla="*/ 354164 w 912212"/>
                <a:gd name="connsiteY2" fmla="*/ 1094696 h 1997267"/>
                <a:gd name="connsiteX3" fmla="*/ 668203 w 912212"/>
                <a:gd name="connsiteY3" fmla="*/ 1090292 h 1997267"/>
                <a:gd name="connsiteX4" fmla="*/ 669297 w 912212"/>
                <a:gd name="connsiteY4" fmla="*/ 0 h 1997267"/>
                <a:gd name="connsiteX5" fmla="*/ 912212 w 912212"/>
                <a:gd name="connsiteY5" fmla="*/ 0 h 1997267"/>
                <a:gd name="connsiteX0" fmla="*/ 0 w 669297"/>
                <a:gd name="connsiteY0" fmla="*/ 1997267 h 1997267"/>
                <a:gd name="connsiteX1" fmla="*/ 352337 w 669297"/>
                <a:gd name="connsiteY1" fmla="*/ 1985719 h 1997267"/>
                <a:gd name="connsiteX2" fmla="*/ 354164 w 669297"/>
                <a:gd name="connsiteY2" fmla="*/ 1094696 h 1997267"/>
                <a:gd name="connsiteX3" fmla="*/ 668203 w 669297"/>
                <a:gd name="connsiteY3" fmla="*/ 1090292 h 1997267"/>
                <a:gd name="connsiteX4" fmla="*/ 669297 w 669297"/>
                <a:gd name="connsiteY4" fmla="*/ 0 h 1997267"/>
                <a:gd name="connsiteX0" fmla="*/ 0 w 912211"/>
                <a:gd name="connsiteY0" fmla="*/ 1270407 h 1270407"/>
                <a:gd name="connsiteX1" fmla="*/ 352337 w 912211"/>
                <a:gd name="connsiteY1" fmla="*/ 1258859 h 1270407"/>
                <a:gd name="connsiteX2" fmla="*/ 354164 w 912211"/>
                <a:gd name="connsiteY2" fmla="*/ 367836 h 1270407"/>
                <a:gd name="connsiteX3" fmla="*/ 668203 w 912211"/>
                <a:gd name="connsiteY3" fmla="*/ 363432 h 1270407"/>
                <a:gd name="connsiteX4" fmla="*/ 912211 w 912211"/>
                <a:gd name="connsiteY4" fmla="*/ 116510 h 1270407"/>
                <a:gd name="connsiteX0" fmla="*/ 0 w 912211"/>
                <a:gd name="connsiteY0" fmla="*/ 1153898 h 1153898"/>
                <a:gd name="connsiteX1" fmla="*/ 352337 w 912211"/>
                <a:gd name="connsiteY1" fmla="*/ 1142350 h 1153898"/>
                <a:gd name="connsiteX2" fmla="*/ 354164 w 912211"/>
                <a:gd name="connsiteY2" fmla="*/ 251327 h 1153898"/>
                <a:gd name="connsiteX3" fmla="*/ 668203 w 912211"/>
                <a:gd name="connsiteY3" fmla="*/ 246923 h 1153898"/>
                <a:gd name="connsiteX4" fmla="*/ 912211 w 912211"/>
                <a:gd name="connsiteY4" fmla="*/ 1 h 1153898"/>
                <a:gd name="connsiteX0" fmla="*/ 0 w 912211"/>
                <a:gd name="connsiteY0" fmla="*/ 943053 h 943053"/>
                <a:gd name="connsiteX1" fmla="*/ 352337 w 912211"/>
                <a:gd name="connsiteY1" fmla="*/ 931505 h 943053"/>
                <a:gd name="connsiteX2" fmla="*/ 354164 w 912211"/>
                <a:gd name="connsiteY2" fmla="*/ 40482 h 943053"/>
                <a:gd name="connsiteX3" fmla="*/ 668203 w 912211"/>
                <a:gd name="connsiteY3" fmla="*/ 36078 h 943053"/>
                <a:gd name="connsiteX4" fmla="*/ 912211 w 912211"/>
                <a:gd name="connsiteY4" fmla="*/ 0 h 943053"/>
                <a:gd name="connsiteX0" fmla="*/ 0 w 912211"/>
                <a:gd name="connsiteY0" fmla="*/ 906976 h 906976"/>
                <a:gd name="connsiteX1" fmla="*/ 352337 w 912211"/>
                <a:gd name="connsiteY1" fmla="*/ 895428 h 906976"/>
                <a:gd name="connsiteX2" fmla="*/ 354164 w 912211"/>
                <a:gd name="connsiteY2" fmla="*/ 4405 h 906976"/>
                <a:gd name="connsiteX3" fmla="*/ 668203 w 912211"/>
                <a:gd name="connsiteY3" fmla="*/ 1 h 906976"/>
                <a:gd name="connsiteX4" fmla="*/ 912211 w 912211"/>
                <a:gd name="connsiteY4" fmla="*/ 57633 h 906976"/>
                <a:gd name="connsiteX0" fmla="*/ 0 w 912211"/>
                <a:gd name="connsiteY0" fmla="*/ 919623 h 919623"/>
                <a:gd name="connsiteX1" fmla="*/ 352337 w 912211"/>
                <a:gd name="connsiteY1" fmla="*/ 908075 h 919623"/>
                <a:gd name="connsiteX2" fmla="*/ 354164 w 912211"/>
                <a:gd name="connsiteY2" fmla="*/ 17052 h 919623"/>
                <a:gd name="connsiteX3" fmla="*/ 668203 w 912211"/>
                <a:gd name="connsiteY3" fmla="*/ 12648 h 919623"/>
                <a:gd name="connsiteX4" fmla="*/ 912211 w 912211"/>
                <a:gd name="connsiteY4" fmla="*/ 0 h 919623"/>
                <a:gd name="connsiteX0" fmla="*/ 0 w 912211"/>
                <a:gd name="connsiteY0" fmla="*/ 919623 h 919623"/>
                <a:gd name="connsiteX1" fmla="*/ 352337 w 912211"/>
                <a:gd name="connsiteY1" fmla="*/ 908075 h 919623"/>
                <a:gd name="connsiteX2" fmla="*/ 354164 w 912211"/>
                <a:gd name="connsiteY2" fmla="*/ 17052 h 919623"/>
                <a:gd name="connsiteX3" fmla="*/ 912211 w 912211"/>
                <a:gd name="connsiteY3" fmla="*/ 0 h 919623"/>
                <a:gd name="connsiteX0" fmla="*/ 0 w 912211"/>
                <a:gd name="connsiteY0" fmla="*/ 925999 h 925999"/>
                <a:gd name="connsiteX1" fmla="*/ 352337 w 912211"/>
                <a:gd name="connsiteY1" fmla="*/ 914451 h 925999"/>
                <a:gd name="connsiteX2" fmla="*/ 520891 w 912211"/>
                <a:gd name="connsiteY2" fmla="*/ 0 h 925999"/>
                <a:gd name="connsiteX3" fmla="*/ 912211 w 912211"/>
                <a:gd name="connsiteY3" fmla="*/ 6376 h 925999"/>
                <a:gd name="connsiteX0" fmla="*/ 0 w 912211"/>
                <a:gd name="connsiteY0" fmla="*/ 925999 h 925999"/>
                <a:gd name="connsiteX1" fmla="*/ 352337 w 912211"/>
                <a:gd name="connsiteY1" fmla="*/ 914451 h 925999"/>
                <a:gd name="connsiteX2" fmla="*/ 520891 w 912211"/>
                <a:gd name="connsiteY2" fmla="*/ 0 h 925999"/>
                <a:gd name="connsiteX3" fmla="*/ 912211 w 912211"/>
                <a:gd name="connsiteY3" fmla="*/ 6376 h 925999"/>
                <a:gd name="connsiteX0" fmla="*/ 0 w 912211"/>
                <a:gd name="connsiteY0" fmla="*/ 925999 h 925999"/>
                <a:gd name="connsiteX1" fmla="*/ 519064 w 912211"/>
                <a:gd name="connsiteY1" fmla="*/ 914451 h 925999"/>
                <a:gd name="connsiteX2" fmla="*/ 520891 w 912211"/>
                <a:gd name="connsiteY2" fmla="*/ 0 h 925999"/>
                <a:gd name="connsiteX3" fmla="*/ 912211 w 912211"/>
                <a:gd name="connsiteY3" fmla="*/ 6376 h 925999"/>
                <a:gd name="connsiteX0" fmla="*/ 1319 w 913530"/>
                <a:gd name="connsiteY0" fmla="*/ 925999 h 925999"/>
                <a:gd name="connsiteX1" fmla="*/ 106 w 913530"/>
                <a:gd name="connsiteY1" fmla="*/ 913299 h 925999"/>
                <a:gd name="connsiteX2" fmla="*/ 520383 w 913530"/>
                <a:gd name="connsiteY2" fmla="*/ 914451 h 925999"/>
                <a:gd name="connsiteX3" fmla="*/ 522210 w 913530"/>
                <a:gd name="connsiteY3" fmla="*/ 0 h 925999"/>
                <a:gd name="connsiteX4" fmla="*/ 913530 w 913530"/>
                <a:gd name="connsiteY4" fmla="*/ 6376 h 925999"/>
                <a:gd name="connsiteX0" fmla="*/ 0 w 912211"/>
                <a:gd name="connsiteY0" fmla="*/ 925999 h 1068783"/>
                <a:gd name="connsiteX1" fmla="*/ 519064 w 912211"/>
                <a:gd name="connsiteY1" fmla="*/ 914451 h 1068783"/>
                <a:gd name="connsiteX2" fmla="*/ 520891 w 912211"/>
                <a:gd name="connsiteY2" fmla="*/ 0 h 1068783"/>
                <a:gd name="connsiteX3" fmla="*/ 912211 w 912211"/>
                <a:gd name="connsiteY3" fmla="*/ 6376 h 1068783"/>
                <a:gd name="connsiteX0" fmla="*/ 0 w 912211"/>
                <a:gd name="connsiteY0" fmla="*/ 925999 h 925999"/>
                <a:gd name="connsiteX1" fmla="*/ 519064 w 912211"/>
                <a:gd name="connsiteY1" fmla="*/ 914451 h 925999"/>
                <a:gd name="connsiteX2" fmla="*/ 520891 w 912211"/>
                <a:gd name="connsiteY2" fmla="*/ 0 h 925999"/>
                <a:gd name="connsiteX3" fmla="*/ 912211 w 912211"/>
                <a:gd name="connsiteY3" fmla="*/ 6376 h 925999"/>
                <a:gd name="connsiteX0" fmla="*/ 0 w 913424"/>
                <a:gd name="connsiteY0" fmla="*/ 969200 h 969200"/>
                <a:gd name="connsiteX1" fmla="*/ 520277 w 913424"/>
                <a:gd name="connsiteY1" fmla="*/ 914451 h 969200"/>
                <a:gd name="connsiteX2" fmla="*/ 522104 w 913424"/>
                <a:gd name="connsiteY2" fmla="*/ 0 h 969200"/>
                <a:gd name="connsiteX3" fmla="*/ 913424 w 913424"/>
                <a:gd name="connsiteY3" fmla="*/ 6376 h 969200"/>
                <a:gd name="connsiteX0" fmla="*/ 0 w 913424"/>
                <a:gd name="connsiteY0" fmla="*/ 969200 h 969200"/>
                <a:gd name="connsiteX1" fmla="*/ 523174 w 913424"/>
                <a:gd name="connsiteY1" fmla="*/ 969200 h 969200"/>
                <a:gd name="connsiteX2" fmla="*/ 522104 w 913424"/>
                <a:gd name="connsiteY2" fmla="*/ 0 h 969200"/>
                <a:gd name="connsiteX3" fmla="*/ 913424 w 913424"/>
                <a:gd name="connsiteY3" fmla="*/ 6376 h 969200"/>
                <a:gd name="connsiteX0" fmla="*/ 0 w 913424"/>
                <a:gd name="connsiteY0" fmla="*/ 1297178 h 1297178"/>
                <a:gd name="connsiteX1" fmla="*/ 523174 w 913424"/>
                <a:gd name="connsiteY1" fmla="*/ 1297178 h 1297178"/>
                <a:gd name="connsiteX2" fmla="*/ 518885 w 913424"/>
                <a:gd name="connsiteY2" fmla="*/ 0 h 1297178"/>
                <a:gd name="connsiteX3" fmla="*/ 913424 w 913424"/>
                <a:gd name="connsiteY3" fmla="*/ 334354 h 1297178"/>
                <a:gd name="connsiteX0" fmla="*/ 0 w 915401"/>
                <a:gd name="connsiteY0" fmla="*/ 1337655 h 1337655"/>
                <a:gd name="connsiteX1" fmla="*/ 523174 w 915401"/>
                <a:gd name="connsiteY1" fmla="*/ 1337655 h 1337655"/>
                <a:gd name="connsiteX2" fmla="*/ 518885 w 915401"/>
                <a:gd name="connsiteY2" fmla="*/ 40477 h 1337655"/>
                <a:gd name="connsiteX3" fmla="*/ 915401 w 915401"/>
                <a:gd name="connsiteY3" fmla="*/ 0 h 1337655"/>
                <a:gd name="connsiteX0" fmla="*/ 0 w 915401"/>
                <a:gd name="connsiteY0" fmla="*/ 1297178 h 1297178"/>
                <a:gd name="connsiteX1" fmla="*/ 523174 w 915401"/>
                <a:gd name="connsiteY1" fmla="*/ 1297178 h 1297178"/>
                <a:gd name="connsiteX2" fmla="*/ 518885 w 915401"/>
                <a:gd name="connsiteY2" fmla="*/ 0 h 1297178"/>
                <a:gd name="connsiteX3" fmla="*/ 915401 w 915401"/>
                <a:gd name="connsiteY3" fmla="*/ 29802 h 1297178"/>
                <a:gd name="connsiteX0" fmla="*/ 0 w 915401"/>
                <a:gd name="connsiteY0" fmla="*/ 1337655 h 1337655"/>
                <a:gd name="connsiteX1" fmla="*/ 523174 w 915401"/>
                <a:gd name="connsiteY1" fmla="*/ 1337655 h 1337655"/>
                <a:gd name="connsiteX2" fmla="*/ 518885 w 915401"/>
                <a:gd name="connsiteY2" fmla="*/ 40477 h 1337655"/>
                <a:gd name="connsiteX3" fmla="*/ 915401 w 915401"/>
                <a:gd name="connsiteY3" fmla="*/ 0 h 1337655"/>
                <a:gd name="connsiteX0" fmla="*/ 0 w 915401"/>
                <a:gd name="connsiteY0" fmla="*/ 1297178 h 1297178"/>
                <a:gd name="connsiteX1" fmla="*/ 523174 w 915401"/>
                <a:gd name="connsiteY1" fmla="*/ 1297178 h 1297178"/>
                <a:gd name="connsiteX2" fmla="*/ 518885 w 915401"/>
                <a:gd name="connsiteY2" fmla="*/ 0 h 1297178"/>
                <a:gd name="connsiteX3" fmla="*/ 915401 w 915401"/>
                <a:gd name="connsiteY3" fmla="*/ 27130 h 1297178"/>
                <a:gd name="connsiteX0" fmla="*/ 0 w 915401"/>
                <a:gd name="connsiteY0" fmla="*/ 1297178 h 1297178"/>
                <a:gd name="connsiteX1" fmla="*/ 523174 w 915401"/>
                <a:gd name="connsiteY1" fmla="*/ 1297178 h 1297178"/>
                <a:gd name="connsiteX2" fmla="*/ 518885 w 915401"/>
                <a:gd name="connsiteY2" fmla="*/ 0 h 1297178"/>
                <a:gd name="connsiteX3" fmla="*/ 915401 w 915401"/>
                <a:gd name="connsiteY3" fmla="*/ 6848 h 1297178"/>
                <a:gd name="connsiteX0" fmla="*/ 0 w 915401"/>
                <a:gd name="connsiteY0" fmla="*/ 1297178 h 1297178"/>
                <a:gd name="connsiteX1" fmla="*/ 523174 w 915401"/>
                <a:gd name="connsiteY1" fmla="*/ 1297178 h 1297178"/>
                <a:gd name="connsiteX2" fmla="*/ 525388 w 915401"/>
                <a:gd name="connsiteY2" fmla="*/ 0 h 1297178"/>
                <a:gd name="connsiteX3" fmla="*/ 915401 w 915401"/>
                <a:gd name="connsiteY3" fmla="*/ 6848 h 1297178"/>
                <a:gd name="connsiteX0" fmla="*/ 0 w 915401"/>
                <a:gd name="connsiteY0" fmla="*/ 1297178 h 1297178"/>
                <a:gd name="connsiteX1" fmla="*/ 523174 w 915401"/>
                <a:gd name="connsiteY1" fmla="*/ 1297178 h 1297178"/>
                <a:gd name="connsiteX2" fmla="*/ 522601 w 915401"/>
                <a:gd name="connsiteY2" fmla="*/ 0 h 1297178"/>
                <a:gd name="connsiteX3" fmla="*/ 915401 w 915401"/>
                <a:gd name="connsiteY3" fmla="*/ 6848 h 1297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15401" h="1297178">
                  <a:moveTo>
                    <a:pt x="0" y="1297178"/>
                  </a:moveTo>
                  <a:lnTo>
                    <a:pt x="523174" y="1297178"/>
                  </a:lnTo>
                  <a:cubicBezTo>
                    <a:pt x="522817" y="974111"/>
                    <a:pt x="522958" y="323067"/>
                    <a:pt x="522601" y="0"/>
                  </a:cubicBezTo>
                  <a:lnTo>
                    <a:pt x="915401" y="6848"/>
                  </a:lnTo>
                </a:path>
              </a:pathLst>
            </a:custGeom>
            <a:ln w="76200" cap="sq">
              <a:gradFill flip="none" rotWithShape="1">
                <a:gsLst>
                  <a:gs pos="0">
                    <a:schemeClr val="accent4">
                      <a:lumMod val="75000"/>
                    </a:schemeClr>
                  </a:gs>
                  <a:gs pos="50000">
                    <a:schemeClr val="accent4">
                      <a:lumMod val="60000"/>
                      <a:lumOff val="40000"/>
                    </a:schemeClr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  <a:bevel/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Freeform 53"/>
            <p:cNvSpPr/>
            <p:nvPr/>
          </p:nvSpPr>
          <p:spPr bwMode="gray">
            <a:xfrm flipH="1">
              <a:off x="2499012" y="4655810"/>
              <a:ext cx="2237172" cy="1438210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1618345 h 1618345"/>
                <a:gd name="connsiteX1" fmla="*/ 0 w 914400"/>
                <a:gd name="connsiteY1" fmla="*/ 927229 h 1618345"/>
                <a:gd name="connsiteX2" fmla="*/ 631240 w 914400"/>
                <a:gd name="connsiteY2" fmla="*/ 0 h 1618345"/>
                <a:gd name="connsiteX3" fmla="*/ 914400 w 914400"/>
                <a:gd name="connsiteY3" fmla="*/ 12829 h 1618345"/>
                <a:gd name="connsiteX4" fmla="*/ 914400 w 914400"/>
                <a:gd name="connsiteY4" fmla="*/ 12829 h 1618345"/>
                <a:gd name="connsiteX0" fmla="*/ 0 w 914400"/>
                <a:gd name="connsiteY0" fmla="*/ 1618345 h 1618345"/>
                <a:gd name="connsiteX1" fmla="*/ 0 w 914400"/>
                <a:gd name="connsiteY1" fmla="*/ 927229 h 1618345"/>
                <a:gd name="connsiteX2" fmla="*/ 631240 w 914400"/>
                <a:gd name="connsiteY2" fmla="*/ 983869 h 1618345"/>
                <a:gd name="connsiteX3" fmla="*/ 631240 w 914400"/>
                <a:gd name="connsiteY3" fmla="*/ 0 h 1618345"/>
                <a:gd name="connsiteX4" fmla="*/ 914400 w 914400"/>
                <a:gd name="connsiteY4" fmla="*/ 12829 h 1618345"/>
                <a:gd name="connsiteX5" fmla="*/ 914400 w 914400"/>
                <a:gd name="connsiteY5" fmla="*/ 12829 h 1618345"/>
                <a:gd name="connsiteX0" fmla="*/ 0 w 1454263"/>
                <a:gd name="connsiteY0" fmla="*/ 1535054 h 1535054"/>
                <a:gd name="connsiteX1" fmla="*/ 539863 w 1454263"/>
                <a:gd name="connsiteY1" fmla="*/ 927229 h 1535054"/>
                <a:gd name="connsiteX2" fmla="*/ 1171103 w 1454263"/>
                <a:gd name="connsiteY2" fmla="*/ 983869 h 1535054"/>
                <a:gd name="connsiteX3" fmla="*/ 1171103 w 1454263"/>
                <a:gd name="connsiteY3" fmla="*/ 0 h 1535054"/>
                <a:gd name="connsiteX4" fmla="*/ 1454263 w 1454263"/>
                <a:gd name="connsiteY4" fmla="*/ 12829 h 1535054"/>
                <a:gd name="connsiteX5" fmla="*/ 1454263 w 1454263"/>
                <a:gd name="connsiteY5" fmla="*/ 12829 h 1535054"/>
                <a:gd name="connsiteX0" fmla="*/ 0 w 1454263"/>
                <a:gd name="connsiteY0" fmla="*/ 1535054 h 1613060"/>
                <a:gd name="connsiteX1" fmla="*/ 541152 w 1454263"/>
                <a:gd name="connsiteY1" fmla="*/ 1613060 h 1613060"/>
                <a:gd name="connsiteX2" fmla="*/ 539863 w 1454263"/>
                <a:gd name="connsiteY2" fmla="*/ 927229 h 1613060"/>
                <a:gd name="connsiteX3" fmla="*/ 1171103 w 1454263"/>
                <a:gd name="connsiteY3" fmla="*/ 983869 h 1613060"/>
                <a:gd name="connsiteX4" fmla="*/ 1171103 w 1454263"/>
                <a:gd name="connsiteY4" fmla="*/ 0 h 1613060"/>
                <a:gd name="connsiteX5" fmla="*/ 1454263 w 1454263"/>
                <a:gd name="connsiteY5" fmla="*/ 12829 h 1613060"/>
                <a:gd name="connsiteX6" fmla="*/ 1454263 w 1454263"/>
                <a:gd name="connsiteY6" fmla="*/ 12829 h 1613060"/>
                <a:gd name="connsiteX0" fmla="*/ 0 w 1486583"/>
                <a:gd name="connsiteY0" fmla="*/ 1535057 h 1613060"/>
                <a:gd name="connsiteX1" fmla="*/ 573472 w 1486583"/>
                <a:gd name="connsiteY1" fmla="*/ 1613060 h 1613060"/>
                <a:gd name="connsiteX2" fmla="*/ 572183 w 1486583"/>
                <a:gd name="connsiteY2" fmla="*/ 927229 h 1613060"/>
                <a:gd name="connsiteX3" fmla="*/ 1203423 w 1486583"/>
                <a:gd name="connsiteY3" fmla="*/ 983869 h 1613060"/>
                <a:gd name="connsiteX4" fmla="*/ 1203423 w 1486583"/>
                <a:gd name="connsiteY4" fmla="*/ 0 h 1613060"/>
                <a:gd name="connsiteX5" fmla="*/ 1486583 w 1486583"/>
                <a:gd name="connsiteY5" fmla="*/ 12829 h 1613060"/>
                <a:gd name="connsiteX6" fmla="*/ 1486583 w 1486583"/>
                <a:gd name="connsiteY6" fmla="*/ 12829 h 1613060"/>
                <a:gd name="connsiteX0" fmla="*/ 0 w 1486583"/>
                <a:gd name="connsiteY0" fmla="*/ 1647192 h 1647192"/>
                <a:gd name="connsiteX1" fmla="*/ 573472 w 1486583"/>
                <a:gd name="connsiteY1" fmla="*/ 1613060 h 1647192"/>
                <a:gd name="connsiteX2" fmla="*/ 572183 w 1486583"/>
                <a:gd name="connsiteY2" fmla="*/ 927229 h 1647192"/>
                <a:gd name="connsiteX3" fmla="*/ 1203423 w 1486583"/>
                <a:gd name="connsiteY3" fmla="*/ 983869 h 1647192"/>
                <a:gd name="connsiteX4" fmla="*/ 1203423 w 1486583"/>
                <a:gd name="connsiteY4" fmla="*/ 0 h 1647192"/>
                <a:gd name="connsiteX5" fmla="*/ 1486583 w 1486583"/>
                <a:gd name="connsiteY5" fmla="*/ 12829 h 1647192"/>
                <a:gd name="connsiteX6" fmla="*/ 1486583 w 1486583"/>
                <a:gd name="connsiteY6" fmla="*/ 12829 h 1647192"/>
                <a:gd name="connsiteX0" fmla="*/ 0 w 1486583"/>
                <a:gd name="connsiteY0" fmla="*/ 1535054 h 1613060"/>
                <a:gd name="connsiteX1" fmla="*/ 573472 w 1486583"/>
                <a:gd name="connsiteY1" fmla="*/ 1613060 h 1613060"/>
                <a:gd name="connsiteX2" fmla="*/ 572183 w 1486583"/>
                <a:gd name="connsiteY2" fmla="*/ 927229 h 1613060"/>
                <a:gd name="connsiteX3" fmla="*/ 1203423 w 1486583"/>
                <a:gd name="connsiteY3" fmla="*/ 983869 h 1613060"/>
                <a:gd name="connsiteX4" fmla="*/ 1203423 w 1486583"/>
                <a:gd name="connsiteY4" fmla="*/ 0 h 1613060"/>
                <a:gd name="connsiteX5" fmla="*/ 1486583 w 1486583"/>
                <a:gd name="connsiteY5" fmla="*/ 12829 h 1613060"/>
                <a:gd name="connsiteX6" fmla="*/ 1486583 w 1486583"/>
                <a:gd name="connsiteY6" fmla="*/ 12829 h 1613060"/>
                <a:gd name="connsiteX0" fmla="*/ 0 w 1488975"/>
                <a:gd name="connsiteY0" fmla="*/ 1579943 h 1613060"/>
                <a:gd name="connsiteX1" fmla="*/ 575864 w 1488975"/>
                <a:gd name="connsiteY1" fmla="*/ 1613060 h 1613060"/>
                <a:gd name="connsiteX2" fmla="*/ 574575 w 1488975"/>
                <a:gd name="connsiteY2" fmla="*/ 927229 h 1613060"/>
                <a:gd name="connsiteX3" fmla="*/ 1205815 w 1488975"/>
                <a:gd name="connsiteY3" fmla="*/ 983869 h 1613060"/>
                <a:gd name="connsiteX4" fmla="*/ 1205815 w 1488975"/>
                <a:gd name="connsiteY4" fmla="*/ 0 h 1613060"/>
                <a:gd name="connsiteX5" fmla="*/ 1488975 w 1488975"/>
                <a:gd name="connsiteY5" fmla="*/ 12829 h 1613060"/>
                <a:gd name="connsiteX6" fmla="*/ 1488975 w 1488975"/>
                <a:gd name="connsiteY6" fmla="*/ 12829 h 1613060"/>
                <a:gd name="connsiteX0" fmla="*/ 0 w 1488975"/>
                <a:gd name="connsiteY0" fmla="*/ 1579943 h 1579943"/>
                <a:gd name="connsiteX1" fmla="*/ 574887 w 1488975"/>
                <a:gd name="connsiteY1" fmla="*/ 1541862 h 1579943"/>
                <a:gd name="connsiteX2" fmla="*/ 574575 w 1488975"/>
                <a:gd name="connsiteY2" fmla="*/ 927229 h 1579943"/>
                <a:gd name="connsiteX3" fmla="*/ 1205815 w 1488975"/>
                <a:gd name="connsiteY3" fmla="*/ 983869 h 1579943"/>
                <a:gd name="connsiteX4" fmla="*/ 1205815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82547"/>
                <a:gd name="connsiteX1" fmla="*/ 574887 w 1488975"/>
                <a:gd name="connsiteY1" fmla="*/ 1582547 h 1582547"/>
                <a:gd name="connsiteX2" fmla="*/ 574575 w 1488975"/>
                <a:gd name="connsiteY2" fmla="*/ 927229 h 1582547"/>
                <a:gd name="connsiteX3" fmla="*/ 1205815 w 1488975"/>
                <a:gd name="connsiteY3" fmla="*/ 983869 h 1582547"/>
                <a:gd name="connsiteX4" fmla="*/ 1205815 w 1488975"/>
                <a:gd name="connsiteY4" fmla="*/ 0 h 1582547"/>
                <a:gd name="connsiteX5" fmla="*/ 1488975 w 1488975"/>
                <a:gd name="connsiteY5" fmla="*/ 12829 h 1582547"/>
                <a:gd name="connsiteX6" fmla="*/ 1488975 w 1488975"/>
                <a:gd name="connsiteY6" fmla="*/ 12829 h 1582547"/>
                <a:gd name="connsiteX0" fmla="*/ 0 w 1488975"/>
                <a:gd name="connsiteY0" fmla="*/ 1579943 h 1692047"/>
                <a:gd name="connsiteX1" fmla="*/ 204387 w 1488975"/>
                <a:gd name="connsiteY1" fmla="*/ 1692047 h 1692047"/>
                <a:gd name="connsiteX2" fmla="*/ 574575 w 1488975"/>
                <a:gd name="connsiteY2" fmla="*/ 927229 h 1692047"/>
                <a:gd name="connsiteX3" fmla="*/ 1205815 w 1488975"/>
                <a:gd name="connsiteY3" fmla="*/ 983869 h 1692047"/>
                <a:gd name="connsiteX4" fmla="*/ 1205815 w 1488975"/>
                <a:gd name="connsiteY4" fmla="*/ 0 h 1692047"/>
                <a:gd name="connsiteX5" fmla="*/ 1488975 w 1488975"/>
                <a:gd name="connsiteY5" fmla="*/ 12829 h 1692047"/>
                <a:gd name="connsiteX6" fmla="*/ 1488975 w 1488975"/>
                <a:gd name="connsiteY6" fmla="*/ 12829 h 1692047"/>
                <a:gd name="connsiteX0" fmla="*/ 0 w 1488975"/>
                <a:gd name="connsiteY0" fmla="*/ 1579943 h 1692047"/>
                <a:gd name="connsiteX1" fmla="*/ 204387 w 1488975"/>
                <a:gd name="connsiteY1" fmla="*/ 1692047 h 1692047"/>
                <a:gd name="connsiteX2" fmla="*/ 574575 w 1488975"/>
                <a:gd name="connsiteY2" fmla="*/ 927229 h 1692047"/>
                <a:gd name="connsiteX3" fmla="*/ 1205815 w 1488975"/>
                <a:gd name="connsiteY3" fmla="*/ 983869 h 1692047"/>
                <a:gd name="connsiteX4" fmla="*/ 1205815 w 1488975"/>
                <a:gd name="connsiteY4" fmla="*/ 0 h 1692047"/>
                <a:gd name="connsiteX5" fmla="*/ 1488975 w 1488975"/>
                <a:gd name="connsiteY5" fmla="*/ 12829 h 1692047"/>
                <a:gd name="connsiteX6" fmla="*/ 1488975 w 1488975"/>
                <a:gd name="connsiteY6" fmla="*/ 12829 h 1692047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574575 w 1488975"/>
                <a:gd name="connsiteY2" fmla="*/ 927229 h 1579943"/>
                <a:gd name="connsiteX3" fmla="*/ 1205815 w 1488975"/>
                <a:gd name="connsiteY3" fmla="*/ 983869 h 1579943"/>
                <a:gd name="connsiteX4" fmla="*/ 1205815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574575 w 1488975"/>
                <a:gd name="connsiteY2" fmla="*/ 927229 h 1579943"/>
                <a:gd name="connsiteX3" fmla="*/ 1205815 w 1488975"/>
                <a:gd name="connsiteY3" fmla="*/ 983869 h 1579943"/>
                <a:gd name="connsiteX4" fmla="*/ 1205815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1205815 w 1488975"/>
                <a:gd name="connsiteY3" fmla="*/ 983869 h 1579943"/>
                <a:gd name="connsiteX4" fmla="*/ 1205815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989994 w 1488975"/>
                <a:gd name="connsiteY3" fmla="*/ 983869 h 1579943"/>
                <a:gd name="connsiteX4" fmla="*/ 1205815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989994 w 1488975"/>
                <a:gd name="connsiteY3" fmla="*/ 983869 h 1579943"/>
                <a:gd name="connsiteX4" fmla="*/ 989994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989994 w 1488975"/>
                <a:gd name="connsiteY3" fmla="*/ 983869 h 1579943"/>
                <a:gd name="connsiteX4" fmla="*/ 989994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989994 w 1488975"/>
                <a:gd name="connsiteY3" fmla="*/ 983869 h 1579943"/>
                <a:gd name="connsiteX4" fmla="*/ 989994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8975"/>
                <a:gd name="connsiteY0" fmla="*/ 1579943 h 1579943"/>
                <a:gd name="connsiteX1" fmla="*/ 199977 w 1488975"/>
                <a:gd name="connsiteY1" fmla="*/ 1553065 h 1579943"/>
                <a:gd name="connsiteX2" fmla="*/ 201793 w 1488975"/>
                <a:gd name="connsiteY2" fmla="*/ 982710 h 1579943"/>
                <a:gd name="connsiteX3" fmla="*/ 989994 w 1488975"/>
                <a:gd name="connsiteY3" fmla="*/ 983869 h 1579943"/>
                <a:gd name="connsiteX4" fmla="*/ 989994 w 1488975"/>
                <a:gd name="connsiteY4" fmla="*/ 0 h 1579943"/>
                <a:gd name="connsiteX5" fmla="*/ 1488975 w 1488975"/>
                <a:gd name="connsiteY5" fmla="*/ 12829 h 1579943"/>
                <a:gd name="connsiteX6" fmla="*/ 1488975 w 1488975"/>
                <a:gd name="connsiteY6" fmla="*/ 12829 h 1579943"/>
                <a:gd name="connsiteX0" fmla="*/ 0 w 1483676"/>
                <a:gd name="connsiteY0" fmla="*/ 1553065 h 1553065"/>
                <a:gd name="connsiteX1" fmla="*/ 194678 w 1483676"/>
                <a:gd name="connsiteY1" fmla="*/ 1553065 h 1553065"/>
                <a:gd name="connsiteX2" fmla="*/ 196494 w 1483676"/>
                <a:gd name="connsiteY2" fmla="*/ 982710 h 1553065"/>
                <a:gd name="connsiteX3" fmla="*/ 984695 w 1483676"/>
                <a:gd name="connsiteY3" fmla="*/ 983869 h 1553065"/>
                <a:gd name="connsiteX4" fmla="*/ 984695 w 1483676"/>
                <a:gd name="connsiteY4" fmla="*/ 0 h 1553065"/>
                <a:gd name="connsiteX5" fmla="*/ 1483676 w 1483676"/>
                <a:gd name="connsiteY5" fmla="*/ 12829 h 1553065"/>
                <a:gd name="connsiteX6" fmla="*/ 1483676 w 1483676"/>
                <a:gd name="connsiteY6" fmla="*/ 12829 h 15530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3676" h="1553065">
                  <a:moveTo>
                    <a:pt x="0" y="1553065"/>
                  </a:moveTo>
                  <a:lnTo>
                    <a:pt x="194678" y="1553065"/>
                  </a:lnTo>
                  <a:cubicBezTo>
                    <a:pt x="195283" y="1362947"/>
                    <a:pt x="195889" y="1172828"/>
                    <a:pt x="196494" y="982710"/>
                  </a:cubicBezTo>
                  <a:lnTo>
                    <a:pt x="984695" y="983869"/>
                  </a:lnTo>
                  <a:lnTo>
                    <a:pt x="984695" y="0"/>
                  </a:lnTo>
                  <a:lnTo>
                    <a:pt x="1483676" y="12829"/>
                  </a:lnTo>
                  <a:lnTo>
                    <a:pt x="1483676" y="12829"/>
                  </a:lnTo>
                </a:path>
              </a:pathLst>
            </a:custGeom>
            <a:ln w="76200" cap="sq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/>
                  </a:gs>
                  <a:gs pos="100000">
                    <a:schemeClr val="accent1">
                      <a:lumMod val="50000"/>
                    </a:schemeClr>
                  </a:gs>
                </a:gsLst>
                <a:lin ang="0" scaled="1"/>
                <a:tileRect/>
              </a:gradFill>
              <a:bevel/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 bwMode="gray">
            <a:xfrm>
              <a:off x="4752491" y="5159433"/>
              <a:ext cx="506279" cy="934578"/>
            </a:xfrm>
            <a:custGeom>
              <a:avLst/>
              <a:gdLst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152400 w 1066800"/>
                <a:gd name="connsiteY0" fmla="*/ 1605516 h 1605516"/>
                <a:gd name="connsiteX1" fmla="*/ 152400 w 1066800"/>
                <a:gd name="connsiteY1" fmla="*/ 914400 h 1605516"/>
                <a:gd name="connsiteX2" fmla="*/ 1066800 w 1066800"/>
                <a:gd name="connsiteY2" fmla="*/ 914400 h 1605516"/>
                <a:gd name="connsiteX3" fmla="*/ 1066800 w 1066800"/>
                <a:gd name="connsiteY3" fmla="*/ 0 h 1605516"/>
                <a:gd name="connsiteX4" fmla="*/ 1066800 w 1066800"/>
                <a:gd name="connsiteY4" fmla="*/ 0 h 1605516"/>
                <a:gd name="connsiteX0" fmla="*/ 0 w 914400"/>
                <a:gd name="connsiteY0" fmla="*/ 1605516 h 1605516"/>
                <a:gd name="connsiteX1" fmla="*/ 0 w 914400"/>
                <a:gd name="connsiteY1" fmla="*/ 914400 h 1605516"/>
                <a:gd name="connsiteX2" fmla="*/ 914400 w 914400"/>
                <a:gd name="connsiteY2" fmla="*/ 914400 h 1605516"/>
                <a:gd name="connsiteX3" fmla="*/ 914400 w 914400"/>
                <a:gd name="connsiteY3" fmla="*/ 0 h 1605516"/>
                <a:gd name="connsiteX4" fmla="*/ 914400 w 914400"/>
                <a:gd name="connsiteY4" fmla="*/ 0 h 1605516"/>
                <a:gd name="connsiteX0" fmla="*/ 0 w 914400"/>
                <a:gd name="connsiteY0" fmla="*/ 914400 h 914400"/>
                <a:gd name="connsiteX1" fmla="*/ 914400 w 914400"/>
                <a:gd name="connsiteY1" fmla="*/ 914400 h 914400"/>
                <a:gd name="connsiteX2" fmla="*/ 914400 w 914400"/>
                <a:gd name="connsiteY2" fmla="*/ 0 h 914400"/>
                <a:gd name="connsiteX3" fmla="*/ 914400 w 914400"/>
                <a:gd name="connsiteY3" fmla="*/ 0 h 914400"/>
                <a:gd name="connsiteX0" fmla="*/ 0 w 636228"/>
                <a:gd name="connsiteY0" fmla="*/ 889282 h 1062614"/>
                <a:gd name="connsiteX1" fmla="*/ 545338 w 636228"/>
                <a:gd name="connsiteY1" fmla="*/ 914400 h 1062614"/>
                <a:gd name="connsiteX2" fmla="*/ 545338 w 636228"/>
                <a:gd name="connsiteY2" fmla="*/ 0 h 1062614"/>
                <a:gd name="connsiteX3" fmla="*/ 545338 w 636228"/>
                <a:gd name="connsiteY3" fmla="*/ 0 h 1062614"/>
                <a:gd name="connsiteX0" fmla="*/ 0 w 545338"/>
                <a:gd name="connsiteY0" fmla="*/ 889282 h 1062614"/>
                <a:gd name="connsiteX1" fmla="*/ 545338 w 545338"/>
                <a:gd name="connsiteY1" fmla="*/ 914400 h 1062614"/>
                <a:gd name="connsiteX2" fmla="*/ 545338 w 545338"/>
                <a:gd name="connsiteY2" fmla="*/ 0 h 1062614"/>
                <a:gd name="connsiteX3" fmla="*/ 545338 w 545338"/>
                <a:gd name="connsiteY3" fmla="*/ 0 h 1062614"/>
                <a:gd name="connsiteX0" fmla="*/ 0 w 545338"/>
                <a:gd name="connsiteY0" fmla="*/ 889282 h 914400"/>
                <a:gd name="connsiteX1" fmla="*/ 545338 w 545338"/>
                <a:gd name="connsiteY1" fmla="*/ 914400 h 914400"/>
                <a:gd name="connsiteX2" fmla="*/ 545338 w 545338"/>
                <a:gd name="connsiteY2" fmla="*/ 0 h 914400"/>
                <a:gd name="connsiteX3" fmla="*/ 545338 w 545338"/>
                <a:gd name="connsiteY3" fmla="*/ 0 h 914400"/>
                <a:gd name="connsiteX0" fmla="*/ 0 w 351262"/>
                <a:gd name="connsiteY0" fmla="*/ 889282 h 914400"/>
                <a:gd name="connsiteX1" fmla="*/ 351262 w 351262"/>
                <a:gd name="connsiteY1" fmla="*/ 914400 h 914400"/>
                <a:gd name="connsiteX2" fmla="*/ 351262 w 351262"/>
                <a:gd name="connsiteY2" fmla="*/ 0 h 914400"/>
                <a:gd name="connsiteX3" fmla="*/ 351262 w 351262"/>
                <a:gd name="connsiteY3" fmla="*/ 0 h 914400"/>
                <a:gd name="connsiteX0" fmla="*/ 0 w 351262"/>
                <a:gd name="connsiteY0" fmla="*/ 889282 h 889282"/>
                <a:gd name="connsiteX1" fmla="*/ 351262 w 351262"/>
                <a:gd name="connsiteY1" fmla="*/ 788814 h 889282"/>
                <a:gd name="connsiteX2" fmla="*/ 351262 w 351262"/>
                <a:gd name="connsiteY2" fmla="*/ 0 h 889282"/>
                <a:gd name="connsiteX3" fmla="*/ 351262 w 351262"/>
                <a:gd name="connsiteY3" fmla="*/ 0 h 889282"/>
                <a:gd name="connsiteX0" fmla="*/ 0 w 344899"/>
                <a:gd name="connsiteY0" fmla="*/ 813930 h 813930"/>
                <a:gd name="connsiteX1" fmla="*/ 344899 w 344899"/>
                <a:gd name="connsiteY1" fmla="*/ 788814 h 813930"/>
                <a:gd name="connsiteX2" fmla="*/ 344899 w 344899"/>
                <a:gd name="connsiteY2" fmla="*/ 0 h 813930"/>
                <a:gd name="connsiteX3" fmla="*/ 344899 w 344899"/>
                <a:gd name="connsiteY3" fmla="*/ 0 h 813930"/>
                <a:gd name="connsiteX0" fmla="*/ 0 w 335127"/>
                <a:gd name="connsiteY0" fmla="*/ 848216 h 848216"/>
                <a:gd name="connsiteX1" fmla="*/ 335127 w 335127"/>
                <a:gd name="connsiteY1" fmla="*/ 788814 h 848216"/>
                <a:gd name="connsiteX2" fmla="*/ 335127 w 335127"/>
                <a:gd name="connsiteY2" fmla="*/ 0 h 848216"/>
                <a:gd name="connsiteX3" fmla="*/ 335127 w 335127"/>
                <a:gd name="connsiteY3" fmla="*/ 0 h 848216"/>
                <a:gd name="connsiteX0" fmla="*/ 0 w 335127"/>
                <a:gd name="connsiteY0" fmla="*/ 856786 h 856786"/>
                <a:gd name="connsiteX1" fmla="*/ 335127 w 335127"/>
                <a:gd name="connsiteY1" fmla="*/ 788814 h 856786"/>
                <a:gd name="connsiteX2" fmla="*/ 335127 w 335127"/>
                <a:gd name="connsiteY2" fmla="*/ 0 h 856786"/>
                <a:gd name="connsiteX3" fmla="*/ 335127 w 335127"/>
                <a:gd name="connsiteY3" fmla="*/ 0 h 856786"/>
                <a:gd name="connsiteX0" fmla="*/ 0 w 336213"/>
                <a:gd name="connsiteY0" fmla="*/ 856786 h 856786"/>
                <a:gd name="connsiteX1" fmla="*/ 336213 w 336213"/>
                <a:gd name="connsiteY1" fmla="*/ 848816 h 856786"/>
                <a:gd name="connsiteX2" fmla="*/ 335127 w 336213"/>
                <a:gd name="connsiteY2" fmla="*/ 0 h 856786"/>
                <a:gd name="connsiteX3" fmla="*/ 335127 w 336213"/>
                <a:gd name="connsiteY3" fmla="*/ 0 h 856786"/>
                <a:gd name="connsiteX0" fmla="*/ 0 w 336213"/>
                <a:gd name="connsiteY0" fmla="*/ 856786 h 865959"/>
                <a:gd name="connsiteX1" fmla="*/ 336213 w 336213"/>
                <a:gd name="connsiteY1" fmla="*/ 865959 h 865959"/>
                <a:gd name="connsiteX2" fmla="*/ 335127 w 336213"/>
                <a:gd name="connsiteY2" fmla="*/ 0 h 865959"/>
                <a:gd name="connsiteX3" fmla="*/ 335127 w 336213"/>
                <a:gd name="connsiteY3" fmla="*/ 0 h 865959"/>
                <a:gd name="connsiteX0" fmla="*/ 0 w 391526"/>
                <a:gd name="connsiteY0" fmla="*/ 856786 h 865959"/>
                <a:gd name="connsiteX1" fmla="*/ 336213 w 391526"/>
                <a:gd name="connsiteY1" fmla="*/ 865959 h 865959"/>
                <a:gd name="connsiteX2" fmla="*/ 335127 w 391526"/>
                <a:gd name="connsiteY2" fmla="*/ 0 h 865959"/>
                <a:gd name="connsiteX3" fmla="*/ 391526 w 391526"/>
                <a:gd name="connsiteY3" fmla="*/ 95980 h 865959"/>
                <a:gd name="connsiteX0" fmla="*/ 0 w 391526"/>
                <a:gd name="connsiteY0" fmla="*/ 760806 h 769979"/>
                <a:gd name="connsiteX1" fmla="*/ 336213 w 391526"/>
                <a:gd name="connsiteY1" fmla="*/ 769979 h 769979"/>
                <a:gd name="connsiteX2" fmla="*/ 337658 w 391526"/>
                <a:gd name="connsiteY2" fmla="*/ 0 h 769979"/>
                <a:gd name="connsiteX3" fmla="*/ 391526 w 391526"/>
                <a:gd name="connsiteY3" fmla="*/ 0 h 769979"/>
                <a:gd name="connsiteX0" fmla="*/ 0 w 337658"/>
                <a:gd name="connsiteY0" fmla="*/ 760806 h 769979"/>
                <a:gd name="connsiteX1" fmla="*/ 336213 w 337658"/>
                <a:gd name="connsiteY1" fmla="*/ 769979 h 769979"/>
                <a:gd name="connsiteX2" fmla="*/ 337658 w 337658"/>
                <a:gd name="connsiteY2" fmla="*/ 0 h 769979"/>
                <a:gd name="connsiteX0" fmla="*/ 0 w 338141"/>
                <a:gd name="connsiteY0" fmla="*/ 760806 h 765465"/>
                <a:gd name="connsiteX1" fmla="*/ 337659 w 338141"/>
                <a:gd name="connsiteY1" fmla="*/ 765465 h 765465"/>
                <a:gd name="connsiteX2" fmla="*/ 337658 w 338141"/>
                <a:gd name="connsiteY2" fmla="*/ 0 h 765465"/>
                <a:gd name="connsiteX0" fmla="*/ 0 w 334459"/>
                <a:gd name="connsiteY0" fmla="*/ 765465 h 765465"/>
                <a:gd name="connsiteX1" fmla="*/ 333977 w 334459"/>
                <a:gd name="connsiteY1" fmla="*/ 765465 h 765465"/>
                <a:gd name="connsiteX2" fmla="*/ 333976 w 334459"/>
                <a:gd name="connsiteY2" fmla="*/ 0 h 765465"/>
                <a:gd name="connsiteX0" fmla="*/ 0 w 334459"/>
                <a:gd name="connsiteY0" fmla="*/ 765465 h 765465"/>
                <a:gd name="connsiteX1" fmla="*/ 333977 w 334459"/>
                <a:gd name="connsiteY1" fmla="*/ 765465 h 765465"/>
                <a:gd name="connsiteX2" fmla="*/ 333976 w 334459"/>
                <a:gd name="connsiteY2" fmla="*/ 0 h 765465"/>
                <a:gd name="connsiteX0" fmla="*/ 0 w 332675"/>
                <a:gd name="connsiteY0" fmla="*/ 681306 h 765465"/>
                <a:gd name="connsiteX1" fmla="*/ 332193 w 332675"/>
                <a:gd name="connsiteY1" fmla="*/ 765465 h 765465"/>
                <a:gd name="connsiteX2" fmla="*/ 332192 w 332675"/>
                <a:gd name="connsiteY2" fmla="*/ 0 h 765465"/>
                <a:gd name="connsiteX0" fmla="*/ 0 w 337325"/>
                <a:gd name="connsiteY0" fmla="*/ 750035 h 765465"/>
                <a:gd name="connsiteX1" fmla="*/ 336843 w 337325"/>
                <a:gd name="connsiteY1" fmla="*/ 765465 h 765465"/>
                <a:gd name="connsiteX2" fmla="*/ 336842 w 337325"/>
                <a:gd name="connsiteY2" fmla="*/ 0 h 765465"/>
                <a:gd name="connsiteX0" fmla="*/ 0 w 336842"/>
                <a:gd name="connsiteY0" fmla="*/ 750035 h 750035"/>
                <a:gd name="connsiteX1" fmla="*/ 335279 w 336842"/>
                <a:gd name="connsiteY1" fmla="*/ 750035 h 750035"/>
                <a:gd name="connsiteX2" fmla="*/ 336842 w 336842"/>
                <a:gd name="connsiteY2" fmla="*/ 0 h 750035"/>
                <a:gd name="connsiteX0" fmla="*/ 0 w 335761"/>
                <a:gd name="connsiteY0" fmla="*/ 765465 h 765465"/>
                <a:gd name="connsiteX1" fmla="*/ 335279 w 335761"/>
                <a:gd name="connsiteY1" fmla="*/ 765465 h 765465"/>
                <a:gd name="connsiteX2" fmla="*/ 335279 w 335761"/>
                <a:gd name="connsiteY2" fmla="*/ 0 h 7654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35761" h="765465">
                  <a:moveTo>
                    <a:pt x="0" y="765465"/>
                  </a:moveTo>
                  <a:lnTo>
                    <a:pt x="335279" y="765465"/>
                  </a:lnTo>
                  <a:cubicBezTo>
                    <a:pt x="335761" y="508805"/>
                    <a:pt x="334797" y="256660"/>
                    <a:pt x="335279" y="0"/>
                  </a:cubicBezTo>
                </a:path>
              </a:pathLst>
            </a:custGeom>
            <a:ln w="76200" cap="sq"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0" scaled="1"/>
                <a:tileRect/>
              </a:gradFill>
              <a:bevel/>
            </a:ln>
            <a:sp3d extrusionH="381000" prstMaterial="plastic">
              <a:bevelT w="38100" h="38100" prst="coolSlant"/>
            </a:sp3d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6" name="Picture 80" descr="5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gray">
          <a:xfrm rot="19885830">
            <a:off x="220602" y="5668982"/>
            <a:ext cx="88760" cy="156387"/>
          </a:xfrm>
          <a:prstGeom prst="rect">
            <a:avLst/>
          </a:prstGeom>
          <a:noFill/>
        </p:spPr>
      </p:pic>
      <p:grpSp>
        <p:nvGrpSpPr>
          <p:cNvPr id="57" name="Group 58"/>
          <p:cNvGrpSpPr>
            <a:grpSpLocks/>
          </p:cNvGrpSpPr>
          <p:nvPr userDrawn="1"/>
        </p:nvGrpSpPr>
        <p:grpSpPr bwMode="gray">
          <a:xfrm rot="1140625">
            <a:off x="1115585" y="5180169"/>
            <a:ext cx="296715" cy="353249"/>
            <a:chOff x="1051" y="1376"/>
            <a:chExt cx="177" cy="214"/>
          </a:xfrm>
        </p:grpSpPr>
        <p:sp>
          <p:nvSpPr>
            <p:cNvPr id="58" name="Freeform 59"/>
            <p:cNvSpPr>
              <a:spLocks/>
            </p:cNvSpPr>
            <p:nvPr/>
          </p:nvSpPr>
          <p:spPr bwMode="gray">
            <a:xfrm rot="294072">
              <a:off x="1051" y="1481"/>
              <a:ext cx="118" cy="109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rgbClr val="FFFFFF">
                <a:alpha val="71000"/>
              </a:srgbClr>
            </a:soli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60"/>
            <p:cNvSpPr>
              <a:spLocks/>
            </p:cNvSpPr>
            <p:nvPr/>
          </p:nvSpPr>
          <p:spPr bwMode="gray">
            <a:xfrm>
              <a:off x="1146" y="1376"/>
              <a:ext cx="82" cy="148"/>
            </a:xfrm>
            <a:custGeom>
              <a:avLst/>
              <a:gdLst/>
              <a:ahLst/>
              <a:cxnLst>
                <a:cxn ang="0">
                  <a:pos x="0" y="148"/>
                </a:cxn>
                <a:cxn ang="0">
                  <a:pos x="4" y="28"/>
                </a:cxn>
                <a:cxn ang="0">
                  <a:pos x="14" y="0"/>
                </a:cxn>
                <a:cxn ang="0">
                  <a:pos x="82" y="86"/>
                </a:cxn>
                <a:cxn ang="0">
                  <a:pos x="52" y="132"/>
                </a:cxn>
              </a:cxnLst>
              <a:rect l="0" t="0" r="r" b="b"/>
              <a:pathLst>
                <a:path w="82" h="148">
                  <a:moveTo>
                    <a:pt x="0" y="148"/>
                  </a:moveTo>
                  <a:cubicBezTo>
                    <a:pt x="22" y="106"/>
                    <a:pt x="4" y="66"/>
                    <a:pt x="4" y="28"/>
                  </a:cubicBezTo>
                  <a:cubicBezTo>
                    <a:pt x="2" y="8"/>
                    <a:pt x="14" y="0"/>
                    <a:pt x="14" y="0"/>
                  </a:cubicBezTo>
                  <a:cubicBezTo>
                    <a:pt x="28" y="52"/>
                    <a:pt x="82" y="64"/>
                    <a:pt x="82" y="86"/>
                  </a:cubicBezTo>
                  <a:cubicBezTo>
                    <a:pt x="80" y="118"/>
                    <a:pt x="52" y="132"/>
                    <a:pt x="52" y="132"/>
                  </a:cubicBezTo>
                </a:path>
              </a:pathLst>
            </a:custGeom>
            <a:noFill/>
            <a:ln w="25400" cap="flat" cmpd="sng">
              <a:solidFill>
                <a:srgbClr val="FFFFFF">
                  <a:alpha val="61000"/>
                </a:srgb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0" name="Group 58"/>
          <p:cNvGrpSpPr>
            <a:grpSpLocks/>
          </p:cNvGrpSpPr>
          <p:nvPr userDrawn="1"/>
        </p:nvGrpSpPr>
        <p:grpSpPr bwMode="gray">
          <a:xfrm>
            <a:off x="364594" y="5003006"/>
            <a:ext cx="93716" cy="132414"/>
            <a:chOff x="1054" y="1376"/>
            <a:chExt cx="141" cy="217"/>
          </a:xfrm>
        </p:grpSpPr>
        <p:sp>
          <p:nvSpPr>
            <p:cNvPr id="61" name="Freeform 59"/>
            <p:cNvSpPr>
              <a:spLocks/>
            </p:cNvSpPr>
            <p:nvPr/>
          </p:nvSpPr>
          <p:spPr bwMode="gray">
            <a:xfrm rot="21230392">
              <a:off x="1054" y="1492"/>
              <a:ext cx="110" cy="101"/>
            </a:xfrm>
            <a:custGeom>
              <a:avLst/>
              <a:gdLst/>
              <a:ahLst/>
              <a:cxnLst>
                <a:cxn ang="0">
                  <a:pos x="34" y="110"/>
                </a:cxn>
                <a:cxn ang="0">
                  <a:pos x="128" y="33"/>
                </a:cxn>
                <a:cxn ang="0">
                  <a:pos x="34" y="110"/>
                </a:cxn>
              </a:cxnLst>
              <a:rect l="0" t="0" r="r" b="b"/>
              <a:pathLst>
                <a:path w="159" h="147">
                  <a:moveTo>
                    <a:pt x="34" y="110"/>
                  </a:moveTo>
                  <a:cubicBezTo>
                    <a:pt x="0" y="88"/>
                    <a:pt x="24" y="0"/>
                    <a:pt x="128" y="33"/>
                  </a:cubicBezTo>
                  <a:cubicBezTo>
                    <a:pt x="159" y="43"/>
                    <a:pt x="128" y="147"/>
                    <a:pt x="34" y="110"/>
                  </a:cubicBezTo>
                  <a:close/>
                </a:path>
              </a:pathLst>
            </a:custGeom>
            <a:solidFill>
              <a:schemeClr val="accent2"/>
            </a:solidFill>
            <a:ln w="635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62" name="Freeform 60"/>
            <p:cNvSpPr>
              <a:spLocks/>
            </p:cNvSpPr>
            <p:nvPr/>
          </p:nvSpPr>
          <p:spPr bwMode="gray">
            <a:xfrm>
              <a:off x="1138" y="1376"/>
              <a:ext cx="57" cy="148"/>
            </a:xfrm>
            <a:custGeom>
              <a:avLst/>
              <a:gdLst>
                <a:gd name="connsiteX0" fmla="*/ 0 w 10000"/>
                <a:gd name="connsiteY0" fmla="*/ 10000 h 10000"/>
                <a:gd name="connsiteX1" fmla="*/ 488 w 10000"/>
                <a:gd name="connsiteY1" fmla="*/ 1892 h 10000"/>
                <a:gd name="connsiteX2" fmla="*/ 1707 w 10000"/>
                <a:gd name="connsiteY2" fmla="*/ 0 h 10000"/>
                <a:gd name="connsiteX3" fmla="*/ 10000 w 10000"/>
                <a:gd name="connsiteY3" fmla="*/ 5811 h 10000"/>
                <a:gd name="connsiteX4" fmla="*/ 6341 w 10000"/>
                <a:gd name="connsiteY4" fmla="*/ 8919 h 10000"/>
                <a:gd name="connsiteX0" fmla="*/ 0 w 10000"/>
                <a:gd name="connsiteY0" fmla="*/ 10000 h 10000"/>
                <a:gd name="connsiteX1" fmla="*/ 1707 w 10000"/>
                <a:gd name="connsiteY1" fmla="*/ 0 h 10000"/>
                <a:gd name="connsiteX2" fmla="*/ 10000 w 10000"/>
                <a:gd name="connsiteY2" fmla="*/ 5811 h 10000"/>
                <a:gd name="connsiteX3" fmla="*/ 6341 w 10000"/>
                <a:gd name="connsiteY3" fmla="*/ 8919 h 10000"/>
                <a:gd name="connsiteX0" fmla="*/ 0 w 10000"/>
                <a:gd name="connsiteY0" fmla="*/ 10000 h 10000"/>
                <a:gd name="connsiteX1" fmla="*/ 1707 w 10000"/>
                <a:gd name="connsiteY1" fmla="*/ 0 h 10000"/>
                <a:gd name="connsiteX2" fmla="*/ 10000 w 10000"/>
                <a:gd name="connsiteY2" fmla="*/ 5811 h 10000"/>
                <a:gd name="connsiteX3" fmla="*/ 6341 w 10000"/>
                <a:gd name="connsiteY3" fmla="*/ 8919 h 10000"/>
                <a:gd name="connsiteX0" fmla="*/ 960 w 10960"/>
                <a:gd name="connsiteY0" fmla="*/ 10000 h 10000"/>
                <a:gd name="connsiteX1" fmla="*/ 0 w 10960"/>
                <a:gd name="connsiteY1" fmla="*/ 0 h 10000"/>
                <a:gd name="connsiteX2" fmla="*/ 10960 w 10960"/>
                <a:gd name="connsiteY2" fmla="*/ 5811 h 10000"/>
                <a:gd name="connsiteX3" fmla="*/ 7301 w 10960"/>
                <a:gd name="connsiteY3" fmla="*/ 8919 h 10000"/>
                <a:gd name="connsiteX0" fmla="*/ 960 w 8293"/>
                <a:gd name="connsiteY0" fmla="*/ 10000 h 10000"/>
                <a:gd name="connsiteX1" fmla="*/ 0 w 8293"/>
                <a:gd name="connsiteY1" fmla="*/ 0 h 10000"/>
                <a:gd name="connsiteX2" fmla="*/ 8293 w 8293"/>
                <a:gd name="connsiteY2" fmla="*/ 4738 h 10000"/>
                <a:gd name="connsiteX3" fmla="*/ 7301 w 8293"/>
                <a:gd name="connsiteY3" fmla="*/ 8919 h 10000"/>
                <a:gd name="connsiteX0" fmla="*/ 1158 w 10536"/>
                <a:gd name="connsiteY0" fmla="*/ 10000 h 10000"/>
                <a:gd name="connsiteX1" fmla="*/ 0 w 10536"/>
                <a:gd name="connsiteY1" fmla="*/ 0 h 10000"/>
                <a:gd name="connsiteX2" fmla="*/ 10536 w 10536"/>
                <a:gd name="connsiteY2" fmla="*/ 3397 h 10000"/>
                <a:gd name="connsiteX3" fmla="*/ 8804 w 10536"/>
                <a:gd name="connsiteY3" fmla="*/ 8919 h 10000"/>
                <a:gd name="connsiteX0" fmla="*/ 1158 w 8804"/>
                <a:gd name="connsiteY0" fmla="*/ 10000 h 10000"/>
                <a:gd name="connsiteX1" fmla="*/ 0 w 8804"/>
                <a:gd name="connsiteY1" fmla="*/ 0 h 10000"/>
                <a:gd name="connsiteX2" fmla="*/ 8392 w 8804"/>
                <a:gd name="connsiteY2" fmla="*/ 4470 h 10000"/>
                <a:gd name="connsiteX3" fmla="*/ 8804 w 8804"/>
                <a:gd name="connsiteY3" fmla="*/ 8919 h 10000"/>
                <a:gd name="connsiteX0" fmla="*/ 1315 w 9532"/>
                <a:gd name="connsiteY0" fmla="*/ 10000 h 10000"/>
                <a:gd name="connsiteX1" fmla="*/ 0 w 9532"/>
                <a:gd name="connsiteY1" fmla="*/ 0 h 10000"/>
                <a:gd name="connsiteX2" fmla="*/ 9532 w 9532"/>
                <a:gd name="connsiteY2" fmla="*/ 4470 h 10000"/>
                <a:gd name="connsiteX3" fmla="*/ 5542 w 9532"/>
                <a:gd name="connsiteY3" fmla="*/ 8099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532" h="10000">
                  <a:moveTo>
                    <a:pt x="1315" y="10000"/>
                  </a:moveTo>
                  <a:lnTo>
                    <a:pt x="0" y="0"/>
                  </a:lnTo>
                  <a:cubicBezTo>
                    <a:pt x="2340" y="3514"/>
                    <a:pt x="9532" y="2983"/>
                    <a:pt x="9532" y="4470"/>
                  </a:cubicBezTo>
                  <a:cubicBezTo>
                    <a:pt x="9198" y="6632"/>
                    <a:pt x="5542" y="8099"/>
                    <a:pt x="5542" y="8099"/>
                  </a:cubicBezTo>
                </a:path>
              </a:pathLst>
            </a:custGeom>
            <a:noFill/>
            <a:ln w="6350" cap="flat" cmpd="sng">
              <a:solidFill>
                <a:schemeClr val="tx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3" name="AutoShape 74"/>
          <p:cNvSpPr>
            <a:spLocks noChangeArrowheads="1"/>
          </p:cNvSpPr>
          <p:nvPr userDrawn="1"/>
        </p:nvSpPr>
        <p:spPr bwMode="gray">
          <a:xfrm>
            <a:off x="8902639" y="6609216"/>
            <a:ext cx="113729" cy="113730"/>
          </a:xfrm>
          <a:prstGeom prst="star5">
            <a:avLst/>
          </a:prstGeom>
          <a:solidFill>
            <a:srgbClr val="FFFFFF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4" name="AutoShape 74"/>
          <p:cNvSpPr>
            <a:spLocks noChangeArrowheads="1"/>
          </p:cNvSpPr>
          <p:nvPr userDrawn="1"/>
        </p:nvSpPr>
        <p:spPr bwMode="gray">
          <a:xfrm>
            <a:off x="7160393" y="6722679"/>
            <a:ext cx="135320" cy="135321"/>
          </a:xfrm>
          <a:prstGeom prst="star5">
            <a:avLst/>
          </a:prstGeom>
          <a:solidFill>
            <a:srgbClr val="FFFFFF">
              <a:alpha val="25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65" name="Freeform 76"/>
          <p:cNvSpPr>
            <a:spLocks/>
          </p:cNvSpPr>
          <p:nvPr userDrawn="1"/>
        </p:nvSpPr>
        <p:spPr bwMode="gray">
          <a:xfrm>
            <a:off x="611560" y="6453336"/>
            <a:ext cx="277744" cy="179267"/>
          </a:xfrm>
          <a:custGeom>
            <a:avLst/>
            <a:gdLst/>
            <a:ahLst/>
            <a:cxnLst>
              <a:cxn ang="0">
                <a:pos x="116" y="392"/>
              </a:cxn>
              <a:cxn ang="0">
                <a:pos x="296" y="503"/>
              </a:cxn>
              <a:cxn ang="0">
                <a:pos x="490" y="515"/>
              </a:cxn>
              <a:cxn ang="0">
                <a:pos x="670" y="503"/>
              </a:cxn>
              <a:cxn ang="0">
                <a:pos x="836" y="429"/>
              </a:cxn>
              <a:cxn ang="0">
                <a:pos x="891" y="282"/>
              </a:cxn>
              <a:cxn ang="0">
                <a:pos x="836" y="171"/>
              </a:cxn>
              <a:cxn ang="0">
                <a:pos x="656" y="110"/>
              </a:cxn>
              <a:cxn ang="0">
                <a:pos x="462" y="110"/>
              </a:cxn>
              <a:cxn ang="0">
                <a:pos x="240" y="134"/>
              </a:cxn>
              <a:cxn ang="0">
                <a:pos x="130" y="233"/>
              </a:cxn>
              <a:cxn ang="0">
                <a:pos x="116" y="392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rgbClr val="FFFFFF">
              <a:alpha val="44000"/>
            </a:srgbClr>
          </a:solidFill>
          <a:ln w="9525" cap="flat">
            <a:noFill/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pic>
        <p:nvPicPr>
          <p:cNvPr id="66" name="Picture 60" descr="3"/>
          <p:cNvPicPr>
            <a:picLocks noChangeAspect="1" noChangeArrowheads="1"/>
          </p:cNvPicPr>
          <p:nvPr userDrawn="1"/>
        </p:nvPicPr>
        <p:blipFill>
          <a:blip r:embed="rId14" cstate="print">
            <a:lum bright="40000" contrast="30000"/>
          </a:blip>
          <a:srcRect l="18500" t="53925" r="34065" b="15517"/>
          <a:stretch>
            <a:fillRect/>
          </a:stretch>
        </p:blipFill>
        <p:spPr bwMode="gray">
          <a:xfrm>
            <a:off x="2236390" y="6682559"/>
            <a:ext cx="2052085" cy="180753"/>
          </a:xfrm>
          <a:prstGeom prst="rect">
            <a:avLst/>
          </a:prstGeom>
          <a:noFill/>
        </p:spPr>
      </p:pic>
      <p:pic>
        <p:nvPicPr>
          <p:cNvPr id="67" name="Picture 103" descr="19"/>
          <p:cNvPicPr>
            <a:picLocks noChangeAspect="1" noChangeArrowheads="1"/>
          </p:cNvPicPr>
          <p:nvPr userDrawn="1"/>
        </p:nvPicPr>
        <p:blipFill>
          <a:blip r:embed="rId16" cstate="print"/>
          <a:srcRect/>
          <a:stretch>
            <a:fillRect/>
          </a:stretch>
        </p:blipFill>
        <p:spPr bwMode="gray">
          <a:xfrm rot="267967">
            <a:off x="784237" y="266352"/>
            <a:ext cx="557732" cy="838894"/>
          </a:xfrm>
          <a:prstGeom prst="rect">
            <a:avLst/>
          </a:prstGeom>
          <a:noFill/>
        </p:spPr>
      </p:pic>
      <p:sp>
        <p:nvSpPr>
          <p:cNvPr id="68" name="Oval 67"/>
          <p:cNvSpPr/>
          <p:nvPr userDrawn="1"/>
        </p:nvSpPr>
        <p:spPr bwMode="gray">
          <a:xfrm>
            <a:off x="1795296" y="277582"/>
            <a:ext cx="274320" cy="274320"/>
          </a:xfrm>
          <a:prstGeom prst="ellipse">
            <a:avLst/>
          </a:prstGeom>
          <a:solidFill>
            <a:schemeClr val="accent2">
              <a:lumMod val="20000"/>
              <a:lumOff val="8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 Placeholder0" hidden="1"/>
          <p:cNvSpPr txBox="1"/>
          <p:nvPr/>
        </p:nvSpPr>
        <p:spPr>
          <a:xfrm rot="5400000">
            <a:off x="-657234" y="5981688"/>
            <a:ext cx="1533546" cy="219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chemeClr val="bg1"/>
                </a:solidFill>
              </a:rPr>
              <a:t>Designed by Guild Design Inc.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395536" y="215856"/>
            <a:ext cx="8388932" cy="112491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395536" y="1448780"/>
            <a:ext cx="8388932" cy="48647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8" name="Date Placeholder 17"/>
          <p:cNvSpPr>
            <a:spLocks noGrp="1"/>
          </p:cNvSpPr>
          <p:nvPr>
            <p:ph type="dt" sz="half" idx="2"/>
          </p:nvPr>
        </p:nvSpPr>
        <p:spPr bwMode="gray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13347-0914-493F-944E-A37C719EC6E6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3"/>
          </p:nvPr>
        </p:nvSpPr>
        <p:spPr bwMode="gray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4"/>
          </p:nvPr>
        </p:nvSpPr>
        <p:spPr bwMode="gray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D3CD04-6ADA-4A83-9871-89844008D5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lang="en-US" sz="3600" b="1" kern="1200" cap="none" spc="0" dirty="0" smtClean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>
            <a:lumMod val="60000"/>
            <a:lumOff val="40000"/>
          </a:schemeClr>
        </a:buClr>
        <a:buSzPct val="65000"/>
        <a:buFont typeface="Wingdings" pitchFamily="2" charset="2"/>
        <a:buChar char="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png"/><Relationship Id="rId4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Rectangle 15" hidden="1"/>
          <p:cNvSpPr>
            <a:spLocks noChangeArrowheads="1"/>
          </p:cNvSpPr>
          <p:nvPr/>
        </p:nvSpPr>
        <p:spPr bwMode="hidden">
          <a:xfrm flipV="1">
            <a:off x="0" y="0"/>
            <a:ext cx="9144000" cy="2492375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  <a:alpha val="0"/>
                </a:schemeClr>
              </a:gs>
              <a:gs pos="100000">
                <a:schemeClr val="accent2">
                  <a:alpha val="35001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079613" y="850320"/>
            <a:ext cx="7020780" cy="1606572"/>
          </a:xfrm>
        </p:spPr>
        <p:txBody>
          <a:bodyPr anchor="ctr">
            <a:normAutofit/>
            <a:scene3d>
              <a:camera prst="orthographicFront"/>
              <a:lightRig rig="balanced" dir="t">
                <a:rot lat="0" lon="0" rev="600000"/>
              </a:lightRig>
            </a:scene3d>
            <a:sp3d prstMaterial="metal"/>
          </a:bodyPr>
          <a:lstStyle/>
          <a:p>
            <a:r>
              <a:rPr lang="en-US" sz="6000" smtClean="0">
                <a:ln w="19050">
                  <a:noFill/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effectLst/>
              </a:rPr>
              <a:t>Mẫu Powerpoint</a:t>
            </a:r>
            <a:endParaRPr lang="en-US" sz="4800" dirty="0">
              <a:ln w="19050">
                <a:noFill/>
                <a:prstDash val="solid"/>
              </a:ln>
              <a:solidFill>
                <a:schemeClr val="tx2">
                  <a:lumMod val="60000"/>
                  <a:lumOff val="40000"/>
                </a:schemeClr>
              </a:solidFill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2092808" y="2138591"/>
            <a:ext cx="4989537" cy="74772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200" smtClean="0">
                <a:solidFill>
                  <a:schemeClr val="accent1">
                    <a:lumMod val="75000"/>
                  </a:schemeClr>
                </a:solidFill>
              </a:rPr>
              <a:t>Thêm tiêu đề</a:t>
            </a:r>
            <a:endParaRPr lang="en-US" sz="2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854552" y="654872"/>
            <a:ext cx="15856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600" smtClean="0"/>
              <a:t>Tiêu đề</a:t>
            </a:r>
            <a:endParaRPr lang="en-US" sz="3200" dirty="0"/>
          </a:p>
        </p:txBody>
      </p:sp>
      <p:sp>
        <p:nvSpPr>
          <p:cNvPr id="69" name="TextBox 68"/>
          <p:cNvSpPr txBox="1"/>
          <p:nvPr/>
        </p:nvSpPr>
        <p:spPr>
          <a:xfrm>
            <a:off x="3795821" y="5401339"/>
            <a:ext cx="158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L.O.G.O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410198" y="148925"/>
            <a:ext cx="8442636" cy="1124912"/>
          </a:xfrm>
        </p:spPr>
        <p:txBody>
          <a:bodyPr>
            <a:normAutofit/>
          </a:bodyPr>
          <a:lstStyle/>
          <a:p>
            <a:r>
              <a:rPr lang="en-US" smtClean="0">
                <a:ln w="12700">
                  <a:noFill/>
                  <a:prstDash val="solid"/>
                </a:ln>
                <a:solidFill>
                  <a:schemeClr val="tx2"/>
                </a:solidFill>
                <a:effectLst/>
              </a:rPr>
              <a:t>Thêm tiêu đề</a:t>
            </a:r>
            <a:endParaRPr lang="en-US" dirty="0">
              <a:ln w="12700">
                <a:noFill/>
                <a:prstDash val="solid"/>
              </a:ln>
              <a:solidFill>
                <a:schemeClr val="tx2"/>
              </a:solidFill>
              <a:effectLst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28686" y="5731006"/>
            <a:ext cx="7158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smtClean="0">
                <a:solidFill>
                  <a:srgbClr val="000000"/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b="1" dirty="0" smtClean="0">
                <a:solidFill>
                  <a:srgbClr val="000000"/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17" name="Oval 16"/>
          <p:cNvSpPr/>
          <p:nvPr/>
        </p:nvSpPr>
        <p:spPr bwMode="gray">
          <a:xfrm>
            <a:off x="1354092" y="1968022"/>
            <a:ext cx="2834640" cy="2834640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/>
              </a:gs>
            </a:gsLst>
            <a:lin ang="135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18000000"/>
            </a:lightRig>
          </a:scene3d>
          <a:sp3d contourW="57150">
            <a:bevelT w="254000" h="190500" prst="artDeco"/>
            <a:contourClr>
              <a:srgbClr val="FFFFFF"/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gray">
          <a:xfrm>
            <a:off x="4570396" y="1698160"/>
            <a:ext cx="5854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gray">
          <a:xfrm>
            <a:off x="4560871" y="4812835"/>
            <a:ext cx="5854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28" name="Rectangle 15"/>
          <p:cNvSpPr>
            <a:spLocks noChangeArrowheads="1"/>
          </p:cNvSpPr>
          <p:nvPr/>
        </p:nvSpPr>
        <p:spPr bwMode="gray">
          <a:xfrm>
            <a:off x="5057758" y="4096873"/>
            <a:ext cx="5854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30" name="Rectangle 16"/>
          <p:cNvSpPr>
            <a:spLocks noChangeArrowheads="1"/>
          </p:cNvSpPr>
          <p:nvPr/>
        </p:nvSpPr>
        <p:spPr bwMode="gray">
          <a:xfrm>
            <a:off x="5037121" y="2450635"/>
            <a:ext cx="5854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31" name="Rectangle 17"/>
          <p:cNvSpPr>
            <a:spLocks noChangeArrowheads="1"/>
          </p:cNvSpPr>
          <p:nvPr/>
        </p:nvSpPr>
        <p:spPr bwMode="gray">
          <a:xfrm>
            <a:off x="5183171" y="3274548"/>
            <a:ext cx="585417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gray">
          <a:xfrm>
            <a:off x="2164374" y="2927070"/>
            <a:ext cx="121539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y="23000" kx="-1199993" algn="bl" rotWithShape="0">
              <a:schemeClr val="bg2">
                <a:alpha val="20000"/>
              </a:scheme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24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Công ty</a:t>
            </a:r>
            <a:endParaRPr lang="en-US" sz="24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7" name="Oval 36"/>
          <p:cNvSpPr/>
          <p:nvPr/>
        </p:nvSpPr>
        <p:spPr bwMode="gray">
          <a:xfrm>
            <a:off x="4071835" y="1659761"/>
            <a:ext cx="457200" cy="457200"/>
          </a:xfrm>
          <a:prstGeom prst="ellips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8" name="Oval 37"/>
          <p:cNvSpPr/>
          <p:nvPr/>
        </p:nvSpPr>
        <p:spPr bwMode="gray">
          <a:xfrm>
            <a:off x="4560790" y="2423357"/>
            <a:ext cx="457200" cy="457200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9" name="Oval 38"/>
          <p:cNvSpPr/>
          <p:nvPr/>
        </p:nvSpPr>
        <p:spPr bwMode="gray">
          <a:xfrm>
            <a:off x="4560790" y="4042607"/>
            <a:ext cx="457200" cy="457200"/>
          </a:xfrm>
          <a:prstGeom prst="ellipse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1" name="Oval 40"/>
          <p:cNvSpPr/>
          <p:nvPr/>
        </p:nvSpPr>
        <p:spPr bwMode="gray">
          <a:xfrm>
            <a:off x="4071835" y="4764911"/>
            <a:ext cx="457200" cy="457200"/>
          </a:xfrm>
          <a:prstGeom prst="ellips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694244" y="3213932"/>
            <a:ext cx="457200" cy="457200"/>
          </a:xfrm>
          <a:prstGeom prst="ellips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pic>
        <p:nvPicPr>
          <p:cNvPr id="72" name="Picture 71" descr="TP0171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0405" y="5024324"/>
            <a:ext cx="785161" cy="1274611"/>
          </a:xfrm>
          <a:prstGeom prst="rect">
            <a:avLst/>
          </a:prstGeom>
        </p:spPr>
      </p:pic>
      <p:grpSp>
        <p:nvGrpSpPr>
          <p:cNvPr id="79" name="Group 78"/>
          <p:cNvGrpSpPr/>
          <p:nvPr/>
        </p:nvGrpSpPr>
        <p:grpSpPr>
          <a:xfrm>
            <a:off x="8064388" y="4941168"/>
            <a:ext cx="972108" cy="1549607"/>
            <a:chOff x="8064388" y="4941168"/>
            <a:chExt cx="972108" cy="1549607"/>
          </a:xfrm>
        </p:grpSpPr>
        <p:pic>
          <p:nvPicPr>
            <p:cNvPr id="75" name="Picture 61" descr="23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gray">
            <a:xfrm>
              <a:off x="8784468" y="4941168"/>
              <a:ext cx="252028" cy="282851"/>
            </a:xfrm>
            <a:prstGeom prst="rect">
              <a:avLst/>
            </a:prstGeom>
            <a:noFill/>
          </p:spPr>
        </p:pic>
        <p:pic>
          <p:nvPicPr>
            <p:cNvPr id="67" name="Picture 66" descr="1229_1.pn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flipH="1">
              <a:off x="8135636" y="5079035"/>
              <a:ext cx="770240" cy="1411740"/>
            </a:xfrm>
            <a:prstGeom prst="rect">
              <a:avLst/>
            </a:prstGeom>
          </p:spPr>
        </p:pic>
        <p:pic>
          <p:nvPicPr>
            <p:cNvPr id="167" name="Picture 61" descr="23"/>
            <p:cNvPicPr>
              <a:picLocks noChangeAspect="1" noChangeArrowheads="1"/>
            </p:cNvPicPr>
            <p:nvPr/>
          </p:nvPicPr>
          <p:blipFill>
            <a:blip r:embed="rId4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gray">
            <a:xfrm flipH="1">
              <a:off x="8064388" y="5229200"/>
              <a:ext cx="179292" cy="194605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body" idx="1"/>
          </p:nvPr>
        </p:nvSpPr>
        <p:spPr bwMode="black">
          <a:xfrm>
            <a:off x="611188" y="1738313"/>
            <a:ext cx="7847012" cy="3346450"/>
          </a:xfrm>
          <a:noFill/>
          <a:ln/>
        </p:spPr>
        <p:txBody>
          <a:bodyPr/>
          <a:lstStyle/>
          <a:p>
            <a:r>
              <a:rPr lang="en-US" sz="2800" b="1" smtClean="0"/>
              <a:t>Thêm tiêu đề</a:t>
            </a:r>
            <a:endParaRPr lang="en-US" sz="2000" dirty="0" smtClean="0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409700" y="4895850"/>
            <a:ext cx="64008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000" b="1" smtClean="0"/>
              <a:t>Thêm nội dung bằng văn bản của bạn tại đây.</a:t>
            </a:r>
            <a:endParaRPr lang="en-US" sz="1000" dirty="0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Gợi ý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pSp>
        <p:nvGrpSpPr>
          <p:cNvPr id="22" name="Group 21"/>
          <p:cNvGrpSpPr/>
          <p:nvPr/>
        </p:nvGrpSpPr>
        <p:grpSpPr>
          <a:xfrm>
            <a:off x="8064388" y="4941168"/>
            <a:ext cx="972108" cy="1549607"/>
            <a:chOff x="8064388" y="4941168"/>
            <a:chExt cx="972108" cy="1549607"/>
          </a:xfrm>
        </p:grpSpPr>
        <p:pic>
          <p:nvPicPr>
            <p:cNvPr id="17" name="Picture 61" descr="23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gray">
            <a:xfrm>
              <a:off x="8784468" y="4941168"/>
              <a:ext cx="252028" cy="282851"/>
            </a:xfrm>
            <a:prstGeom prst="rect">
              <a:avLst/>
            </a:prstGeom>
            <a:noFill/>
          </p:spPr>
        </p:pic>
        <p:pic>
          <p:nvPicPr>
            <p:cNvPr id="20" name="Picture 19" descr="1229_1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flipH="1">
              <a:off x="8135636" y="5079035"/>
              <a:ext cx="770240" cy="1411740"/>
            </a:xfrm>
            <a:prstGeom prst="rect">
              <a:avLst/>
            </a:prstGeom>
          </p:spPr>
        </p:pic>
        <p:pic>
          <p:nvPicPr>
            <p:cNvPr id="21" name="Picture 61" descr="23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</a:blip>
            <a:srcRect/>
            <a:stretch>
              <a:fillRect/>
            </a:stretch>
          </p:blipFill>
          <p:spPr bwMode="gray">
            <a:xfrm flipH="1">
              <a:off x="8064388" y="5229200"/>
              <a:ext cx="179292" cy="194605"/>
            </a:xfrm>
            <a:prstGeom prst="rect">
              <a:avLst/>
            </a:prstGeom>
            <a:noFill/>
          </p:spPr>
        </p:pic>
      </p:grpSp>
      <p:sp>
        <p:nvSpPr>
          <p:cNvPr id="23" name="Oval 3"/>
          <p:cNvSpPr>
            <a:spLocks noChangeArrowheads="1"/>
          </p:cNvSpPr>
          <p:nvPr/>
        </p:nvSpPr>
        <p:spPr bwMode="gray">
          <a:xfrm>
            <a:off x="5722938" y="3048001"/>
            <a:ext cx="1847850" cy="1871662"/>
          </a:xfrm>
          <a:prstGeom prst="ellipse">
            <a:avLst/>
          </a:prstGeom>
          <a:gradFill flip="none" rotWithShape="1">
            <a:gsLst>
              <a:gs pos="0">
                <a:schemeClr val="accent3">
                  <a:lumMod val="75000"/>
                </a:schemeClr>
              </a:gs>
              <a:gs pos="50000">
                <a:schemeClr val="accent3"/>
              </a:gs>
              <a:gs pos="100000">
                <a:schemeClr val="accent3"/>
              </a:gs>
            </a:gsLst>
            <a:lin ang="135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18000000"/>
            </a:lightRig>
          </a:scene3d>
          <a:sp3d contourW="57150">
            <a:bevelT w="127000" h="127000" prst="artDeco"/>
            <a:contourClr>
              <a:srgbClr val="FFFFFF"/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en-US" sz="24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Nội dung</a:t>
            </a:r>
            <a:endParaRPr lang="en-US" altLang="en-U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4" name="Oval 7"/>
          <p:cNvSpPr>
            <a:spLocks noChangeArrowheads="1"/>
          </p:cNvSpPr>
          <p:nvPr/>
        </p:nvSpPr>
        <p:spPr bwMode="gray">
          <a:xfrm>
            <a:off x="3902076" y="3802064"/>
            <a:ext cx="2297112" cy="22987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50000">
                <a:schemeClr val="accent1"/>
              </a:gs>
              <a:gs pos="100000">
                <a:schemeClr val="accent1"/>
              </a:gs>
            </a:gsLst>
            <a:lin ang="135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18000000"/>
            </a:lightRig>
          </a:scene3d>
          <a:sp3d contourW="57150">
            <a:bevelT w="190500" h="190500" prst="artDeco"/>
            <a:contourClr>
              <a:srgbClr val="FFFFFF"/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spcBef>
                <a:spcPct val="50000"/>
              </a:spcBef>
              <a:defRPr/>
            </a:pPr>
            <a:r>
              <a:rPr lang="en-US" altLang="en-US" sz="28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Nội dung</a:t>
            </a:r>
            <a:endParaRPr lang="en-US" altLang="en-U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6" name="Oval 11"/>
          <p:cNvSpPr>
            <a:spLocks noChangeArrowheads="1"/>
          </p:cNvSpPr>
          <p:nvPr/>
        </p:nvSpPr>
        <p:spPr bwMode="gray">
          <a:xfrm rot="20961555">
            <a:off x="1078226" y="2079939"/>
            <a:ext cx="3051175" cy="3030538"/>
          </a:xfrm>
          <a:prstGeom prst="ellipse">
            <a:avLst/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/>
              </a:gs>
            </a:gsLst>
            <a:lin ang="13500000" scaled="1"/>
            <a:tileRect/>
          </a:gra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18000000"/>
            </a:lightRig>
          </a:scene3d>
          <a:sp3d contourW="57150">
            <a:bevelT w="254000" h="190500" prst="artDeco"/>
            <a:contourClr>
              <a:srgbClr val="FFFFFF"/>
            </a:contourClr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Nội dung</a:t>
            </a:r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7" name="WordArt 15"/>
          <p:cNvSpPr>
            <a:spLocks noChangeArrowheads="1" noChangeShapeType="1" noTextEdit="1"/>
          </p:cNvSpPr>
          <p:nvPr/>
        </p:nvSpPr>
        <p:spPr bwMode="black">
          <a:xfrm rot="20645173">
            <a:off x="848685" y="1839285"/>
            <a:ext cx="3532402" cy="3532402"/>
          </a:xfrm>
          <a:prstGeom prst="rect">
            <a:avLst/>
          </a:prstGeom>
        </p:spPr>
        <p:txBody>
          <a:bodyPr spcFirstLastPara="1" wrap="none" fromWordArt="1">
            <a:prstTxWarp prst="textArchUp">
              <a:avLst>
                <a:gd name="adj" fmla="val 13648786"/>
              </a:avLst>
            </a:prstTxWarp>
          </a:bodyPr>
          <a:lstStyle/>
          <a:p>
            <a:pPr algn="ctr"/>
            <a:r>
              <a:rPr lang="en-US" sz="4400" b="1" kern="10" smtClean="0">
                <a:ln w="9525">
                  <a:noFill/>
                  <a:round/>
                  <a:headEnd/>
                  <a:tailEnd/>
                </a:ln>
                <a:solidFill>
                  <a:schemeClr val="accent5"/>
                </a:solidFill>
                <a:latin typeface="+mn-lt"/>
                <a:cs typeface="Arial"/>
              </a:rPr>
              <a:t>Chữ</a:t>
            </a:r>
            <a:endParaRPr lang="en-US" sz="4400" b="1" kern="10" dirty="0">
              <a:ln w="9525">
                <a:noFill/>
                <a:round/>
                <a:headEnd/>
                <a:tailEnd/>
              </a:ln>
              <a:solidFill>
                <a:schemeClr val="accent5"/>
              </a:solidFill>
              <a:latin typeface="+mn-lt"/>
              <a:cs typeface="Arial"/>
            </a:endParaRPr>
          </a:p>
        </p:txBody>
      </p:sp>
      <p:sp>
        <p:nvSpPr>
          <p:cNvPr id="28" name="WordArt 16"/>
          <p:cNvSpPr>
            <a:spLocks noChangeArrowheads="1" noChangeShapeType="1" noTextEdit="1"/>
          </p:cNvSpPr>
          <p:nvPr/>
        </p:nvSpPr>
        <p:spPr bwMode="black">
          <a:xfrm rot="724573">
            <a:off x="3777177" y="3888543"/>
            <a:ext cx="2468880" cy="2468880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2740048"/>
              </a:avLst>
            </a:prstTxWarp>
          </a:bodyPr>
          <a:lstStyle/>
          <a:p>
            <a:pPr algn="ctr"/>
            <a:r>
              <a:rPr lang="en-US" sz="2000" b="1" kern="10" smtClean="0">
                <a:ln w="9525">
                  <a:noFill/>
                  <a:round/>
                  <a:headEnd/>
                  <a:tailEnd/>
                </a:ln>
                <a:solidFill>
                  <a:schemeClr val="accent1"/>
                </a:solidFill>
                <a:latin typeface="+mn-lt"/>
                <a:cs typeface="Arial"/>
              </a:rPr>
              <a:t>Chữ</a:t>
            </a:r>
            <a:endParaRPr lang="en-US" sz="2000" b="1" kern="10" dirty="0">
              <a:ln w="9525">
                <a:noFill/>
                <a:round/>
                <a:headEnd/>
                <a:tailEnd/>
              </a:ln>
              <a:solidFill>
                <a:schemeClr val="accent1"/>
              </a:solidFill>
              <a:latin typeface="+mn-lt"/>
              <a:cs typeface="Arial"/>
            </a:endParaRPr>
          </a:p>
        </p:txBody>
      </p:sp>
      <p:sp>
        <p:nvSpPr>
          <p:cNvPr id="31" name="WordArt 19"/>
          <p:cNvSpPr>
            <a:spLocks noChangeArrowheads="1" noChangeShapeType="1" noTextEdit="1"/>
          </p:cNvSpPr>
          <p:nvPr/>
        </p:nvSpPr>
        <p:spPr bwMode="black">
          <a:xfrm rot="19218802">
            <a:off x="5742341" y="3153721"/>
            <a:ext cx="2011680" cy="2011680"/>
          </a:xfrm>
          <a:prstGeom prst="rect">
            <a:avLst/>
          </a:prstGeom>
        </p:spPr>
        <p:txBody>
          <a:bodyPr spcFirstLastPara="1" wrap="none" fromWordArt="1">
            <a:prstTxWarp prst="textArchDown">
              <a:avLst>
                <a:gd name="adj" fmla="val 2182492"/>
              </a:avLst>
            </a:prstTxWarp>
          </a:bodyPr>
          <a:lstStyle/>
          <a:p>
            <a:pPr algn="ctr"/>
            <a:r>
              <a:rPr lang="en-US" sz="2000" b="1" kern="10" smtClean="0">
                <a:ln w="9525">
                  <a:noFill/>
                  <a:round/>
                  <a:headEnd/>
                  <a:tailEnd/>
                </a:ln>
                <a:solidFill>
                  <a:schemeClr val="accent3"/>
                </a:solidFill>
                <a:latin typeface="+mn-lt"/>
                <a:cs typeface="Arial"/>
              </a:rPr>
              <a:t>Chữ</a:t>
            </a:r>
            <a:endParaRPr lang="en-US" sz="2000" b="1" kern="10" dirty="0">
              <a:ln w="9525">
                <a:noFill/>
                <a:round/>
                <a:headEnd/>
                <a:tailEnd/>
              </a:ln>
              <a:solidFill>
                <a:schemeClr val="accent3"/>
              </a:solidFill>
              <a:latin typeface="+mn-lt"/>
              <a:cs typeface="Arial"/>
            </a:endParaRPr>
          </a:p>
        </p:txBody>
      </p:sp>
      <p:sp>
        <p:nvSpPr>
          <p:cNvPr id="34" name="Text Box 4"/>
          <p:cNvSpPr txBox="1">
            <a:spLocks noChangeArrowheads="1"/>
          </p:cNvSpPr>
          <p:nvPr/>
        </p:nvSpPr>
        <p:spPr bwMode="black">
          <a:xfrm>
            <a:off x="4114800" y="1828801"/>
            <a:ext cx="4191000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cs typeface="Arial" pitchFamily="34" charset="0"/>
              </a:rPr>
              <a:t>This is placeholder text. This text can be replaced with your own text. 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676275" y="3317875"/>
            <a:ext cx="2324100" cy="393700"/>
            <a:chOff x="426" y="2354"/>
            <a:chExt cx="1464" cy="248"/>
          </a:xfrm>
        </p:grpSpPr>
        <p:sp>
          <p:nvSpPr>
            <p:cNvPr id="114" name="AutoShape 3"/>
            <p:cNvSpPr>
              <a:spLocks noChangeArrowheads="1"/>
            </p:cNvSpPr>
            <p:nvPr/>
          </p:nvSpPr>
          <p:spPr bwMode="gray">
            <a:xfrm>
              <a:off x="426" y="2354"/>
              <a:ext cx="1464" cy="248"/>
            </a:xfrm>
            <a:prstGeom prst="roundRect">
              <a:avLst>
                <a:gd name="adj" fmla="val 35486"/>
              </a:avLst>
            </a:prstGeom>
            <a:gradFill rotWithShape="1">
              <a:gsLst>
                <a:gs pos="0">
                  <a:schemeClr val="accent6"/>
                </a:gs>
                <a:gs pos="100000">
                  <a:schemeClr val="accent6">
                    <a:lumMod val="75000"/>
                  </a:schemeClr>
                </a:gs>
              </a:gsLst>
              <a:lin ang="5400000" scaled="1"/>
            </a:gradFill>
            <a:ln w="19050">
              <a:solidFill>
                <a:schemeClr val="accent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5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444" y="2355"/>
              <a:ext cx="1428" cy="83"/>
            </a:xfrm>
            <a:prstGeom prst="rect">
              <a:avLst/>
            </a:prstGeom>
            <a:noFill/>
          </p:spPr>
        </p:pic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3367088" y="3317875"/>
            <a:ext cx="2309812" cy="393700"/>
            <a:chOff x="2121" y="2354"/>
            <a:chExt cx="1455" cy="248"/>
          </a:xfrm>
        </p:grpSpPr>
        <p:sp>
          <p:nvSpPr>
            <p:cNvPr id="117" name="AutoShape 6"/>
            <p:cNvSpPr>
              <a:spLocks noChangeArrowheads="1"/>
            </p:cNvSpPr>
            <p:nvPr/>
          </p:nvSpPr>
          <p:spPr bwMode="gray">
            <a:xfrm>
              <a:off x="2121" y="2354"/>
              <a:ext cx="1455" cy="248"/>
            </a:xfrm>
            <a:prstGeom prst="roundRect">
              <a:avLst>
                <a:gd name="adj" fmla="val 28227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  <a:ln w="19050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18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2133" y="2355"/>
              <a:ext cx="1428" cy="83"/>
            </a:xfrm>
            <a:prstGeom prst="rect">
              <a:avLst/>
            </a:prstGeom>
            <a:noFill/>
          </p:spPr>
        </p:pic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6049963" y="3317875"/>
            <a:ext cx="2305050" cy="393700"/>
            <a:chOff x="3811" y="2354"/>
            <a:chExt cx="1452" cy="248"/>
          </a:xfrm>
        </p:grpSpPr>
        <p:sp>
          <p:nvSpPr>
            <p:cNvPr id="120" name="AutoShape 9"/>
            <p:cNvSpPr>
              <a:spLocks noChangeArrowheads="1"/>
            </p:cNvSpPr>
            <p:nvPr/>
          </p:nvSpPr>
          <p:spPr bwMode="gray">
            <a:xfrm>
              <a:off x="3811" y="2354"/>
              <a:ext cx="1452" cy="248"/>
            </a:xfrm>
            <a:prstGeom prst="roundRect">
              <a:avLst>
                <a:gd name="adj" fmla="val 27014"/>
              </a:avLst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8627"/>
                    <a:invGamma/>
                  </a:schemeClr>
                </a:gs>
              </a:gsLst>
              <a:lin ang="5400000" scaled="1"/>
            </a:gradFill>
            <a:ln w="1905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21" name="Round Same Side Corner Rectangle 27"/>
            <p:cNvPicPr>
              <a:picLocks noChangeArrowheads="1"/>
            </p:cNvPicPr>
            <p:nvPr/>
          </p:nvPicPr>
          <p:blipFill>
            <a:blip r:embed="rId2" cstate="print"/>
            <a:srcRect b="27907"/>
            <a:stretch>
              <a:fillRect/>
            </a:stretch>
          </p:blipFill>
          <p:spPr bwMode="gray">
            <a:xfrm>
              <a:off x="3822" y="2355"/>
              <a:ext cx="1428" cy="83"/>
            </a:xfrm>
            <a:prstGeom prst="rect">
              <a:avLst/>
            </a:prstGeom>
            <a:noFill/>
          </p:spPr>
        </p:pic>
      </p:grpSp>
      <p:sp>
        <p:nvSpPr>
          <p:cNvPr id="122" name="Line 12"/>
          <p:cNvSpPr>
            <a:spLocks noChangeShapeType="1"/>
          </p:cNvSpPr>
          <p:nvPr/>
        </p:nvSpPr>
        <p:spPr bwMode="gray">
          <a:xfrm>
            <a:off x="1276350" y="2170113"/>
            <a:ext cx="6624638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3" name="Line 13"/>
          <p:cNvSpPr>
            <a:spLocks noChangeShapeType="1"/>
          </p:cNvSpPr>
          <p:nvPr/>
        </p:nvSpPr>
        <p:spPr bwMode="gray">
          <a:xfrm>
            <a:off x="1276350" y="3160713"/>
            <a:ext cx="6624638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24" name="Rectangle 14"/>
          <p:cNvSpPr>
            <a:spLocks noChangeArrowheads="1"/>
          </p:cNvSpPr>
          <p:nvPr/>
        </p:nvSpPr>
        <p:spPr bwMode="gray">
          <a:xfrm>
            <a:off x="2012950" y="2178050"/>
            <a:ext cx="4953000" cy="38779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808080"/>
              </a:buClr>
              <a:buSzPct val="60000"/>
              <a:buFont typeface="Arial" charset="0"/>
              <a:buChar char="►"/>
            </a:pPr>
            <a:r>
              <a:rPr lang="en-US" sz="1600" smtClean="0">
                <a:cs typeface="Arial" charset="0"/>
              </a:rPr>
              <a:t>Thêm nội dung bằng văn bản của bạn tại đây.</a:t>
            </a:r>
            <a:endParaRPr lang="en-US" sz="1600" dirty="0">
              <a:cs typeface="Arial" charset="0"/>
            </a:endParaRPr>
          </a:p>
        </p:txBody>
      </p:sp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581025" y="3952875"/>
            <a:ext cx="2514600" cy="1766888"/>
            <a:chOff x="624" y="1968"/>
            <a:chExt cx="2064" cy="1895"/>
          </a:xfrm>
        </p:grpSpPr>
        <p:sp>
          <p:nvSpPr>
            <p:cNvPr id="127" name="AutoShape 17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5400000" scaled="1"/>
            </a:gradFill>
            <a:ln w="9525">
              <a:solidFill>
                <a:schemeClr val="accent6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8" name="AutoShape 18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6">
                  <a:alpha val="60000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29" name="Rectangle 19"/>
          <p:cNvSpPr>
            <a:spLocks noChangeArrowheads="1"/>
          </p:cNvSpPr>
          <p:nvPr/>
        </p:nvSpPr>
        <p:spPr bwMode="gray">
          <a:xfrm>
            <a:off x="815975" y="3314700"/>
            <a:ext cx="2046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3267075" y="3952875"/>
            <a:ext cx="2514600" cy="1766888"/>
            <a:chOff x="624" y="1968"/>
            <a:chExt cx="2064" cy="1895"/>
          </a:xfrm>
        </p:grpSpPr>
        <p:sp>
          <p:nvSpPr>
            <p:cNvPr id="132" name="AutoShape 22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1">
                    <a:lumMod val="20000"/>
                    <a:lumOff val="8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3" name="AutoShape 23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4" name="Rectangle 24"/>
          <p:cNvSpPr>
            <a:spLocks noChangeArrowheads="1"/>
          </p:cNvSpPr>
          <p:nvPr/>
        </p:nvSpPr>
        <p:spPr bwMode="gray">
          <a:xfrm>
            <a:off x="3502025" y="3314700"/>
            <a:ext cx="20462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5945188" y="3952875"/>
            <a:ext cx="2514600" cy="1766888"/>
            <a:chOff x="624" y="1968"/>
            <a:chExt cx="2064" cy="1895"/>
          </a:xfrm>
        </p:grpSpPr>
        <p:sp>
          <p:nvSpPr>
            <p:cNvPr id="136" name="AutoShape 26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37" name="AutoShape 27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38" name="Rectangle 28"/>
          <p:cNvSpPr>
            <a:spLocks noChangeArrowheads="1"/>
          </p:cNvSpPr>
          <p:nvPr/>
        </p:nvSpPr>
        <p:spPr bwMode="gray">
          <a:xfrm>
            <a:off x="6180138" y="3314700"/>
            <a:ext cx="2046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cs typeface="Arial" charset="0"/>
              </a:rPr>
              <a:t>Chữ</a:t>
            </a:r>
            <a:endParaRPr lang="en-US" b="1" dirty="0">
              <a:solidFill>
                <a:srgbClr val="FFFFFF"/>
              </a:solidFill>
              <a:cs typeface="Arial" charset="0"/>
            </a:endParaRPr>
          </a:p>
        </p:txBody>
      </p:sp>
      <p:cxnSp>
        <p:nvCxnSpPr>
          <p:cNvPr id="141" name="AutoShape 31"/>
          <p:cNvCxnSpPr>
            <a:cxnSpLocks noChangeShapeType="1"/>
            <a:stCxn id="114" idx="2"/>
            <a:endCxn id="127" idx="0"/>
          </p:cNvCxnSpPr>
          <p:nvPr/>
        </p:nvCxnSpPr>
        <p:spPr bwMode="gray">
          <a:xfrm rot="5400000">
            <a:off x="1722437" y="3836988"/>
            <a:ext cx="231775" cy="0"/>
          </a:xfrm>
          <a:prstGeom prst="straightConnector1">
            <a:avLst/>
          </a:prstGeom>
          <a:noFill/>
          <a:ln w="19050">
            <a:solidFill>
              <a:schemeClr val="accent6"/>
            </a:solidFill>
            <a:round/>
            <a:headEnd/>
            <a:tailEnd/>
          </a:ln>
          <a:effectLst/>
        </p:spPr>
      </p:cxnSp>
      <p:cxnSp>
        <p:nvCxnSpPr>
          <p:cNvPr id="142" name="AutoShape 32"/>
          <p:cNvCxnSpPr>
            <a:cxnSpLocks noChangeShapeType="1"/>
            <a:stCxn id="117" idx="2"/>
            <a:endCxn id="132" idx="0"/>
          </p:cNvCxnSpPr>
          <p:nvPr/>
        </p:nvCxnSpPr>
        <p:spPr bwMode="gray">
          <a:xfrm rot="16200000" flipH="1">
            <a:off x="4407694" y="3836194"/>
            <a:ext cx="231775" cy="1587"/>
          </a:xfrm>
          <a:prstGeom prst="bentConnector3">
            <a:avLst>
              <a:gd name="adj1" fmla="val 47944"/>
            </a:avLst>
          </a:prstGeom>
          <a:noFill/>
          <a:ln w="19050">
            <a:solidFill>
              <a:schemeClr val="accent1"/>
            </a:solidFill>
            <a:miter lim="800000"/>
            <a:headEnd/>
            <a:tailEnd/>
          </a:ln>
          <a:effectLst/>
        </p:spPr>
      </p:cxnSp>
      <p:cxnSp>
        <p:nvCxnSpPr>
          <p:cNvPr id="143" name="AutoShape 33"/>
          <p:cNvCxnSpPr>
            <a:cxnSpLocks noChangeShapeType="1"/>
            <a:stCxn id="120" idx="2"/>
            <a:endCxn id="136" idx="0"/>
          </p:cNvCxnSpPr>
          <p:nvPr/>
        </p:nvCxnSpPr>
        <p:spPr bwMode="gray">
          <a:xfrm rot="5400000">
            <a:off x="7086600" y="3836988"/>
            <a:ext cx="231775" cy="0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</p:spPr>
      </p:cxnSp>
      <p:sp>
        <p:nvSpPr>
          <p:cNvPr id="144" name="Rectangle 143"/>
          <p:cNvSpPr/>
          <p:nvPr/>
        </p:nvSpPr>
        <p:spPr>
          <a:xfrm>
            <a:off x="1143000" y="1409700"/>
            <a:ext cx="6781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tx2"/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sz="2000" b="1" dirty="0" smtClean="0">
                <a:solidFill>
                  <a:schemeClr val="tx2"/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145" name="Rectangle 19"/>
          <p:cNvSpPr>
            <a:spLocks noChangeArrowheads="1"/>
          </p:cNvSpPr>
          <p:nvPr/>
        </p:nvSpPr>
        <p:spPr bwMode="auto">
          <a:xfrm>
            <a:off x="609600" y="41529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cs typeface="Arial" charset="0"/>
              </a:rPr>
              <a:t> </a:t>
            </a:r>
            <a:r>
              <a:rPr lang="en-US" sz="1600" dirty="0" smtClean="0"/>
              <a:t>This is placeholder text.</a:t>
            </a:r>
            <a:endParaRPr lang="en-US" sz="1600" dirty="0" smtClean="0"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6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</p:txBody>
      </p:sp>
      <p:sp>
        <p:nvSpPr>
          <p:cNvPr id="146" name="Rectangle 19"/>
          <p:cNvSpPr>
            <a:spLocks noChangeArrowheads="1"/>
          </p:cNvSpPr>
          <p:nvPr/>
        </p:nvSpPr>
        <p:spPr bwMode="auto">
          <a:xfrm>
            <a:off x="3324225" y="41529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cs typeface="Arial" charset="0"/>
              </a:rPr>
              <a:t> </a:t>
            </a:r>
            <a:r>
              <a:rPr lang="en-US" sz="1600" dirty="0" smtClean="0"/>
              <a:t>This is placeholder text.</a:t>
            </a:r>
            <a:endParaRPr lang="en-US" sz="1600" dirty="0" smtClean="0"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</p:txBody>
      </p:sp>
      <p:sp>
        <p:nvSpPr>
          <p:cNvPr id="147" name="Rectangle 19"/>
          <p:cNvSpPr>
            <a:spLocks noChangeArrowheads="1"/>
          </p:cNvSpPr>
          <p:nvPr/>
        </p:nvSpPr>
        <p:spPr bwMode="auto">
          <a:xfrm>
            <a:off x="6000750" y="4152900"/>
            <a:ext cx="2438400" cy="1274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b="1" dirty="0" smtClean="0">
                <a:cs typeface="Arial" charset="0"/>
              </a:rPr>
              <a:t> </a:t>
            </a:r>
            <a:r>
              <a:rPr lang="en-US" sz="1600" dirty="0" smtClean="0"/>
              <a:t>This is placeholder text.</a:t>
            </a:r>
            <a:endParaRPr lang="en-US" sz="1600" dirty="0" smtClean="0">
              <a:cs typeface="Arial" charset="0"/>
            </a:endParaRP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  <a:p>
            <a:pPr>
              <a:lnSpc>
                <a:spcPct val="120000"/>
              </a:lnSpc>
              <a:buClr>
                <a:schemeClr val="accent2"/>
              </a:buClr>
              <a:buSzPct val="100000"/>
              <a:buFont typeface="Arial" pitchFamily="34" charset="0"/>
              <a:buChar char="•"/>
            </a:pPr>
            <a:r>
              <a:rPr lang="en-US" sz="1600" dirty="0" smtClean="0"/>
              <a:t> This is placeholder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 bwMode="gray">
          <a:xfrm>
            <a:off x="2762458" y="1672098"/>
            <a:ext cx="5286167" cy="790693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  <a:tileRect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1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Round Same Side Corner Rectangle 13"/>
          <p:cNvSpPr/>
          <p:nvPr/>
        </p:nvSpPr>
        <p:spPr bwMode="gray">
          <a:xfrm rot="5400000">
            <a:off x="1676952" y="950393"/>
            <a:ext cx="355812" cy="2223815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81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2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Chữ</a:t>
            </a:r>
            <a:endParaRPr lang="en-US" sz="22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5" name="Rectangle 52"/>
          <p:cNvSpPr>
            <a:spLocks noChangeArrowheads="1"/>
          </p:cNvSpPr>
          <p:nvPr/>
        </p:nvSpPr>
        <p:spPr bwMode="auto">
          <a:xfrm>
            <a:off x="3948499" y="1751923"/>
            <a:ext cx="4034235" cy="612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ln w="12700">
                  <a:noFill/>
                </a:ln>
                <a:solidFill>
                  <a:prstClr val="black"/>
                </a:solidFill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" name="Rounded Rectangle 15"/>
          <p:cNvSpPr/>
          <p:nvPr/>
        </p:nvSpPr>
        <p:spPr bwMode="gray">
          <a:xfrm>
            <a:off x="2762458" y="2666842"/>
            <a:ext cx="5286167" cy="790693"/>
          </a:xfrm>
          <a:prstGeom prst="roundRect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2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Round Same Side Corner Rectangle 16"/>
          <p:cNvSpPr/>
          <p:nvPr/>
        </p:nvSpPr>
        <p:spPr bwMode="gray">
          <a:xfrm rot="5400000">
            <a:off x="1676952" y="1945137"/>
            <a:ext cx="355812" cy="2223815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81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2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Chữ</a:t>
            </a:r>
            <a:endParaRPr lang="en-US" sz="22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gray">
          <a:xfrm>
            <a:off x="3948499" y="2746666"/>
            <a:ext cx="4034235" cy="612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ln w="12700">
                  <a:noFill/>
                </a:ln>
                <a:solidFill>
                  <a:prstClr val="black"/>
                </a:solidFill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9" name="Rounded Rectangle 18"/>
          <p:cNvSpPr/>
          <p:nvPr/>
        </p:nvSpPr>
        <p:spPr bwMode="gray">
          <a:xfrm>
            <a:off x="2762458" y="3670087"/>
            <a:ext cx="5286167" cy="790693"/>
          </a:xfrm>
          <a:prstGeom prst="roundRect">
            <a:avLst/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5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Round Same Side Corner Rectangle 19"/>
          <p:cNvSpPr/>
          <p:nvPr/>
        </p:nvSpPr>
        <p:spPr bwMode="gray">
          <a:xfrm rot="5400000">
            <a:off x="1676952" y="2948383"/>
            <a:ext cx="355812" cy="2223815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8100000" scaled="1"/>
            <a:tileRect/>
          </a:gra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2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Chữ</a:t>
            </a:r>
            <a:endParaRPr lang="en-US" sz="22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1" name="Rectangle 52"/>
          <p:cNvSpPr>
            <a:spLocks noChangeArrowheads="1"/>
          </p:cNvSpPr>
          <p:nvPr/>
        </p:nvSpPr>
        <p:spPr bwMode="auto">
          <a:xfrm>
            <a:off x="3948499" y="3749912"/>
            <a:ext cx="4034235" cy="612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ln w="12700">
                  <a:noFill/>
                </a:ln>
                <a:solidFill>
                  <a:prstClr val="black"/>
                </a:solidFill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22" name="Rounded Rectangle 21"/>
          <p:cNvSpPr/>
          <p:nvPr/>
        </p:nvSpPr>
        <p:spPr bwMode="gray">
          <a:xfrm>
            <a:off x="2762458" y="4690337"/>
            <a:ext cx="5286167" cy="790693"/>
          </a:xfrm>
          <a:prstGeom prst="roundRect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50000">
                <a:srgbClr val="FFFFFF"/>
              </a:gs>
              <a:gs pos="100000">
                <a:srgbClr val="FFFFFF"/>
              </a:gs>
            </a:gsLst>
            <a:lin ang="0" scaled="1"/>
          </a:gradFill>
          <a:ln w="50800"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0000">
                  <a:schemeClr val="accent6">
                    <a:lumMod val="40000"/>
                    <a:lumOff val="60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Round Same Side Corner Rectangle 22"/>
          <p:cNvSpPr/>
          <p:nvPr/>
        </p:nvSpPr>
        <p:spPr bwMode="gray">
          <a:xfrm rot="5400000">
            <a:off x="1676952" y="3968632"/>
            <a:ext cx="355812" cy="2223815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8100000" scaled="1"/>
            <a:tileRect/>
          </a:gra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22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Chữ</a:t>
            </a:r>
            <a:endParaRPr lang="en-US" sz="22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4" name="Rectangle 52"/>
          <p:cNvSpPr>
            <a:spLocks noChangeArrowheads="1"/>
          </p:cNvSpPr>
          <p:nvPr/>
        </p:nvSpPr>
        <p:spPr bwMode="auto">
          <a:xfrm>
            <a:off x="3948499" y="4770161"/>
            <a:ext cx="4034235" cy="6121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dirty="0" smtClean="0">
                <a:ln w="12700">
                  <a:noFill/>
                </a:ln>
                <a:solidFill>
                  <a:prstClr val="black"/>
                </a:solidFill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solidFill>
                <a:prstClr val="black"/>
              </a:solidFill>
              <a:cs typeface="Arial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3066408" y="1780501"/>
            <a:ext cx="627026" cy="578142"/>
            <a:chOff x="2848897" y="1740310"/>
            <a:chExt cx="725127" cy="668594"/>
          </a:xfrm>
        </p:grpSpPr>
        <p:grpSp>
          <p:nvGrpSpPr>
            <p:cNvPr id="26" name="Group 99"/>
            <p:cNvGrpSpPr>
              <a:grpSpLocks/>
            </p:cNvGrpSpPr>
            <p:nvPr/>
          </p:nvGrpSpPr>
          <p:grpSpPr bwMode="gray">
            <a:xfrm>
              <a:off x="2993921" y="1842482"/>
              <a:ext cx="580103" cy="566422"/>
              <a:chOff x="1919" y="2690"/>
              <a:chExt cx="342" cy="384"/>
            </a:xfrm>
            <a:solidFill>
              <a:schemeClr val="accent1"/>
            </a:solidFill>
          </p:grpSpPr>
          <p:sp>
            <p:nvSpPr>
              <p:cNvPr id="32" name="Freeform 100"/>
              <p:cNvSpPr>
                <a:spLocks/>
              </p:cNvSpPr>
              <p:nvPr/>
            </p:nvSpPr>
            <p:spPr bwMode="gray">
              <a:xfrm>
                <a:off x="1919" y="2724"/>
                <a:ext cx="127" cy="35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1" y="2"/>
                  </a:cxn>
                  <a:cxn ang="0">
                    <a:pos x="10" y="9"/>
                  </a:cxn>
                  <a:cxn ang="0">
                    <a:pos x="3" y="21"/>
                  </a:cxn>
                  <a:cxn ang="0">
                    <a:pos x="0" y="35"/>
                  </a:cxn>
                  <a:cxn ang="0">
                    <a:pos x="0" y="315"/>
                  </a:cxn>
                  <a:cxn ang="0">
                    <a:pos x="3" y="329"/>
                  </a:cxn>
                  <a:cxn ang="0">
                    <a:pos x="10" y="341"/>
                  </a:cxn>
                  <a:cxn ang="0">
                    <a:pos x="21" y="348"/>
                  </a:cxn>
                  <a:cxn ang="0">
                    <a:pos x="34" y="350"/>
                  </a:cxn>
                  <a:cxn ang="0">
                    <a:pos x="127" y="350"/>
                  </a:cxn>
                  <a:cxn ang="0">
                    <a:pos x="127" y="314"/>
                  </a:cxn>
                  <a:cxn ang="0">
                    <a:pos x="36" y="314"/>
                  </a:cxn>
                  <a:cxn ang="0">
                    <a:pos x="36" y="0"/>
                  </a:cxn>
                  <a:cxn ang="0">
                    <a:pos x="34" y="0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" name="Freeform 101"/>
              <p:cNvSpPr>
                <a:spLocks noEditPoints="1"/>
              </p:cNvSpPr>
              <p:nvPr/>
            </p:nvSpPr>
            <p:spPr bwMode="gray">
              <a:xfrm>
                <a:off x="2001" y="2690"/>
                <a:ext cx="260" cy="384"/>
              </a:xfrm>
              <a:custGeom>
                <a:avLst/>
                <a:gdLst/>
                <a:ahLst/>
                <a:cxnLst>
                  <a:cxn ang="0">
                    <a:pos x="239" y="382"/>
                  </a:cxn>
                  <a:cxn ang="0">
                    <a:pos x="257" y="363"/>
                  </a:cxn>
                  <a:cxn ang="0">
                    <a:pos x="260" y="34"/>
                  </a:cxn>
                  <a:cxn ang="0">
                    <a:pos x="249" y="10"/>
                  </a:cxn>
                  <a:cxn ang="0">
                    <a:pos x="225" y="0"/>
                  </a:cxn>
                  <a:cxn ang="0">
                    <a:pos x="57" y="1"/>
                  </a:cxn>
                  <a:cxn ang="0">
                    <a:pos x="48" y="7"/>
                  </a:cxn>
                  <a:cxn ang="0">
                    <a:pos x="45" y="18"/>
                  </a:cxn>
                  <a:cxn ang="0">
                    <a:pos x="44" y="123"/>
                  </a:cxn>
                  <a:cxn ang="0">
                    <a:pos x="33" y="145"/>
                  </a:cxn>
                  <a:cxn ang="0">
                    <a:pos x="18" y="175"/>
                  </a:cxn>
                  <a:cxn ang="0">
                    <a:pos x="6" y="202"/>
                  </a:cxn>
                  <a:cxn ang="0">
                    <a:pos x="2" y="213"/>
                  </a:cxn>
                  <a:cxn ang="0">
                    <a:pos x="0" y="220"/>
                  </a:cxn>
                  <a:cxn ang="0">
                    <a:pos x="2" y="231"/>
                  </a:cxn>
                  <a:cxn ang="0">
                    <a:pos x="12" y="238"/>
                  </a:cxn>
                  <a:cxn ang="0">
                    <a:pos x="21" y="238"/>
                  </a:cxn>
                  <a:cxn ang="0">
                    <a:pos x="45" y="238"/>
                  </a:cxn>
                  <a:cxn ang="0">
                    <a:pos x="225" y="384"/>
                  </a:cxn>
                  <a:cxn ang="0">
                    <a:pos x="81" y="348"/>
                  </a:cxn>
                  <a:cxn ang="0">
                    <a:pos x="81" y="316"/>
                  </a:cxn>
                  <a:cxn ang="0">
                    <a:pos x="81" y="274"/>
                  </a:cxn>
                  <a:cxn ang="0">
                    <a:pos x="81" y="237"/>
                  </a:cxn>
                  <a:cxn ang="0">
                    <a:pos x="81" y="220"/>
                  </a:cxn>
                  <a:cxn ang="0">
                    <a:pos x="78" y="211"/>
                  </a:cxn>
                  <a:cxn ang="0">
                    <a:pos x="72" y="205"/>
                  </a:cxn>
                  <a:cxn ang="0">
                    <a:pos x="63" y="202"/>
                  </a:cxn>
                  <a:cxn ang="0">
                    <a:pos x="60" y="202"/>
                  </a:cxn>
                  <a:cxn ang="0">
                    <a:pos x="51" y="202"/>
                  </a:cxn>
                  <a:cxn ang="0">
                    <a:pos x="53" y="187"/>
                  </a:cxn>
                  <a:cxn ang="0">
                    <a:pos x="68" y="156"/>
                  </a:cxn>
                  <a:cxn ang="0">
                    <a:pos x="78" y="133"/>
                  </a:cxn>
                  <a:cxn ang="0">
                    <a:pos x="81" y="126"/>
                  </a:cxn>
                  <a:cxn ang="0">
                    <a:pos x="81" y="118"/>
                  </a:cxn>
                  <a:cxn ang="0">
                    <a:pos x="81" y="88"/>
                  </a:cxn>
                  <a:cxn ang="0">
                    <a:pos x="81" y="52"/>
                  </a:cxn>
                  <a:cxn ang="0">
                    <a:pos x="224" y="36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4" name="Rectangle 102"/>
              <p:cNvSpPr>
                <a:spLocks noChangeArrowheads="1"/>
              </p:cNvSpPr>
              <p:nvPr/>
            </p:nvSpPr>
            <p:spPr bwMode="gray">
              <a:xfrm>
                <a:off x="2099" y="2792"/>
                <a:ext cx="27" cy="40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5" name="Rectangle 103"/>
              <p:cNvSpPr>
                <a:spLocks noChangeArrowheads="1"/>
              </p:cNvSpPr>
              <p:nvPr/>
            </p:nvSpPr>
            <p:spPr bwMode="gray">
              <a:xfrm>
                <a:off x="1955" y="2724"/>
                <a:ext cx="91" cy="36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27" name="Group 99"/>
            <p:cNvGrpSpPr>
              <a:grpSpLocks/>
            </p:cNvGrpSpPr>
            <p:nvPr/>
          </p:nvGrpSpPr>
          <p:grpSpPr bwMode="gray">
            <a:xfrm>
              <a:off x="2848897" y="1740310"/>
              <a:ext cx="518591" cy="506361"/>
              <a:chOff x="1919" y="2690"/>
              <a:chExt cx="342" cy="384"/>
            </a:xfrm>
            <a:solidFill>
              <a:schemeClr val="accent1">
                <a:alpha val="20000"/>
              </a:schemeClr>
            </a:solidFill>
          </p:grpSpPr>
          <p:sp>
            <p:nvSpPr>
              <p:cNvPr id="28" name="Freeform 100"/>
              <p:cNvSpPr>
                <a:spLocks/>
              </p:cNvSpPr>
              <p:nvPr/>
            </p:nvSpPr>
            <p:spPr bwMode="gray">
              <a:xfrm>
                <a:off x="1919" y="2724"/>
                <a:ext cx="127" cy="350"/>
              </a:xfrm>
              <a:custGeom>
                <a:avLst/>
                <a:gdLst/>
                <a:ahLst/>
                <a:cxnLst>
                  <a:cxn ang="0">
                    <a:pos x="34" y="0"/>
                  </a:cxn>
                  <a:cxn ang="0">
                    <a:pos x="21" y="2"/>
                  </a:cxn>
                  <a:cxn ang="0">
                    <a:pos x="10" y="9"/>
                  </a:cxn>
                  <a:cxn ang="0">
                    <a:pos x="3" y="21"/>
                  </a:cxn>
                  <a:cxn ang="0">
                    <a:pos x="0" y="35"/>
                  </a:cxn>
                  <a:cxn ang="0">
                    <a:pos x="0" y="315"/>
                  </a:cxn>
                  <a:cxn ang="0">
                    <a:pos x="3" y="329"/>
                  </a:cxn>
                  <a:cxn ang="0">
                    <a:pos x="10" y="341"/>
                  </a:cxn>
                  <a:cxn ang="0">
                    <a:pos x="21" y="348"/>
                  </a:cxn>
                  <a:cxn ang="0">
                    <a:pos x="34" y="350"/>
                  </a:cxn>
                  <a:cxn ang="0">
                    <a:pos x="127" y="350"/>
                  </a:cxn>
                  <a:cxn ang="0">
                    <a:pos x="127" y="314"/>
                  </a:cxn>
                  <a:cxn ang="0">
                    <a:pos x="36" y="314"/>
                  </a:cxn>
                  <a:cxn ang="0">
                    <a:pos x="36" y="0"/>
                  </a:cxn>
                  <a:cxn ang="0">
                    <a:pos x="34" y="0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Freeform 101"/>
              <p:cNvSpPr>
                <a:spLocks noEditPoints="1"/>
              </p:cNvSpPr>
              <p:nvPr/>
            </p:nvSpPr>
            <p:spPr bwMode="gray">
              <a:xfrm>
                <a:off x="2001" y="2690"/>
                <a:ext cx="260" cy="384"/>
              </a:xfrm>
              <a:custGeom>
                <a:avLst/>
                <a:gdLst/>
                <a:ahLst/>
                <a:cxnLst>
                  <a:cxn ang="0">
                    <a:pos x="239" y="382"/>
                  </a:cxn>
                  <a:cxn ang="0">
                    <a:pos x="257" y="363"/>
                  </a:cxn>
                  <a:cxn ang="0">
                    <a:pos x="260" y="34"/>
                  </a:cxn>
                  <a:cxn ang="0">
                    <a:pos x="249" y="10"/>
                  </a:cxn>
                  <a:cxn ang="0">
                    <a:pos x="225" y="0"/>
                  </a:cxn>
                  <a:cxn ang="0">
                    <a:pos x="57" y="1"/>
                  </a:cxn>
                  <a:cxn ang="0">
                    <a:pos x="48" y="7"/>
                  </a:cxn>
                  <a:cxn ang="0">
                    <a:pos x="45" y="18"/>
                  </a:cxn>
                  <a:cxn ang="0">
                    <a:pos x="44" y="123"/>
                  </a:cxn>
                  <a:cxn ang="0">
                    <a:pos x="33" y="145"/>
                  </a:cxn>
                  <a:cxn ang="0">
                    <a:pos x="18" y="175"/>
                  </a:cxn>
                  <a:cxn ang="0">
                    <a:pos x="6" y="202"/>
                  </a:cxn>
                  <a:cxn ang="0">
                    <a:pos x="2" y="213"/>
                  </a:cxn>
                  <a:cxn ang="0">
                    <a:pos x="0" y="220"/>
                  </a:cxn>
                  <a:cxn ang="0">
                    <a:pos x="2" y="231"/>
                  </a:cxn>
                  <a:cxn ang="0">
                    <a:pos x="12" y="238"/>
                  </a:cxn>
                  <a:cxn ang="0">
                    <a:pos x="21" y="238"/>
                  </a:cxn>
                  <a:cxn ang="0">
                    <a:pos x="45" y="238"/>
                  </a:cxn>
                  <a:cxn ang="0">
                    <a:pos x="225" y="384"/>
                  </a:cxn>
                  <a:cxn ang="0">
                    <a:pos x="81" y="348"/>
                  </a:cxn>
                  <a:cxn ang="0">
                    <a:pos x="81" y="316"/>
                  </a:cxn>
                  <a:cxn ang="0">
                    <a:pos x="81" y="274"/>
                  </a:cxn>
                  <a:cxn ang="0">
                    <a:pos x="81" y="237"/>
                  </a:cxn>
                  <a:cxn ang="0">
                    <a:pos x="81" y="220"/>
                  </a:cxn>
                  <a:cxn ang="0">
                    <a:pos x="78" y="211"/>
                  </a:cxn>
                  <a:cxn ang="0">
                    <a:pos x="72" y="205"/>
                  </a:cxn>
                  <a:cxn ang="0">
                    <a:pos x="63" y="202"/>
                  </a:cxn>
                  <a:cxn ang="0">
                    <a:pos x="60" y="202"/>
                  </a:cxn>
                  <a:cxn ang="0">
                    <a:pos x="51" y="202"/>
                  </a:cxn>
                  <a:cxn ang="0">
                    <a:pos x="53" y="187"/>
                  </a:cxn>
                  <a:cxn ang="0">
                    <a:pos x="68" y="156"/>
                  </a:cxn>
                  <a:cxn ang="0">
                    <a:pos x="78" y="133"/>
                  </a:cxn>
                  <a:cxn ang="0">
                    <a:pos x="81" y="126"/>
                  </a:cxn>
                  <a:cxn ang="0">
                    <a:pos x="81" y="118"/>
                  </a:cxn>
                  <a:cxn ang="0">
                    <a:pos x="81" y="88"/>
                  </a:cxn>
                  <a:cxn ang="0">
                    <a:pos x="81" y="52"/>
                  </a:cxn>
                  <a:cxn ang="0">
                    <a:pos x="224" y="36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Rectangle 102"/>
              <p:cNvSpPr>
                <a:spLocks noChangeArrowheads="1"/>
              </p:cNvSpPr>
              <p:nvPr/>
            </p:nvSpPr>
            <p:spPr bwMode="gray">
              <a:xfrm>
                <a:off x="2099" y="2792"/>
                <a:ext cx="27" cy="40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Rectangle 103"/>
              <p:cNvSpPr>
                <a:spLocks noChangeArrowheads="1"/>
              </p:cNvSpPr>
              <p:nvPr/>
            </p:nvSpPr>
            <p:spPr bwMode="gray">
              <a:xfrm>
                <a:off x="1955" y="2724"/>
                <a:ext cx="91" cy="36"/>
              </a:xfrm>
              <a:prstGeom prst="rect">
                <a:avLst/>
              </a:prstGeom>
              <a:grpFill/>
              <a:ln w="0">
                <a:noFill/>
                <a:miter lim="800000"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3180547" y="2747405"/>
            <a:ext cx="516068" cy="653891"/>
            <a:chOff x="2980893" y="2858490"/>
            <a:chExt cx="596809" cy="756195"/>
          </a:xfrm>
        </p:grpSpPr>
        <p:grpSp>
          <p:nvGrpSpPr>
            <p:cNvPr id="37" name="Group 61"/>
            <p:cNvGrpSpPr/>
            <p:nvPr/>
          </p:nvGrpSpPr>
          <p:grpSpPr bwMode="gray">
            <a:xfrm>
              <a:off x="3116682" y="2858490"/>
              <a:ext cx="461020" cy="739184"/>
              <a:chOff x="2874026" y="2874026"/>
              <a:chExt cx="461020" cy="739184"/>
            </a:xfrm>
            <a:solidFill>
              <a:schemeClr val="accent2">
                <a:alpha val="20000"/>
              </a:schemeClr>
            </a:solidFill>
          </p:grpSpPr>
          <p:sp>
            <p:nvSpPr>
              <p:cNvPr id="41" name="Donut 40"/>
              <p:cNvSpPr/>
              <p:nvPr/>
            </p:nvSpPr>
            <p:spPr bwMode="gray">
              <a:xfrm>
                <a:off x="2874026" y="2874026"/>
                <a:ext cx="461020" cy="461020"/>
              </a:xfrm>
              <a:prstGeom prst="donut">
                <a:avLst>
                  <a:gd name="adj" fmla="val 14417"/>
                </a:avLst>
              </a:prstGeom>
              <a:solidFill>
                <a:schemeClr val="accent4">
                  <a:alpha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2" name="Rounded Rectangle 41"/>
              <p:cNvSpPr/>
              <p:nvPr/>
            </p:nvSpPr>
            <p:spPr bwMode="gray">
              <a:xfrm>
                <a:off x="3051913" y="3373513"/>
                <a:ext cx="105245" cy="239697"/>
              </a:xfrm>
              <a:prstGeom prst="roundRect">
                <a:avLst>
                  <a:gd name="adj" fmla="val 43940"/>
                </a:avLst>
              </a:prstGeom>
              <a:solidFill>
                <a:schemeClr val="accent4">
                  <a:alpha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65"/>
            <p:cNvGrpSpPr/>
            <p:nvPr/>
          </p:nvGrpSpPr>
          <p:grpSpPr bwMode="gray">
            <a:xfrm rot="19596004">
              <a:off x="2980893" y="2875501"/>
              <a:ext cx="461020" cy="739184"/>
              <a:chOff x="2874026" y="2874026"/>
              <a:chExt cx="461020" cy="739184"/>
            </a:xfrm>
            <a:solidFill>
              <a:schemeClr val="accent2"/>
            </a:solidFill>
          </p:grpSpPr>
          <p:sp>
            <p:nvSpPr>
              <p:cNvPr id="39" name="Donut 38"/>
              <p:cNvSpPr/>
              <p:nvPr/>
            </p:nvSpPr>
            <p:spPr bwMode="gray">
              <a:xfrm>
                <a:off x="2874026" y="2874026"/>
                <a:ext cx="461020" cy="461020"/>
              </a:xfrm>
              <a:prstGeom prst="donut">
                <a:avLst>
                  <a:gd name="adj" fmla="val 14417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" name="Rounded Rectangle 39"/>
              <p:cNvSpPr/>
              <p:nvPr/>
            </p:nvSpPr>
            <p:spPr bwMode="gray">
              <a:xfrm>
                <a:off x="3051913" y="3373513"/>
                <a:ext cx="105245" cy="239697"/>
              </a:xfrm>
              <a:prstGeom prst="roundRect">
                <a:avLst>
                  <a:gd name="adj" fmla="val 43940"/>
                </a:avLst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3" name="Group 42"/>
          <p:cNvGrpSpPr/>
          <p:nvPr/>
        </p:nvGrpSpPr>
        <p:grpSpPr>
          <a:xfrm>
            <a:off x="3114912" y="3800222"/>
            <a:ext cx="593197" cy="527129"/>
            <a:chOff x="2904989" y="4076024"/>
            <a:chExt cx="686005" cy="609600"/>
          </a:xfrm>
        </p:grpSpPr>
        <p:sp>
          <p:nvSpPr>
            <p:cNvPr id="44" name="Freeform 17"/>
            <p:cNvSpPr>
              <a:spLocks/>
            </p:cNvSpPr>
            <p:nvPr/>
          </p:nvSpPr>
          <p:spPr bwMode="gray">
            <a:xfrm rot="19800000">
              <a:off x="2904989" y="4076024"/>
              <a:ext cx="601988" cy="550456"/>
            </a:xfrm>
            <a:custGeom>
              <a:avLst/>
              <a:gdLst>
                <a:gd name="T0" fmla="*/ 333 w 399"/>
                <a:gd name="T1" fmla="*/ 146 h 369"/>
                <a:gd name="T2" fmla="*/ 363 w 399"/>
                <a:gd name="T3" fmla="*/ 141 h 369"/>
                <a:gd name="T4" fmla="*/ 395 w 399"/>
                <a:gd name="T5" fmla="*/ 111 h 369"/>
                <a:gd name="T6" fmla="*/ 398 w 399"/>
                <a:gd name="T7" fmla="*/ 81 h 369"/>
                <a:gd name="T8" fmla="*/ 353 w 399"/>
                <a:gd name="T9" fmla="*/ 116 h 369"/>
                <a:gd name="T10" fmla="*/ 353 w 399"/>
                <a:gd name="T11" fmla="*/ 30 h 369"/>
                <a:gd name="T12" fmla="*/ 336 w 399"/>
                <a:gd name="T13" fmla="*/ 27 h 369"/>
                <a:gd name="T14" fmla="*/ 297 w 399"/>
                <a:gd name="T15" fmla="*/ 44 h 369"/>
                <a:gd name="T16" fmla="*/ 282 w 399"/>
                <a:gd name="T17" fmla="*/ 69 h 369"/>
                <a:gd name="T18" fmla="*/ 281 w 399"/>
                <a:gd name="T19" fmla="*/ 92 h 369"/>
                <a:gd name="T20" fmla="*/ 225 w 399"/>
                <a:gd name="T21" fmla="*/ 156 h 369"/>
                <a:gd name="T22" fmla="*/ 165 w 399"/>
                <a:gd name="T23" fmla="*/ 53 h 369"/>
                <a:gd name="T24" fmla="*/ 204 w 399"/>
                <a:gd name="T25" fmla="*/ 38 h 369"/>
                <a:gd name="T26" fmla="*/ 234 w 399"/>
                <a:gd name="T27" fmla="*/ 44 h 369"/>
                <a:gd name="T28" fmla="*/ 189 w 399"/>
                <a:gd name="T29" fmla="*/ 5 h 369"/>
                <a:gd name="T30" fmla="*/ 147 w 399"/>
                <a:gd name="T31" fmla="*/ 5 h 369"/>
                <a:gd name="T32" fmla="*/ 107 w 399"/>
                <a:gd name="T33" fmla="*/ 41 h 369"/>
                <a:gd name="T34" fmla="*/ 57 w 399"/>
                <a:gd name="T35" fmla="*/ 69 h 369"/>
                <a:gd name="T36" fmla="*/ 44 w 399"/>
                <a:gd name="T37" fmla="*/ 104 h 369"/>
                <a:gd name="T38" fmla="*/ 0 w 399"/>
                <a:gd name="T39" fmla="*/ 126 h 369"/>
                <a:gd name="T40" fmla="*/ 89 w 399"/>
                <a:gd name="T41" fmla="*/ 149 h 369"/>
                <a:gd name="T42" fmla="*/ 102 w 399"/>
                <a:gd name="T43" fmla="*/ 116 h 369"/>
                <a:gd name="T44" fmla="*/ 129 w 399"/>
                <a:gd name="T45" fmla="*/ 254 h 369"/>
                <a:gd name="T46" fmla="*/ 113 w 399"/>
                <a:gd name="T47" fmla="*/ 251 h 369"/>
                <a:gd name="T48" fmla="*/ 84 w 399"/>
                <a:gd name="T49" fmla="*/ 258 h 369"/>
                <a:gd name="T50" fmla="*/ 60 w 399"/>
                <a:gd name="T51" fmla="*/ 287 h 369"/>
                <a:gd name="T52" fmla="*/ 57 w 399"/>
                <a:gd name="T53" fmla="*/ 317 h 369"/>
                <a:gd name="T54" fmla="*/ 102 w 399"/>
                <a:gd name="T55" fmla="*/ 281 h 369"/>
                <a:gd name="T56" fmla="*/ 102 w 399"/>
                <a:gd name="T57" fmla="*/ 368 h 369"/>
                <a:gd name="T58" fmla="*/ 117 w 399"/>
                <a:gd name="T59" fmla="*/ 369 h 369"/>
                <a:gd name="T60" fmla="*/ 146 w 399"/>
                <a:gd name="T61" fmla="*/ 362 h 369"/>
                <a:gd name="T62" fmla="*/ 170 w 399"/>
                <a:gd name="T63" fmla="*/ 335 h 369"/>
                <a:gd name="T64" fmla="*/ 174 w 399"/>
                <a:gd name="T65" fmla="*/ 305 h 369"/>
                <a:gd name="T66" fmla="*/ 224 w 399"/>
                <a:gd name="T67" fmla="*/ 243 h 369"/>
                <a:gd name="T68" fmla="*/ 395 w 399"/>
                <a:gd name="T69" fmla="*/ 318 h 369"/>
                <a:gd name="T70" fmla="*/ 324 w 399"/>
                <a:gd name="T71" fmla="*/ 143 h 36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99"/>
                <a:gd name="T109" fmla="*/ 0 h 369"/>
                <a:gd name="T110" fmla="*/ 399 w 399"/>
                <a:gd name="T111" fmla="*/ 369 h 36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99" h="369">
                  <a:moveTo>
                    <a:pt x="324" y="143"/>
                  </a:moveTo>
                  <a:lnTo>
                    <a:pt x="333" y="146"/>
                  </a:lnTo>
                  <a:lnTo>
                    <a:pt x="342" y="146"/>
                  </a:lnTo>
                  <a:lnTo>
                    <a:pt x="363" y="141"/>
                  </a:lnTo>
                  <a:lnTo>
                    <a:pt x="383" y="129"/>
                  </a:lnTo>
                  <a:lnTo>
                    <a:pt x="395" y="111"/>
                  </a:lnTo>
                  <a:lnTo>
                    <a:pt x="399" y="89"/>
                  </a:lnTo>
                  <a:lnTo>
                    <a:pt x="398" y="81"/>
                  </a:lnTo>
                  <a:lnTo>
                    <a:pt x="396" y="72"/>
                  </a:lnTo>
                  <a:lnTo>
                    <a:pt x="353" y="116"/>
                  </a:lnTo>
                  <a:lnTo>
                    <a:pt x="309" y="74"/>
                  </a:lnTo>
                  <a:lnTo>
                    <a:pt x="353" y="30"/>
                  </a:lnTo>
                  <a:lnTo>
                    <a:pt x="345" y="27"/>
                  </a:lnTo>
                  <a:lnTo>
                    <a:pt x="336" y="27"/>
                  </a:lnTo>
                  <a:lnTo>
                    <a:pt x="315" y="32"/>
                  </a:lnTo>
                  <a:lnTo>
                    <a:pt x="297" y="44"/>
                  </a:lnTo>
                  <a:lnTo>
                    <a:pt x="288" y="56"/>
                  </a:lnTo>
                  <a:lnTo>
                    <a:pt x="282" y="69"/>
                  </a:lnTo>
                  <a:lnTo>
                    <a:pt x="281" y="84"/>
                  </a:lnTo>
                  <a:lnTo>
                    <a:pt x="281" y="92"/>
                  </a:lnTo>
                  <a:lnTo>
                    <a:pt x="282" y="101"/>
                  </a:lnTo>
                  <a:lnTo>
                    <a:pt x="225" y="156"/>
                  </a:lnTo>
                  <a:lnTo>
                    <a:pt x="143" y="75"/>
                  </a:lnTo>
                  <a:lnTo>
                    <a:pt x="165" y="53"/>
                  </a:lnTo>
                  <a:lnTo>
                    <a:pt x="182" y="42"/>
                  </a:lnTo>
                  <a:lnTo>
                    <a:pt x="204" y="38"/>
                  </a:lnTo>
                  <a:lnTo>
                    <a:pt x="219" y="39"/>
                  </a:lnTo>
                  <a:lnTo>
                    <a:pt x="234" y="44"/>
                  </a:lnTo>
                  <a:lnTo>
                    <a:pt x="212" y="20"/>
                  </a:lnTo>
                  <a:lnTo>
                    <a:pt x="189" y="5"/>
                  </a:lnTo>
                  <a:lnTo>
                    <a:pt x="167" y="0"/>
                  </a:lnTo>
                  <a:lnTo>
                    <a:pt x="147" y="5"/>
                  </a:lnTo>
                  <a:lnTo>
                    <a:pt x="129" y="18"/>
                  </a:lnTo>
                  <a:lnTo>
                    <a:pt x="107" y="41"/>
                  </a:lnTo>
                  <a:lnTo>
                    <a:pt x="96" y="30"/>
                  </a:lnTo>
                  <a:lnTo>
                    <a:pt x="57" y="69"/>
                  </a:lnTo>
                  <a:lnTo>
                    <a:pt x="66" y="80"/>
                  </a:lnTo>
                  <a:lnTo>
                    <a:pt x="44" y="104"/>
                  </a:lnTo>
                  <a:lnTo>
                    <a:pt x="33" y="93"/>
                  </a:lnTo>
                  <a:lnTo>
                    <a:pt x="0" y="126"/>
                  </a:lnTo>
                  <a:lnTo>
                    <a:pt x="56" y="182"/>
                  </a:lnTo>
                  <a:lnTo>
                    <a:pt x="89" y="149"/>
                  </a:lnTo>
                  <a:lnTo>
                    <a:pt x="80" y="140"/>
                  </a:lnTo>
                  <a:lnTo>
                    <a:pt x="102" y="116"/>
                  </a:lnTo>
                  <a:lnTo>
                    <a:pt x="183" y="200"/>
                  </a:lnTo>
                  <a:lnTo>
                    <a:pt x="129" y="254"/>
                  </a:lnTo>
                  <a:lnTo>
                    <a:pt x="122" y="252"/>
                  </a:lnTo>
                  <a:lnTo>
                    <a:pt x="113" y="251"/>
                  </a:lnTo>
                  <a:lnTo>
                    <a:pt x="98" y="254"/>
                  </a:lnTo>
                  <a:lnTo>
                    <a:pt x="84" y="258"/>
                  </a:lnTo>
                  <a:lnTo>
                    <a:pt x="72" y="267"/>
                  </a:lnTo>
                  <a:lnTo>
                    <a:pt x="60" y="287"/>
                  </a:lnTo>
                  <a:lnTo>
                    <a:pt x="56" y="308"/>
                  </a:lnTo>
                  <a:lnTo>
                    <a:pt x="57" y="317"/>
                  </a:lnTo>
                  <a:lnTo>
                    <a:pt x="59" y="324"/>
                  </a:lnTo>
                  <a:lnTo>
                    <a:pt x="102" y="281"/>
                  </a:lnTo>
                  <a:lnTo>
                    <a:pt x="146" y="324"/>
                  </a:lnTo>
                  <a:lnTo>
                    <a:pt x="102" y="368"/>
                  </a:lnTo>
                  <a:lnTo>
                    <a:pt x="110" y="369"/>
                  </a:lnTo>
                  <a:lnTo>
                    <a:pt x="117" y="369"/>
                  </a:lnTo>
                  <a:lnTo>
                    <a:pt x="132" y="368"/>
                  </a:lnTo>
                  <a:lnTo>
                    <a:pt x="146" y="362"/>
                  </a:lnTo>
                  <a:lnTo>
                    <a:pt x="158" y="353"/>
                  </a:lnTo>
                  <a:lnTo>
                    <a:pt x="170" y="335"/>
                  </a:lnTo>
                  <a:lnTo>
                    <a:pt x="174" y="312"/>
                  </a:lnTo>
                  <a:lnTo>
                    <a:pt x="174" y="305"/>
                  </a:lnTo>
                  <a:lnTo>
                    <a:pt x="171" y="296"/>
                  </a:lnTo>
                  <a:lnTo>
                    <a:pt x="224" y="243"/>
                  </a:lnTo>
                  <a:lnTo>
                    <a:pt x="345" y="369"/>
                  </a:lnTo>
                  <a:lnTo>
                    <a:pt x="395" y="318"/>
                  </a:lnTo>
                  <a:lnTo>
                    <a:pt x="269" y="198"/>
                  </a:lnTo>
                  <a:lnTo>
                    <a:pt x="324" y="143"/>
                  </a:lnTo>
                  <a:close/>
                </a:path>
              </a:pathLst>
            </a:custGeom>
            <a:solidFill>
              <a:schemeClr val="accent5">
                <a:alpha val="2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7"/>
            <p:cNvSpPr>
              <a:spLocks/>
            </p:cNvSpPr>
            <p:nvPr/>
          </p:nvSpPr>
          <p:spPr bwMode="gray">
            <a:xfrm>
              <a:off x="2989006" y="4135168"/>
              <a:ext cx="601988" cy="550456"/>
            </a:xfrm>
            <a:custGeom>
              <a:avLst/>
              <a:gdLst>
                <a:gd name="T0" fmla="*/ 333 w 399"/>
                <a:gd name="T1" fmla="*/ 146 h 369"/>
                <a:gd name="T2" fmla="*/ 363 w 399"/>
                <a:gd name="T3" fmla="*/ 141 h 369"/>
                <a:gd name="T4" fmla="*/ 395 w 399"/>
                <a:gd name="T5" fmla="*/ 111 h 369"/>
                <a:gd name="T6" fmla="*/ 398 w 399"/>
                <a:gd name="T7" fmla="*/ 81 h 369"/>
                <a:gd name="T8" fmla="*/ 353 w 399"/>
                <a:gd name="T9" fmla="*/ 116 h 369"/>
                <a:gd name="T10" fmla="*/ 353 w 399"/>
                <a:gd name="T11" fmla="*/ 30 h 369"/>
                <a:gd name="T12" fmla="*/ 336 w 399"/>
                <a:gd name="T13" fmla="*/ 27 h 369"/>
                <a:gd name="T14" fmla="*/ 297 w 399"/>
                <a:gd name="T15" fmla="*/ 44 h 369"/>
                <a:gd name="T16" fmla="*/ 282 w 399"/>
                <a:gd name="T17" fmla="*/ 69 h 369"/>
                <a:gd name="T18" fmla="*/ 281 w 399"/>
                <a:gd name="T19" fmla="*/ 92 h 369"/>
                <a:gd name="T20" fmla="*/ 225 w 399"/>
                <a:gd name="T21" fmla="*/ 156 h 369"/>
                <a:gd name="T22" fmla="*/ 165 w 399"/>
                <a:gd name="T23" fmla="*/ 53 h 369"/>
                <a:gd name="T24" fmla="*/ 204 w 399"/>
                <a:gd name="T25" fmla="*/ 38 h 369"/>
                <a:gd name="T26" fmla="*/ 234 w 399"/>
                <a:gd name="T27" fmla="*/ 44 h 369"/>
                <a:gd name="T28" fmla="*/ 189 w 399"/>
                <a:gd name="T29" fmla="*/ 5 h 369"/>
                <a:gd name="T30" fmla="*/ 147 w 399"/>
                <a:gd name="T31" fmla="*/ 5 h 369"/>
                <a:gd name="T32" fmla="*/ 107 w 399"/>
                <a:gd name="T33" fmla="*/ 41 h 369"/>
                <a:gd name="T34" fmla="*/ 57 w 399"/>
                <a:gd name="T35" fmla="*/ 69 h 369"/>
                <a:gd name="T36" fmla="*/ 44 w 399"/>
                <a:gd name="T37" fmla="*/ 104 h 369"/>
                <a:gd name="T38" fmla="*/ 0 w 399"/>
                <a:gd name="T39" fmla="*/ 126 h 369"/>
                <a:gd name="T40" fmla="*/ 89 w 399"/>
                <a:gd name="T41" fmla="*/ 149 h 369"/>
                <a:gd name="T42" fmla="*/ 102 w 399"/>
                <a:gd name="T43" fmla="*/ 116 h 369"/>
                <a:gd name="T44" fmla="*/ 129 w 399"/>
                <a:gd name="T45" fmla="*/ 254 h 369"/>
                <a:gd name="T46" fmla="*/ 113 w 399"/>
                <a:gd name="T47" fmla="*/ 251 h 369"/>
                <a:gd name="T48" fmla="*/ 84 w 399"/>
                <a:gd name="T49" fmla="*/ 258 h 369"/>
                <a:gd name="T50" fmla="*/ 60 w 399"/>
                <a:gd name="T51" fmla="*/ 287 h 369"/>
                <a:gd name="T52" fmla="*/ 57 w 399"/>
                <a:gd name="T53" fmla="*/ 317 h 369"/>
                <a:gd name="T54" fmla="*/ 102 w 399"/>
                <a:gd name="T55" fmla="*/ 281 h 369"/>
                <a:gd name="T56" fmla="*/ 102 w 399"/>
                <a:gd name="T57" fmla="*/ 368 h 369"/>
                <a:gd name="T58" fmla="*/ 117 w 399"/>
                <a:gd name="T59" fmla="*/ 369 h 369"/>
                <a:gd name="T60" fmla="*/ 146 w 399"/>
                <a:gd name="T61" fmla="*/ 362 h 369"/>
                <a:gd name="T62" fmla="*/ 170 w 399"/>
                <a:gd name="T63" fmla="*/ 335 h 369"/>
                <a:gd name="T64" fmla="*/ 174 w 399"/>
                <a:gd name="T65" fmla="*/ 305 h 369"/>
                <a:gd name="T66" fmla="*/ 224 w 399"/>
                <a:gd name="T67" fmla="*/ 243 h 369"/>
                <a:gd name="T68" fmla="*/ 395 w 399"/>
                <a:gd name="T69" fmla="*/ 318 h 369"/>
                <a:gd name="T70" fmla="*/ 324 w 399"/>
                <a:gd name="T71" fmla="*/ 143 h 369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399"/>
                <a:gd name="T109" fmla="*/ 0 h 369"/>
                <a:gd name="T110" fmla="*/ 399 w 399"/>
                <a:gd name="T111" fmla="*/ 369 h 369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399" h="369">
                  <a:moveTo>
                    <a:pt x="324" y="143"/>
                  </a:moveTo>
                  <a:lnTo>
                    <a:pt x="333" y="146"/>
                  </a:lnTo>
                  <a:lnTo>
                    <a:pt x="342" y="146"/>
                  </a:lnTo>
                  <a:lnTo>
                    <a:pt x="363" y="141"/>
                  </a:lnTo>
                  <a:lnTo>
                    <a:pt x="383" y="129"/>
                  </a:lnTo>
                  <a:lnTo>
                    <a:pt x="395" y="111"/>
                  </a:lnTo>
                  <a:lnTo>
                    <a:pt x="399" y="89"/>
                  </a:lnTo>
                  <a:lnTo>
                    <a:pt x="398" y="81"/>
                  </a:lnTo>
                  <a:lnTo>
                    <a:pt x="396" y="72"/>
                  </a:lnTo>
                  <a:lnTo>
                    <a:pt x="353" y="116"/>
                  </a:lnTo>
                  <a:lnTo>
                    <a:pt x="309" y="74"/>
                  </a:lnTo>
                  <a:lnTo>
                    <a:pt x="353" y="30"/>
                  </a:lnTo>
                  <a:lnTo>
                    <a:pt x="345" y="27"/>
                  </a:lnTo>
                  <a:lnTo>
                    <a:pt x="336" y="27"/>
                  </a:lnTo>
                  <a:lnTo>
                    <a:pt x="315" y="32"/>
                  </a:lnTo>
                  <a:lnTo>
                    <a:pt x="297" y="44"/>
                  </a:lnTo>
                  <a:lnTo>
                    <a:pt x="288" y="56"/>
                  </a:lnTo>
                  <a:lnTo>
                    <a:pt x="282" y="69"/>
                  </a:lnTo>
                  <a:lnTo>
                    <a:pt x="281" y="84"/>
                  </a:lnTo>
                  <a:lnTo>
                    <a:pt x="281" y="92"/>
                  </a:lnTo>
                  <a:lnTo>
                    <a:pt x="282" y="101"/>
                  </a:lnTo>
                  <a:lnTo>
                    <a:pt x="225" y="156"/>
                  </a:lnTo>
                  <a:lnTo>
                    <a:pt x="143" y="75"/>
                  </a:lnTo>
                  <a:lnTo>
                    <a:pt x="165" y="53"/>
                  </a:lnTo>
                  <a:lnTo>
                    <a:pt x="182" y="42"/>
                  </a:lnTo>
                  <a:lnTo>
                    <a:pt x="204" y="38"/>
                  </a:lnTo>
                  <a:lnTo>
                    <a:pt x="219" y="39"/>
                  </a:lnTo>
                  <a:lnTo>
                    <a:pt x="234" y="44"/>
                  </a:lnTo>
                  <a:lnTo>
                    <a:pt x="212" y="20"/>
                  </a:lnTo>
                  <a:lnTo>
                    <a:pt x="189" y="5"/>
                  </a:lnTo>
                  <a:lnTo>
                    <a:pt x="167" y="0"/>
                  </a:lnTo>
                  <a:lnTo>
                    <a:pt x="147" y="5"/>
                  </a:lnTo>
                  <a:lnTo>
                    <a:pt x="129" y="18"/>
                  </a:lnTo>
                  <a:lnTo>
                    <a:pt x="107" y="41"/>
                  </a:lnTo>
                  <a:lnTo>
                    <a:pt x="96" y="30"/>
                  </a:lnTo>
                  <a:lnTo>
                    <a:pt x="57" y="69"/>
                  </a:lnTo>
                  <a:lnTo>
                    <a:pt x="66" y="80"/>
                  </a:lnTo>
                  <a:lnTo>
                    <a:pt x="44" y="104"/>
                  </a:lnTo>
                  <a:lnTo>
                    <a:pt x="33" y="93"/>
                  </a:lnTo>
                  <a:lnTo>
                    <a:pt x="0" y="126"/>
                  </a:lnTo>
                  <a:lnTo>
                    <a:pt x="56" y="182"/>
                  </a:lnTo>
                  <a:lnTo>
                    <a:pt x="89" y="149"/>
                  </a:lnTo>
                  <a:lnTo>
                    <a:pt x="80" y="140"/>
                  </a:lnTo>
                  <a:lnTo>
                    <a:pt x="102" y="116"/>
                  </a:lnTo>
                  <a:lnTo>
                    <a:pt x="183" y="200"/>
                  </a:lnTo>
                  <a:lnTo>
                    <a:pt x="129" y="254"/>
                  </a:lnTo>
                  <a:lnTo>
                    <a:pt x="122" y="252"/>
                  </a:lnTo>
                  <a:lnTo>
                    <a:pt x="113" y="251"/>
                  </a:lnTo>
                  <a:lnTo>
                    <a:pt x="98" y="254"/>
                  </a:lnTo>
                  <a:lnTo>
                    <a:pt x="84" y="258"/>
                  </a:lnTo>
                  <a:lnTo>
                    <a:pt x="72" y="267"/>
                  </a:lnTo>
                  <a:lnTo>
                    <a:pt x="60" y="287"/>
                  </a:lnTo>
                  <a:lnTo>
                    <a:pt x="56" y="308"/>
                  </a:lnTo>
                  <a:lnTo>
                    <a:pt x="57" y="317"/>
                  </a:lnTo>
                  <a:lnTo>
                    <a:pt x="59" y="324"/>
                  </a:lnTo>
                  <a:lnTo>
                    <a:pt x="102" y="281"/>
                  </a:lnTo>
                  <a:lnTo>
                    <a:pt x="146" y="324"/>
                  </a:lnTo>
                  <a:lnTo>
                    <a:pt x="102" y="368"/>
                  </a:lnTo>
                  <a:lnTo>
                    <a:pt x="110" y="369"/>
                  </a:lnTo>
                  <a:lnTo>
                    <a:pt x="117" y="369"/>
                  </a:lnTo>
                  <a:lnTo>
                    <a:pt x="132" y="368"/>
                  </a:lnTo>
                  <a:lnTo>
                    <a:pt x="146" y="362"/>
                  </a:lnTo>
                  <a:lnTo>
                    <a:pt x="158" y="353"/>
                  </a:lnTo>
                  <a:lnTo>
                    <a:pt x="170" y="335"/>
                  </a:lnTo>
                  <a:lnTo>
                    <a:pt x="174" y="312"/>
                  </a:lnTo>
                  <a:lnTo>
                    <a:pt x="174" y="305"/>
                  </a:lnTo>
                  <a:lnTo>
                    <a:pt x="171" y="296"/>
                  </a:lnTo>
                  <a:lnTo>
                    <a:pt x="224" y="243"/>
                  </a:lnTo>
                  <a:lnTo>
                    <a:pt x="345" y="369"/>
                  </a:lnTo>
                  <a:lnTo>
                    <a:pt x="395" y="318"/>
                  </a:lnTo>
                  <a:lnTo>
                    <a:pt x="269" y="198"/>
                  </a:lnTo>
                  <a:lnTo>
                    <a:pt x="324" y="143"/>
                  </a:lnTo>
                  <a:close/>
                </a:path>
              </a:pathLst>
            </a:custGeom>
            <a:solidFill>
              <a:schemeClr val="accent5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3057906" y="4806870"/>
            <a:ext cx="663049" cy="492901"/>
            <a:chOff x="2839064" y="5240165"/>
            <a:chExt cx="766786" cy="570017"/>
          </a:xfrm>
        </p:grpSpPr>
        <p:grpSp>
          <p:nvGrpSpPr>
            <p:cNvPr id="47" name="Group 75"/>
            <p:cNvGrpSpPr/>
            <p:nvPr/>
          </p:nvGrpSpPr>
          <p:grpSpPr bwMode="gray">
            <a:xfrm>
              <a:off x="2839064" y="5240165"/>
              <a:ext cx="543102" cy="545437"/>
              <a:chOff x="2978903" y="5300769"/>
              <a:chExt cx="448138" cy="450065"/>
            </a:xfrm>
            <a:solidFill>
              <a:schemeClr val="accent6">
                <a:alpha val="20000"/>
              </a:schemeClr>
            </a:solidFill>
          </p:grpSpPr>
          <p:sp>
            <p:nvSpPr>
              <p:cNvPr id="52" name="Freeform 401"/>
              <p:cNvSpPr>
                <a:spLocks/>
              </p:cNvSpPr>
              <p:nvPr/>
            </p:nvSpPr>
            <p:spPr bwMode="gray">
              <a:xfrm rot="18810944">
                <a:off x="3057101" y="5333812"/>
                <a:ext cx="261694" cy="195607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3" name="Freeform 402"/>
              <p:cNvSpPr>
                <a:spLocks/>
              </p:cNvSpPr>
              <p:nvPr/>
            </p:nvSpPr>
            <p:spPr bwMode="gray">
              <a:xfrm rot="4482196">
                <a:off x="3198376" y="5507774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4" name="Freeform 403"/>
              <p:cNvSpPr>
                <a:spLocks/>
              </p:cNvSpPr>
              <p:nvPr/>
            </p:nvSpPr>
            <p:spPr bwMode="gray">
              <a:xfrm rot="11642649">
                <a:off x="2978903" y="5555308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48" name="Group 76"/>
            <p:cNvGrpSpPr/>
            <p:nvPr/>
          </p:nvGrpSpPr>
          <p:grpSpPr bwMode="gray">
            <a:xfrm>
              <a:off x="3062748" y="5264745"/>
              <a:ext cx="543102" cy="545437"/>
              <a:chOff x="2978903" y="5300769"/>
              <a:chExt cx="448138" cy="450065"/>
            </a:xfrm>
            <a:solidFill>
              <a:schemeClr val="accent6"/>
            </a:solidFill>
          </p:grpSpPr>
          <p:sp>
            <p:nvSpPr>
              <p:cNvPr id="49" name="Freeform 401"/>
              <p:cNvSpPr>
                <a:spLocks/>
              </p:cNvSpPr>
              <p:nvPr/>
            </p:nvSpPr>
            <p:spPr bwMode="gray">
              <a:xfrm rot="18810944">
                <a:off x="3057101" y="5333812"/>
                <a:ext cx="261694" cy="195607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02"/>
              <p:cNvSpPr>
                <a:spLocks/>
              </p:cNvSpPr>
              <p:nvPr/>
            </p:nvSpPr>
            <p:spPr bwMode="gray">
              <a:xfrm rot="4482196">
                <a:off x="3198376" y="5507774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51" name="Freeform 403"/>
              <p:cNvSpPr>
                <a:spLocks/>
              </p:cNvSpPr>
              <p:nvPr/>
            </p:nvSpPr>
            <p:spPr bwMode="gray">
              <a:xfrm rot="11642649">
                <a:off x="2978903" y="5555308"/>
                <a:ext cx="261803" cy="195526"/>
              </a:xfrm>
              <a:custGeom>
                <a:avLst/>
                <a:gdLst/>
                <a:ahLst/>
                <a:cxnLst>
                  <a:cxn ang="0">
                    <a:pos x="311" y="45"/>
                  </a:cxn>
                  <a:cxn ang="0">
                    <a:pos x="0" y="448"/>
                  </a:cxn>
                  <a:cxn ang="0">
                    <a:pos x="489" y="669"/>
                  </a:cxn>
                  <a:cxn ang="0">
                    <a:pos x="451" y="504"/>
                  </a:cxn>
                  <a:cxn ang="0">
                    <a:pos x="917" y="386"/>
                  </a:cxn>
                  <a:cxn ang="0">
                    <a:pos x="931" y="418"/>
                  </a:cxn>
                  <a:cxn ang="0">
                    <a:pos x="804" y="890"/>
                  </a:cxn>
                  <a:cxn ang="0">
                    <a:pos x="1139" y="984"/>
                  </a:cxn>
                  <a:cxn ang="0">
                    <a:pos x="1280" y="415"/>
                  </a:cxn>
                  <a:cxn ang="0">
                    <a:pos x="935" y="50"/>
                  </a:cxn>
                  <a:cxn ang="0">
                    <a:pos x="355" y="194"/>
                  </a:cxn>
                  <a:cxn ang="0">
                    <a:pos x="311" y="45"/>
                  </a:cxn>
                </a:cxnLst>
                <a:rect l="0" t="0" r="r" b="b"/>
                <a:pathLst>
                  <a:path w="1317" h="984">
                    <a:moveTo>
                      <a:pt x="311" y="45"/>
                    </a:moveTo>
                    <a:lnTo>
                      <a:pt x="0" y="448"/>
                    </a:lnTo>
                    <a:lnTo>
                      <a:pt x="489" y="669"/>
                    </a:lnTo>
                    <a:lnTo>
                      <a:pt x="451" y="504"/>
                    </a:lnTo>
                    <a:lnTo>
                      <a:pt x="917" y="386"/>
                    </a:lnTo>
                    <a:cubicBezTo>
                      <a:pt x="917" y="386"/>
                      <a:pt x="947" y="382"/>
                      <a:pt x="931" y="418"/>
                    </a:cubicBezTo>
                    <a:cubicBezTo>
                      <a:pt x="867" y="654"/>
                      <a:pt x="804" y="890"/>
                      <a:pt x="804" y="890"/>
                    </a:cubicBezTo>
                    <a:lnTo>
                      <a:pt x="1139" y="984"/>
                    </a:lnTo>
                    <a:lnTo>
                      <a:pt x="1280" y="415"/>
                    </a:lnTo>
                    <a:cubicBezTo>
                      <a:pt x="1317" y="282"/>
                      <a:pt x="1193" y="0"/>
                      <a:pt x="935" y="50"/>
                    </a:cubicBezTo>
                    <a:lnTo>
                      <a:pt x="355" y="194"/>
                    </a:lnTo>
                    <a:lnTo>
                      <a:pt x="311" y="4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pic>
        <p:nvPicPr>
          <p:cNvPr id="27" name="Picture 26" descr="TP0171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30405" y="5024324"/>
            <a:ext cx="785161" cy="1274611"/>
          </a:xfrm>
          <a:prstGeom prst="rect">
            <a:avLst/>
          </a:prstGeom>
        </p:spPr>
      </p:pic>
      <p:sp>
        <p:nvSpPr>
          <p:cNvPr id="29" name="Rounded Rectangle 28"/>
          <p:cNvSpPr/>
          <p:nvPr/>
        </p:nvSpPr>
        <p:spPr bwMode="gray">
          <a:xfrm>
            <a:off x="755576" y="2444760"/>
            <a:ext cx="3707745" cy="1380283"/>
          </a:xfrm>
          <a:prstGeom prst="roundRect">
            <a:avLst>
              <a:gd name="adj" fmla="val 9209"/>
            </a:avLst>
          </a:prstGeom>
          <a:gradFill>
            <a:gsLst>
              <a:gs pos="0">
                <a:srgbClr val="FFFFFF"/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 bwMode="gray">
          <a:xfrm>
            <a:off x="1127558" y="2267756"/>
            <a:ext cx="2963779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08846" y="2771900"/>
            <a:ext cx="31821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This is placeholder text. </a:t>
            </a:r>
          </a:p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2">
                    <a:lumMod val="50000"/>
                  </a:schemeClr>
                </a:solidFill>
                <a:cs typeface="Arial" charset="0"/>
              </a:rPr>
              <a:t>This text can be replaced with your own text.</a:t>
            </a:r>
            <a:endParaRPr lang="en-US" b="1" dirty="0">
              <a:ln w="12700">
                <a:noFill/>
              </a:ln>
              <a:solidFill>
                <a:schemeClr val="accent2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34" name="Rounded Rectangle 33"/>
          <p:cNvSpPr/>
          <p:nvPr/>
        </p:nvSpPr>
        <p:spPr bwMode="gray">
          <a:xfrm>
            <a:off x="4761854" y="2444760"/>
            <a:ext cx="3707745" cy="1380283"/>
          </a:xfrm>
          <a:prstGeom prst="roundRect">
            <a:avLst>
              <a:gd name="adj" fmla="val 8636"/>
            </a:avLst>
          </a:prstGeom>
          <a:gradFill>
            <a:gsLst>
              <a:gs pos="0">
                <a:srgbClr val="FFFFFF"/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57" name="Rounded Rectangle 56"/>
          <p:cNvSpPr/>
          <p:nvPr/>
        </p:nvSpPr>
        <p:spPr bwMode="gray">
          <a:xfrm>
            <a:off x="5133837" y="2267756"/>
            <a:ext cx="2963779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59" name="Rounded Rectangle 58"/>
          <p:cNvSpPr/>
          <p:nvPr/>
        </p:nvSpPr>
        <p:spPr bwMode="gray">
          <a:xfrm>
            <a:off x="755576" y="4377336"/>
            <a:ext cx="3707745" cy="1380283"/>
          </a:xfrm>
          <a:prstGeom prst="roundRect">
            <a:avLst>
              <a:gd name="adj" fmla="val 10357"/>
            </a:avLst>
          </a:prstGeom>
          <a:gradFill>
            <a:gsLst>
              <a:gs pos="0">
                <a:srgbClr val="FFFFFF"/>
              </a:gs>
              <a:gs pos="100000">
                <a:schemeClr val="accent4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4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60" name="Rounded Rectangle 59"/>
          <p:cNvSpPr/>
          <p:nvPr/>
        </p:nvSpPr>
        <p:spPr bwMode="gray">
          <a:xfrm>
            <a:off x="1127558" y="4200332"/>
            <a:ext cx="2963779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62" name="Rounded Rectangle 61"/>
          <p:cNvSpPr/>
          <p:nvPr/>
        </p:nvSpPr>
        <p:spPr bwMode="gray">
          <a:xfrm>
            <a:off x="4761854" y="4377336"/>
            <a:ext cx="3707745" cy="1380283"/>
          </a:xfrm>
          <a:prstGeom prst="roundRect">
            <a:avLst>
              <a:gd name="adj" fmla="val 9209"/>
            </a:avLst>
          </a:prstGeom>
          <a:gradFill>
            <a:gsLst>
              <a:gs pos="0">
                <a:srgbClr val="FFFFFF"/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5400000" scaled="0"/>
          </a:gradFill>
          <a:ln>
            <a:solidFill>
              <a:schemeClr val="accent5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>
            <a:bevelT w="50800" h="508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63" name="Rounded Rectangle 62"/>
          <p:cNvSpPr/>
          <p:nvPr/>
        </p:nvSpPr>
        <p:spPr bwMode="gray">
          <a:xfrm>
            <a:off x="5133837" y="4200332"/>
            <a:ext cx="2963779" cy="338328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tIns="0" bIns="45720" rtlCol="0" anchor="ctr"/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solidFill>
                <a:srgbClr val="FFFFFF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66" name="Rectangle 52"/>
          <p:cNvSpPr>
            <a:spLocks noChangeArrowheads="1"/>
          </p:cNvSpPr>
          <p:nvPr/>
        </p:nvSpPr>
        <p:spPr bwMode="auto">
          <a:xfrm>
            <a:off x="1542331" y="1484784"/>
            <a:ext cx="60870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n w="12700">
                  <a:noFill/>
                </a:ln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cs typeface="Arial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5023098" y="2771900"/>
            <a:ext cx="31821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This is placeholder text. </a:t>
            </a:r>
          </a:p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3">
                    <a:lumMod val="50000"/>
                  </a:schemeClr>
                </a:solidFill>
                <a:cs typeface="Arial" charset="0"/>
              </a:rPr>
              <a:t>This text can be replaced with your own text.</a:t>
            </a:r>
            <a:endParaRPr lang="en-US" b="1" dirty="0">
              <a:ln w="12700">
                <a:noFill/>
              </a:ln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008846" y="4710286"/>
            <a:ext cx="31821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4">
                    <a:lumMod val="50000"/>
                  </a:schemeClr>
                </a:solidFill>
                <a:cs typeface="Arial" charset="0"/>
              </a:rPr>
              <a:t>This is placeholder text. </a:t>
            </a:r>
          </a:p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4">
                    <a:lumMod val="50000"/>
                  </a:schemeClr>
                </a:solidFill>
                <a:cs typeface="Arial" charset="0"/>
              </a:rPr>
              <a:t>This text can be replaced with your own text.</a:t>
            </a:r>
            <a:endParaRPr lang="en-US" b="1" dirty="0">
              <a:ln w="12700">
                <a:noFill/>
              </a:ln>
              <a:solidFill>
                <a:schemeClr val="accent4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023098" y="4710286"/>
            <a:ext cx="31821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This is placeholder text. </a:t>
            </a:r>
          </a:p>
          <a:p>
            <a:pPr algn="ctr"/>
            <a:r>
              <a:rPr lang="en-US" b="1" dirty="0" smtClean="0">
                <a:ln w="12700">
                  <a:noFill/>
                </a:ln>
                <a:solidFill>
                  <a:schemeClr val="accent5">
                    <a:lumMod val="50000"/>
                  </a:schemeClr>
                </a:solidFill>
                <a:cs typeface="Arial" charset="0"/>
              </a:rPr>
              <a:t>This text can be replaced with your own text.</a:t>
            </a:r>
            <a:endParaRPr lang="en-US" b="1" dirty="0">
              <a:ln w="12700">
                <a:noFill/>
              </a:ln>
              <a:solidFill>
                <a:schemeClr val="accent5">
                  <a:lumMod val="50000"/>
                </a:schemeClr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43" name="Rounded Rectangle 42"/>
          <p:cNvSpPr/>
          <p:nvPr/>
        </p:nvSpPr>
        <p:spPr bwMode="gray">
          <a:xfrm>
            <a:off x="1812924" y="2247077"/>
            <a:ext cx="5597526" cy="10099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1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182880" tIns="0" rIns="182880" bIns="182880" rtlCol="0" anchor="ctr" anchorCtr="0"/>
          <a:lstStyle/>
          <a:p>
            <a:pPr algn="ctr"/>
            <a:endParaRPr lang="en-US" dirty="0" smtClean="0">
              <a:solidFill>
                <a:schemeClr val="accent2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45" name="Rounded Rectangle 44"/>
          <p:cNvSpPr/>
          <p:nvPr/>
        </p:nvSpPr>
        <p:spPr bwMode="gray">
          <a:xfrm>
            <a:off x="2460253" y="2071370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6" name="Rounded Rectangle 45"/>
          <p:cNvSpPr/>
          <p:nvPr/>
        </p:nvSpPr>
        <p:spPr bwMode="gray">
          <a:xfrm>
            <a:off x="1812924" y="3579996"/>
            <a:ext cx="5597526" cy="1009951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3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182880" tIns="91440" rIns="182880" bIns="182880" rtlCol="0" anchor="ctr"/>
          <a:lstStyle/>
          <a:p>
            <a:pPr algn="ctr"/>
            <a:endParaRPr lang="en-US" b="1" dirty="0" smtClean="0">
              <a:solidFill>
                <a:schemeClr val="accent3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2460253" y="3404289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48" name="Rounded Rectangle 47"/>
          <p:cNvSpPr/>
          <p:nvPr/>
        </p:nvSpPr>
        <p:spPr bwMode="gray">
          <a:xfrm>
            <a:off x="1812924" y="4914599"/>
            <a:ext cx="5597526" cy="1009951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4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lIns="182880" tIns="91440" rIns="182880" bIns="182880" rtlCol="0" anchor="ctr"/>
          <a:lstStyle/>
          <a:p>
            <a:pPr algn="ctr"/>
            <a:endParaRPr lang="en-US" b="1" dirty="0" smtClean="0">
              <a:solidFill>
                <a:schemeClr val="accent4">
                  <a:lumMod val="50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ounded Rectangle 48"/>
          <p:cNvSpPr/>
          <p:nvPr/>
        </p:nvSpPr>
        <p:spPr bwMode="gray">
          <a:xfrm>
            <a:off x="2460253" y="4738892"/>
            <a:ext cx="4302868" cy="330145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8900000" scaled="1"/>
            <a:tileRect/>
          </a:gra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smtClean="0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Chữ</a:t>
            </a:r>
            <a:endParaRPr lang="en-US" sz="2000" b="1" dirty="0"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88557" y="14097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13" name="TG_Oval 16"/>
          <p:cNvSpPr/>
          <p:nvPr/>
        </p:nvSpPr>
        <p:spPr bwMode="gray">
          <a:xfrm>
            <a:off x="552450" y="1572557"/>
            <a:ext cx="135952" cy="135950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2339752" y="249289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67744" y="380809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375756" y="517624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This is placeholder text. </a:t>
            </a:r>
          </a:p>
          <a:p>
            <a:pPr algn="ctr"/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This text can be replaced with your own text.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12" name="TG_Oval 8"/>
          <p:cNvSpPr/>
          <p:nvPr/>
        </p:nvSpPr>
        <p:spPr>
          <a:xfrm>
            <a:off x="2372139" y="3124200"/>
            <a:ext cx="4028662" cy="2362200"/>
          </a:xfrm>
          <a:prstGeom prst="ellipse">
            <a:avLst/>
          </a:prstGeom>
          <a:gradFill flip="none" rotWithShape="1">
            <a:gsLst>
              <a:gs pos="0">
                <a:schemeClr val="tx1"/>
              </a:gs>
              <a:gs pos="68000">
                <a:schemeClr val="tx1">
                  <a:alpha val="34000"/>
                </a:schemeClr>
              </a:gs>
              <a:gs pos="90000">
                <a:schemeClr val="tx1"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9" name="TG_Chart 6"/>
          <p:cNvGraphicFramePr/>
          <p:nvPr/>
        </p:nvGraphicFramePr>
        <p:xfrm>
          <a:off x="2554759" y="2410981"/>
          <a:ext cx="3735082" cy="3188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20" name="Elbow Connector 19"/>
          <p:cNvCxnSpPr>
            <a:endCxn id="30" idx="1"/>
          </p:cNvCxnSpPr>
          <p:nvPr/>
        </p:nvCxnSpPr>
        <p:spPr>
          <a:xfrm rot="5400000" flipH="1" flipV="1">
            <a:off x="5269676" y="2601783"/>
            <a:ext cx="939166" cy="372368"/>
          </a:xfrm>
          <a:prstGeom prst="bentConnector2">
            <a:avLst/>
          </a:prstGeom>
          <a:ln w="9525">
            <a:solidFill>
              <a:srgbClr val="FFFFFF"/>
            </a:solidFill>
          </a:ln>
          <a:effectLst>
            <a:glow rad="63500">
              <a:schemeClr val="accent2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Elbow Connector 26"/>
          <p:cNvCxnSpPr/>
          <p:nvPr/>
        </p:nvCxnSpPr>
        <p:spPr>
          <a:xfrm rot="10800000">
            <a:off x="5598789" y="4505048"/>
            <a:ext cx="303664" cy="942722"/>
          </a:xfrm>
          <a:prstGeom prst="bentConnector2">
            <a:avLst/>
          </a:prstGeom>
          <a:ln w="9525">
            <a:solidFill>
              <a:srgbClr val="FFFFFF"/>
            </a:solidFill>
          </a:ln>
          <a:effectLst>
            <a:glow rad="63500">
              <a:schemeClr val="accent1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33"/>
          <p:cNvCxnSpPr>
            <a:stCxn id="29" idx="0"/>
          </p:cNvCxnSpPr>
          <p:nvPr/>
        </p:nvCxnSpPr>
        <p:spPr>
          <a:xfrm rot="5400000" flipH="1" flipV="1">
            <a:off x="2171606" y="3143349"/>
            <a:ext cx="466913" cy="1495425"/>
          </a:xfrm>
          <a:prstGeom prst="bentConnector2">
            <a:avLst/>
          </a:prstGeom>
          <a:ln w="9525">
            <a:solidFill>
              <a:srgbClr val="FFFFFF"/>
            </a:solidFill>
          </a:ln>
          <a:effectLst>
            <a:glow rad="63500">
              <a:schemeClr val="accent4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40"/>
          <p:cNvCxnSpPr>
            <a:endCxn id="27" idx="3"/>
          </p:cNvCxnSpPr>
          <p:nvPr/>
        </p:nvCxnSpPr>
        <p:spPr>
          <a:xfrm rot="16200000" flipV="1">
            <a:off x="3127793" y="2089567"/>
            <a:ext cx="1088197" cy="752481"/>
          </a:xfrm>
          <a:prstGeom prst="bentConnector2">
            <a:avLst/>
          </a:prstGeom>
          <a:ln w="9525">
            <a:solidFill>
              <a:srgbClr val="FFFFFF"/>
            </a:solidFill>
          </a:ln>
          <a:effectLst>
            <a:glow rad="63500">
              <a:schemeClr val="accent3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G_Rectangle 14"/>
          <p:cNvSpPr/>
          <p:nvPr/>
        </p:nvSpPr>
        <p:spPr>
          <a:xfrm>
            <a:off x="5992117" y="2719611"/>
            <a:ext cx="1999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mtClean="0">
                <a:cs typeface="Arial" pitchFamily="34" charset="0"/>
              </a:rPr>
              <a:t>Chữ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27" name="TG_Rounded Rectangle 28"/>
          <p:cNvSpPr/>
          <p:nvPr/>
        </p:nvSpPr>
        <p:spPr bwMode="gray">
          <a:xfrm>
            <a:off x="1466850" y="1555949"/>
            <a:ext cx="1828800" cy="73152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19050">
            <a:solidFill>
              <a:schemeClr val="accent3"/>
            </a:solidFill>
          </a:ln>
          <a:effectLst>
            <a:glow rad="63500">
              <a:schemeClr val="accent3">
                <a:lumMod val="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000"/>
              </a:lnSpc>
            </a:pPr>
            <a:r>
              <a:rPr lang="en-US" b="1" smtClean="0">
                <a:solidFill>
                  <a:schemeClr val="accent3">
                    <a:lumMod val="50000"/>
                  </a:schemeClr>
                </a:solidFill>
              </a:rPr>
              <a:t>Nội dung</a:t>
            </a:r>
            <a:endParaRPr lang="en-US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29" name="TG_Rounded Rectangle 21"/>
          <p:cNvSpPr/>
          <p:nvPr/>
        </p:nvSpPr>
        <p:spPr bwMode="gray">
          <a:xfrm>
            <a:off x="742950" y="4124517"/>
            <a:ext cx="1828800" cy="731520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40000"/>
                  <a:lumOff val="60000"/>
                </a:schemeClr>
              </a:gs>
              <a:gs pos="35000">
                <a:srgbClr val="FFFFFF"/>
              </a:gs>
            </a:gsLst>
            <a:lin ang="16200000" scaled="1"/>
            <a:tileRect/>
          </a:gradFill>
          <a:ln w="19050">
            <a:solidFill>
              <a:schemeClr val="accent4"/>
            </a:solidFill>
          </a:ln>
          <a:effectLst>
            <a:glow rad="63500">
              <a:schemeClr val="accent4">
                <a:lumMod val="75000"/>
                <a:alpha val="40000"/>
              </a:schemeClr>
            </a:glow>
          </a:effectLst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000"/>
              </a:lnSpc>
            </a:pPr>
            <a:r>
              <a:rPr lang="en-US" b="1" smtClean="0">
                <a:solidFill>
                  <a:schemeClr val="accent4">
                    <a:lumMod val="50000"/>
                  </a:schemeClr>
                </a:solidFill>
              </a:rPr>
              <a:t>Nội dung</a:t>
            </a:r>
            <a:endParaRPr lang="en-US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0" name="TG_Rounded Rectangle 23"/>
          <p:cNvSpPr/>
          <p:nvPr/>
        </p:nvSpPr>
        <p:spPr bwMode="gray">
          <a:xfrm>
            <a:off x="5925443" y="1952624"/>
            <a:ext cx="1828800" cy="731520"/>
          </a:xfrm>
          <a:prstGeom prst="roundRect">
            <a:avLst/>
          </a:prstGeom>
          <a:gradFill flip="none" rotWithShape="1">
            <a:gsLst>
              <a:gs pos="0">
                <a:schemeClr val="accent2">
                  <a:tint val="50000"/>
                  <a:satMod val="300000"/>
                </a:schemeClr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19050">
            <a:solidFill>
              <a:schemeClr val="accent2"/>
            </a:solidFill>
          </a:ln>
          <a:effectLst>
            <a:glow rad="63500">
              <a:schemeClr val="accent2">
                <a:lumMod val="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3000"/>
              </a:lnSpc>
            </a:pPr>
            <a:r>
              <a:rPr lang="en-US" b="1" smtClean="0">
                <a:solidFill>
                  <a:schemeClr val="accent2">
                    <a:lumMod val="50000"/>
                  </a:schemeClr>
                </a:solidFill>
              </a:rPr>
              <a:t>Nội dung</a:t>
            </a:r>
            <a:endParaRPr lang="en-US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1" name="TG_Rounded Rectangle 25"/>
          <p:cNvSpPr/>
          <p:nvPr/>
        </p:nvSpPr>
        <p:spPr bwMode="gray">
          <a:xfrm>
            <a:off x="5950078" y="5082010"/>
            <a:ext cx="1828800" cy="73152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35000">
                <a:srgbClr val="FFFFFF"/>
              </a:gs>
              <a:gs pos="100000">
                <a:srgbClr val="FFFFFF"/>
              </a:gs>
            </a:gsLst>
            <a:lin ang="16200000" scaled="1"/>
            <a:tileRect/>
          </a:gradFill>
          <a:ln w="19050">
            <a:solidFill>
              <a:schemeClr val="accent1"/>
            </a:solidFill>
          </a:ln>
          <a:effectLst>
            <a:glow rad="63500">
              <a:schemeClr val="accent1">
                <a:lumMod val="75000"/>
                <a:alpha val="40000"/>
              </a:schemeClr>
            </a:glo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tIns="0" bIns="91440" rtlCol="0" anchor="ctr"/>
          <a:lstStyle/>
          <a:p>
            <a:pPr algn="ctr">
              <a:lnSpc>
                <a:spcPts val="3000"/>
              </a:lnSpc>
            </a:pPr>
            <a:r>
              <a:rPr lang="en-US" b="1" smtClean="0">
                <a:solidFill>
                  <a:schemeClr val="accent1">
                    <a:lumMod val="50000"/>
                  </a:schemeClr>
                </a:solidFill>
              </a:rPr>
              <a:t>Nội dung</a:t>
            </a:r>
            <a:endParaRPr lang="en-US" sz="28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2" name="TG_Rectangle 14"/>
          <p:cNvSpPr/>
          <p:nvPr/>
        </p:nvSpPr>
        <p:spPr>
          <a:xfrm>
            <a:off x="5953125" y="4391025"/>
            <a:ext cx="1999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mtClean="0">
                <a:cs typeface="Arial" pitchFamily="34" charset="0"/>
              </a:rPr>
              <a:t>Chữ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33" name="TG_Rectangle 14"/>
          <p:cNvSpPr/>
          <p:nvPr/>
        </p:nvSpPr>
        <p:spPr>
          <a:xfrm>
            <a:off x="1477267" y="2329086"/>
            <a:ext cx="1999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mtClean="0">
                <a:cs typeface="Arial" pitchFamily="34" charset="0"/>
              </a:rPr>
              <a:t>Chữ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34" name="TG_Rectangle 14"/>
          <p:cNvSpPr/>
          <p:nvPr/>
        </p:nvSpPr>
        <p:spPr>
          <a:xfrm>
            <a:off x="800100" y="4862736"/>
            <a:ext cx="1999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smtClean="0">
                <a:cs typeface="Arial" pitchFamily="34" charset="0"/>
              </a:rPr>
              <a:t>Chữ</a:t>
            </a:r>
            <a:endParaRPr lang="en-US" dirty="0" smtClean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tiêu đề</a:t>
            </a:r>
            <a:endParaRPr lang="en-US" dirty="0">
              <a:latin typeface="+mn-lt"/>
            </a:endParaRPr>
          </a:p>
        </p:txBody>
      </p:sp>
      <p:sp>
        <p:nvSpPr>
          <p:cNvPr id="22" name="Hexagon 21"/>
          <p:cNvSpPr/>
          <p:nvPr/>
        </p:nvSpPr>
        <p:spPr bwMode="gray">
          <a:xfrm>
            <a:off x="1155192" y="3289357"/>
            <a:ext cx="1574418" cy="1371034"/>
          </a:xfrm>
          <a:prstGeom prst="hexagon">
            <a:avLst>
              <a:gd name="adj" fmla="val 28996"/>
              <a:gd name="vf" fmla="val 115470"/>
            </a:avLst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1800000"/>
            </a:lightRig>
          </a:scene3d>
          <a:sp3d prstMaterial="plastic">
            <a:bevelT w="190500" h="127000" prst="cross"/>
          </a:sp3d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3" name="Hexagon 22"/>
          <p:cNvSpPr/>
          <p:nvPr/>
        </p:nvSpPr>
        <p:spPr bwMode="gray">
          <a:xfrm>
            <a:off x="2436201" y="2597423"/>
            <a:ext cx="1574418" cy="1371034"/>
          </a:xfrm>
          <a:prstGeom prst="hexagon">
            <a:avLst>
              <a:gd name="adj" fmla="val 28996"/>
              <a:gd name="vf" fmla="val 115470"/>
            </a:avLst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1800000"/>
            </a:lightRig>
          </a:scene3d>
          <a:sp3d prstMaterial="plastic">
            <a:bevelT w="190500" h="127000" prst="cross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4" name="Hexagon 23"/>
          <p:cNvSpPr/>
          <p:nvPr/>
        </p:nvSpPr>
        <p:spPr bwMode="gray">
          <a:xfrm>
            <a:off x="3717209" y="3289357"/>
            <a:ext cx="1574418" cy="1371034"/>
          </a:xfrm>
          <a:prstGeom prst="hexagon">
            <a:avLst>
              <a:gd name="adj" fmla="val 28996"/>
              <a:gd name="vf" fmla="val 115470"/>
            </a:avLst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1800000"/>
            </a:lightRig>
          </a:scene3d>
          <a:sp3d prstMaterial="plastic">
            <a:bevelT w="190500" h="127000" prst="cross"/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5" name="Hexagon 24"/>
          <p:cNvSpPr/>
          <p:nvPr/>
        </p:nvSpPr>
        <p:spPr bwMode="gray">
          <a:xfrm>
            <a:off x="4998218" y="2597423"/>
            <a:ext cx="1574418" cy="1371034"/>
          </a:xfrm>
          <a:prstGeom prst="hexagon">
            <a:avLst>
              <a:gd name="adj" fmla="val 28996"/>
              <a:gd name="vf" fmla="val 115470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1800000"/>
            </a:lightRig>
          </a:scene3d>
          <a:sp3d prstMaterial="plastic">
            <a:bevelT w="190500" h="127000" prst="cross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6" name="Hexagon 25"/>
          <p:cNvSpPr/>
          <p:nvPr/>
        </p:nvSpPr>
        <p:spPr bwMode="gray">
          <a:xfrm>
            <a:off x="6279226" y="3289357"/>
            <a:ext cx="1574418" cy="1371034"/>
          </a:xfrm>
          <a:prstGeom prst="hexagon">
            <a:avLst>
              <a:gd name="adj" fmla="val 28996"/>
              <a:gd name="vf" fmla="val 115470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3500000" scaled="1"/>
            <a:tileRect/>
          </a:gra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>
              <a:rot lat="0" lon="0" rev="1800000"/>
            </a:lightRig>
          </a:scene3d>
          <a:sp3d prstMaterial="plastic">
            <a:bevelT w="190500" h="127000" prst="cross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27" name="Rectangle 26"/>
          <p:cNvSpPr/>
          <p:nvPr/>
        </p:nvSpPr>
        <p:spPr bwMode="gray">
          <a:xfrm>
            <a:off x="1181569" y="3708062"/>
            <a:ext cx="1507463" cy="46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glow rad="63500">
                    <a:schemeClr val="accent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Nội dung</a:t>
            </a:r>
            <a:endParaRPr lang="en-US" altLang="en-US" sz="2400" b="1" dirty="0" smtClean="0">
              <a:solidFill>
                <a:srgbClr val="FFFFFF"/>
              </a:solidFill>
              <a:effectLst>
                <a:glow rad="63500">
                  <a:schemeClr val="accent2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Rectangle 27"/>
          <p:cNvSpPr/>
          <p:nvPr/>
        </p:nvSpPr>
        <p:spPr bwMode="gray">
          <a:xfrm>
            <a:off x="3752013" y="3708062"/>
            <a:ext cx="1507463" cy="46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glow rad="63500">
                    <a:schemeClr val="accent6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Nội dung</a:t>
            </a:r>
            <a:endParaRPr lang="en-US" altLang="en-US" sz="2400" b="1" dirty="0" smtClean="0">
              <a:solidFill>
                <a:srgbClr val="FFFFFF"/>
              </a:solidFill>
              <a:effectLst>
                <a:glow rad="63500">
                  <a:schemeClr val="accent6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Rectangle 41"/>
          <p:cNvSpPr/>
          <p:nvPr/>
        </p:nvSpPr>
        <p:spPr bwMode="gray">
          <a:xfrm>
            <a:off x="6305603" y="3708062"/>
            <a:ext cx="1507463" cy="46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glow rad="63500">
                    <a:schemeClr val="accent1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Nội dung</a:t>
            </a:r>
            <a:endParaRPr lang="en-US" altLang="en-US" sz="2400" b="1" dirty="0" smtClean="0">
              <a:solidFill>
                <a:srgbClr val="FFFFFF"/>
              </a:solidFill>
              <a:effectLst>
                <a:glow rad="63500">
                  <a:schemeClr val="accent1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6" name="Rectangle 45"/>
          <p:cNvSpPr/>
          <p:nvPr/>
        </p:nvSpPr>
        <p:spPr bwMode="gray">
          <a:xfrm>
            <a:off x="2479432" y="3012646"/>
            <a:ext cx="1507463" cy="46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glow rad="63500">
                    <a:schemeClr val="accent4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Nội dung</a:t>
            </a:r>
            <a:endParaRPr lang="en-US" altLang="en-US" sz="2400" b="1" dirty="0" smtClean="0">
              <a:solidFill>
                <a:srgbClr val="FFFFFF"/>
              </a:solidFill>
              <a:effectLst>
                <a:glow rad="63500">
                  <a:schemeClr val="accent4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Rectangle 46"/>
          <p:cNvSpPr/>
          <p:nvPr/>
        </p:nvSpPr>
        <p:spPr bwMode="gray">
          <a:xfrm>
            <a:off x="5053695" y="3008564"/>
            <a:ext cx="1507463" cy="462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en-US" sz="2400" b="1" smtClean="0">
                <a:solidFill>
                  <a:srgbClr val="FFFFFF"/>
                </a:solidFill>
                <a:effectLst>
                  <a:glow rad="63500">
                    <a:schemeClr val="accent3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Nội dung</a:t>
            </a:r>
            <a:endParaRPr lang="en-US" altLang="en-US" sz="2400" b="1" dirty="0" smtClean="0">
              <a:solidFill>
                <a:srgbClr val="FFFFFF"/>
              </a:solidFill>
              <a:effectLst>
                <a:glow rad="63500">
                  <a:schemeClr val="accent3">
                    <a:lumMod val="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8" name="Rectangle 47"/>
          <p:cNvSpPr/>
          <p:nvPr/>
        </p:nvSpPr>
        <p:spPr bwMode="gray">
          <a:xfrm>
            <a:off x="1603644" y="5002502"/>
            <a:ext cx="652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80000"/>
            </a:pPr>
            <a:r>
              <a:rPr lang="en-US" altLang="en-US" sz="2000" b="1" smtClean="0">
                <a:solidFill>
                  <a:schemeClr val="accent2"/>
                </a:solidFill>
              </a:rPr>
              <a:t>Chữ</a:t>
            </a:r>
            <a:endParaRPr lang="en-US" sz="2000" b="1" kern="10" dirty="0">
              <a:solidFill>
                <a:schemeClr val="accent2"/>
              </a:solidFill>
            </a:endParaRPr>
          </a:p>
        </p:txBody>
      </p:sp>
      <p:sp>
        <p:nvSpPr>
          <p:cNvPr id="49" name="Text Box 16"/>
          <p:cNvSpPr txBox="1">
            <a:spLocks noChangeArrowheads="1"/>
          </p:cNvSpPr>
          <p:nvPr/>
        </p:nvSpPr>
        <p:spPr bwMode="gray">
          <a:xfrm>
            <a:off x="986790" y="5382201"/>
            <a:ext cx="1886452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20650" indent="-120650"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Chữ</a:t>
            </a:r>
            <a:endParaRPr lang="en-US" sz="1600" dirty="0" smtClean="0"/>
          </a:p>
        </p:txBody>
      </p:sp>
      <p:grpSp>
        <p:nvGrpSpPr>
          <p:cNvPr id="50" name="Group 332"/>
          <p:cNvGrpSpPr/>
          <p:nvPr/>
        </p:nvGrpSpPr>
        <p:grpSpPr bwMode="gray">
          <a:xfrm>
            <a:off x="883056" y="4679441"/>
            <a:ext cx="2103551" cy="283170"/>
            <a:chOff x="744711" y="4610100"/>
            <a:chExt cx="2377440" cy="393700"/>
          </a:xfrm>
        </p:grpSpPr>
        <p:sp>
          <p:nvSpPr>
            <p:cNvPr id="71" name="Line 10"/>
            <p:cNvSpPr>
              <a:spLocks noChangeShapeType="1"/>
            </p:cNvSpPr>
            <p:nvPr/>
          </p:nvSpPr>
          <p:spPr bwMode="gray">
            <a:xfrm flipH="1">
              <a:off x="1933431" y="4610100"/>
              <a:ext cx="0" cy="39370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oval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72" name="Straight Connector 71"/>
            <p:cNvCxnSpPr/>
            <p:nvPr/>
          </p:nvCxnSpPr>
          <p:spPr bwMode="gray">
            <a:xfrm>
              <a:off x="744711" y="5003800"/>
              <a:ext cx="2377440" cy="0"/>
            </a:xfrm>
            <a:prstGeom prst="line">
              <a:avLst/>
            </a:prstGeom>
            <a:noFill/>
            <a:ln w="19050">
              <a:solidFill>
                <a:schemeClr val="accent2"/>
              </a:solidFill>
              <a:round/>
              <a:headEnd type="none" w="med" len="med"/>
              <a:tailEnd/>
            </a:ln>
            <a:effectLst/>
          </p:spPr>
        </p:cxnSp>
      </p:grpSp>
      <p:sp>
        <p:nvSpPr>
          <p:cNvPr id="51" name="Rectangle 50"/>
          <p:cNvSpPr/>
          <p:nvPr/>
        </p:nvSpPr>
        <p:spPr bwMode="gray">
          <a:xfrm>
            <a:off x="4181183" y="5002502"/>
            <a:ext cx="652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80000"/>
            </a:pPr>
            <a:r>
              <a:rPr lang="en-US" altLang="en-US" sz="2000" b="1" smtClean="0">
                <a:solidFill>
                  <a:schemeClr val="accent6"/>
                </a:solidFill>
              </a:rPr>
              <a:t>Chữ</a:t>
            </a:r>
            <a:endParaRPr lang="en-US" sz="2000" b="1" kern="10" dirty="0">
              <a:solidFill>
                <a:schemeClr val="accent6"/>
              </a:solidFill>
            </a:endParaRPr>
          </a:p>
        </p:txBody>
      </p:sp>
      <p:sp>
        <p:nvSpPr>
          <p:cNvPr id="52" name="Text Box 16"/>
          <p:cNvSpPr txBox="1">
            <a:spLocks noChangeArrowheads="1"/>
          </p:cNvSpPr>
          <p:nvPr/>
        </p:nvSpPr>
        <p:spPr bwMode="gray">
          <a:xfrm>
            <a:off x="3558433" y="5382201"/>
            <a:ext cx="1886452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20650" indent="-120650"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Chữ</a:t>
            </a:r>
            <a:endParaRPr lang="en-US" sz="1600" dirty="0" smtClean="0"/>
          </a:p>
        </p:txBody>
      </p:sp>
      <p:grpSp>
        <p:nvGrpSpPr>
          <p:cNvPr id="53" name="Group 337"/>
          <p:cNvGrpSpPr/>
          <p:nvPr/>
        </p:nvGrpSpPr>
        <p:grpSpPr bwMode="gray">
          <a:xfrm>
            <a:off x="3454700" y="4679441"/>
            <a:ext cx="2103551" cy="283170"/>
            <a:chOff x="3360911" y="4648200"/>
            <a:chExt cx="2377440" cy="393700"/>
          </a:xfrm>
        </p:grpSpPr>
        <p:sp>
          <p:nvSpPr>
            <p:cNvPr id="69" name="Line 10"/>
            <p:cNvSpPr>
              <a:spLocks noChangeShapeType="1"/>
            </p:cNvSpPr>
            <p:nvPr/>
          </p:nvSpPr>
          <p:spPr bwMode="gray">
            <a:xfrm flipH="1">
              <a:off x="4549631" y="4648200"/>
              <a:ext cx="0" cy="393700"/>
            </a:xfrm>
            <a:prstGeom prst="line">
              <a:avLst/>
            </a:prstGeom>
            <a:noFill/>
            <a:ln w="19050">
              <a:solidFill>
                <a:schemeClr val="accent6"/>
              </a:solidFill>
              <a:round/>
              <a:headEnd type="oval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70" name="Straight Connector 69"/>
            <p:cNvCxnSpPr/>
            <p:nvPr/>
          </p:nvCxnSpPr>
          <p:spPr bwMode="gray">
            <a:xfrm>
              <a:off x="3360911" y="5041900"/>
              <a:ext cx="2377440" cy="0"/>
            </a:xfrm>
            <a:prstGeom prst="line">
              <a:avLst/>
            </a:prstGeom>
            <a:noFill/>
            <a:ln w="19050">
              <a:solidFill>
                <a:schemeClr val="accent6"/>
              </a:solidFill>
              <a:round/>
              <a:headEnd type="none" w="med" len="med"/>
              <a:tailEnd/>
            </a:ln>
            <a:effectLst/>
          </p:spPr>
        </p:cxnSp>
      </p:grpSp>
      <p:sp>
        <p:nvSpPr>
          <p:cNvPr id="54" name="Rectangle 53"/>
          <p:cNvSpPr/>
          <p:nvPr/>
        </p:nvSpPr>
        <p:spPr bwMode="gray">
          <a:xfrm>
            <a:off x="6747757" y="5002502"/>
            <a:ext cx="652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80000"/>
            </a:pPr>
            <a:r>
              <a:rPr lang="en-US" altLang="en-US" sz="2000" b="1" smtClean="0">
                <a:solidFill>
                  <a:schemeClr val="accent1"/>
                </a:solidFill>
              </a:rPr>
              <a:t>Chữ</a:t>
            </a:r>
            <a:endParaRPr lang="en-US" sz="2000" b="1" kern="10" dirty="0">
              <a:solidFill>
                <a:schemeClr val="accent1"/>
              </a:solidFill>
            </a:endParaRPr>
          </a:p>
        </p:txBody>
      </p:sp>
      <p:sp>
        <p:nvSpPr>
          <p:cNvPr id="55" name="Text Box 16"/>
          <p:cNvSpPr txBox="1">
            <a:spLocks noChangeArrowheads="1"/>
          </p:cNvSpPr>
          <p:nvPr/>
        </p:nvSpPr>
        <p:spPr bwMode="gray">
          <a:xfrm>
            <a:off x="6125008" y="5382201"/>
            <a:ext cx="1886452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20650" indent="-120650"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Chữ</a:t>
            </a:r>
            <a:endParaRPr lang="en-US" sz="1600" dirty="0" smtClean="0"/>
          </a:p>
        </p:txBody>
      </p:sp>
      <p:grpSp>
        <p:nvGrpSpPr>
          <p:cNvPr id="56" name="Group 342"/>
          <p:cNvGrpSpPr/>
          <p:nvPr/>
        </p:nvGrpSpPr>
        <p:grpSpPr bwMode="gray">
          <a:xfrm>
            <a:off x="6021274" y="4679441"/>
            <a:ext cx="2103551" cy="283170"/>
            <a:chOff x="6015211" y="4648200"/>
            <a:chExt cx="2377440" cy="393700"/>
          </a:xfrm>
        </p:grpSpPr>
        <p:sp>
          <p:nvSpPr>
            <p:cNvPr id="67" name="Line 10"/>
            <p:cNvSpPr>
              <a:spLocks noChangeShapeType="1"/>
            </p:cNvSpPr>
            <p:nvPr/>
          </p:nvSpPr>
          <p:spPr bwMode="gray">
            <a:xfrm flipH="1">
              <a:off x="7203931" y="4648200"/>
              <a:ext cx="0" cy="39370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 type="oval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68" name="Straight Connector 67"/>
            <p:cNvCxnSpPr/>
            <p:nvPr/>
          </p:nvCxnSpPr>
          <p:spPr bwMode="gray">
            <a:xfrm>
              <a:off x="6015211" y="5041900"/>
              <a:ext cx="2377440" cy="0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 type="none" w="med" len="med"/>
              <a:tailEnd/>
            </a:ln>
            <a:effectLst/>
          </p:spPr>
        </p:cxnSp>
      </p:grpSp>
      <p:grpSp>
        <p:nvGrpSpPr>
          <p:cNvPr id="57" name="Group 345"/>
          <p:cNvGrpSpPr/>
          <p:nvPr/>
        </p:nvGrpSpPr>
        <p:grpSpPr bwMode="gray">
          <a:xfrm rot="10800000">
            <a:off x="2169475" y="2269816"/>
            <a:ext cx="2103551" cy="283170"/>
            <a:chOff x="744711" y="4610100"/>
            <a:chExt cx="2377440" cy="393700"/>
          </a:xfrm>
        </p:grpSpPr>
        <p:sp>
          <p:nvSpPr>
            <p:cNvPr id="65" name="Line 10"/>
            <p:cNvSpPr>
              <a:spLocks noChangeShapeType="1"/>
            </p:cNvSpPr>
            <p:nvPr/>
          </p:nvSpPr>
          <p:spPr bwMode="gray">
            <a:xfrm flipH="1">
              <a:off x="1933431" y="4610100"/>
              <a:ext cx="0" cy="393700"/>
            </a:xfrm>
            <a:prstGeom prst="line">
              <a:avLst/>
            </a:prstGeom>
            <a:noFill/>
            <a:ln w="19050">
              <a:solidFill>
                <a:schemeClr val="accent4"/>
              </a:solidFill>
              <a:round/>
              <a:headEnd type="oval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66" name="Straight Connector 65"/>
            <p:cNvCxnSpPr/>
            <p:nvPr/>
          </p:nvCxnSpPr>
          <p:spPr bwMode="gray">
            <a:xfrm>
              <a:off x="744711" y="5003800"/>
              <a:ext cx="2377440" cy="0"/>
            </a:xfrm>
            <a:prstGeom prst="line">
              <a:avLst/>
            </a:prstGeom>
            <a:noFill/>
            <a:ln w="19050">
              <a:solidFill>
                <a:schemeClr val="accent4"/>
              </a:solidFill>
              <a:round/>
              <a:headEnd type="none" w="med" len="med"/>
              <a:tailEnd/>
            </a:ln>
            <a:effectLst/>
          </p:spPr>
        </p:cxnSp>
      </p:grpSp>
      <p:grpSp>
        <p:nvGrpSpPr>
          <p:cNvPr id="58" name="Group 348"/>
          <p:cNvGrpSpPr/>
          <p:nvPr/>
        </p:nvGrpSpPr>
        <p:grpSpPr bwMode="gray">
          <a:xfrm rot="10800000">
            <a:off x="4734439" y="2269816"/>
            <a:ext cx="2103551" cy="283170"/>
            <a:chOff x="744711" y="4610100"/>
            <a:chExt cx="2377440" cy="393700"/>
          </a:xfrm>
        </p:grpSpPr>
        <p:sp>
          <p:nvSpPr>
            <p:cNvPr id="63" name="Line 10"/>
            <p:cNvSpPr>
              <a:spLocks noChangeShapeType="1"/>
            </p:cNvSpPr>
            <p:nvPr/>
          </p:nvSpPr>
          <p:spPr bwMode="gray">
            <a:xfrm flipH="1">
              <a:off x="1933431" y="4610100"/>
              <a:ext cx="0" cy="393700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 type="oval" w="med" len="med"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cxnSp>
          <p:nvCxnSpPr>
            <p:cNvPr id="64" name="Straight Connector 63"/>
            <p:cNvCxnSpPr/>
            <p:nvPr/>
          </p:nvCxnSpPr>
          <p:spPr bwMode="gray">
            <a:xfrm>
              <a:off x="744711" y="5003800"/>
              <a:ext cx="2377440" cy="0"/>
            </a:xfrm>
            <a:prstGeom prst="line">
              <a:avLst/>
            </a:prstGeom>
            <a:noFill/>
            <a:ln w="19050">
              <a:solidFill>
                <a:schemeClr val="accent3"/>
              </a:solidFill>
              <a:round/>
              <a:headEnd type="none" w="med" len="med"/>
              <a:tailEnd/>
            </a:ln>
            <a:effectLst/>
          </p:spPr>
        </p:cxnSp>
      </p:grpSp>
      <p:sp>
        <p:nvSpPr>
          <p:cNvPr id="59" name="Rectangle 58"/>
          <p:cNvSpPr/>
          <p:nvPr/>
        </p:nvSpPr>
        <p:spPr bwMode="gray">
          <a:xfrm>
            <a:off x="2890548" y="1325818"/>
            <a:ext cx="652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80000"/>
            </a:pPr>
            <a:r>
              <a:rPr lang="en-US" altLang="en-US" sz="2000" b="1" smtClean="0">
                <a:solidFill>
                  <a:schemeClr val="accent4"/>
                </a:solidFill>
              </a:rPr>
              <a:t>Chữ</a:t>
            </a:r>
            <a:endParaRPr lang="en-US" sz="2000" b="1" kern="10" dirty="0">
              <a:solidFill>
                <a:schemeClr val="accent4"/>
              </a:solidFill>
            </a:endParaRPr>
          </a:p>
        </p:txBody>
      </p:sp>
      <p:sp>
        <p:nvSpPr>
          <p:cNvPr id="60" name="Text Box 16"/>
          <p:cNvSpPr txBox="1">
            <a:spLocks noChangeArrowheads="1"/>
          </p:cNvSpPr>
          <p:nvPr/>
        </p:nvSpPr>
        <p:spPr bwMode="gray">
          <a:xfrm>
            <a:off x="2276226" y="1749397"/>
            <a:ext cx="1886452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20650" indent="-120650"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Chữ</a:t>
            </a:r>
            <a:endParaRPr lang="en-US" sz="1600" dirty="0" smtClean="0"/>
          </a:p>
        </p:txBody>
      </p:sp>
      <p:sp>
        <p:nvSpPr>
          <p:cNvPr id="61" name="Rectangle 60"/>
          <p:cNvSpPr/>
          <p:nvPr/>
        </p:nvSpPr>
        <p:spPr bwMode="gray">
          <a:xfrm>
            <a:off x="5460778" y="1325818"/>
            <a:ext cx="65274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SzPct val="80000"/>
            </a:pPr>
            <a:r>
              <a:rPr lang="en-US" altLang="en-US" sz="2000" b="1" smtClean="0">
                <a:solidFill>
                  <a:schemeClr val="accent3"/>
                </a:solidFill>
              </a:rPr>
              <a:t>Chữ</a:t>
            </a:r>
            <a:endParaRPr lang="en-US" sz="2000" b="1" kern="10" dirty="0">
              <a:solidFill>
                <a:schemeClr val="accent3"/>
              </a:solidFill>
            </a:endParaRPr>
          </a:p>
        </p:txBody>
      </p:sp>
      <p:sp>
        <p:nvSpPr>
          <p:cNvPr id="62" name="Text Box 16"/>
          <p:cNvSpPr txBox="1">
            <a:spLocks noChangeArrowheads="1"/>
          </p:cNvSpPr>
          <p:nvPr/>
        </p:nvSpPr>
        <p:spPr bwMode="gray">
          <a:xfrm>
            <a:off x="4843923" y="1749397"/>
            <a:ext cx="1886452" cy="240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20650" indent="-120650" algn="ctr" eaLnBrk="1" hangingPunct="1">
              <a:lnSpc>
                <a:spcPct val="6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/>
              <a:t>Chữ</a:t>
            </a:r>
            <a:endParaRPr lang="en-US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9" name="Round Same Side Corner Rectangle 38"/>
          <p:cNvSpPr/>
          <p:nvPr/>
        </p:nvSpPr>
        <p:spPr bwMode="ltGray">
          <a:xfrm>
            <a:off x="659969" y="1967231"/>
            <a:ext cx="7655857" cy="423460"/>
          </a:xfrm>
          <a:prstGeom prst="round2SameRect">
            <a:avLst>
              <a:gd name="adj1" fmla="val 50000"/>
              <a:gd name="adj2" fmla="val 0"/>
            </a:avLst>
          </a:prstGeom>
          <a:gradFill flip="none" rotWithShape="1">
            <a:gsLst>
              <a:gs pos="0">
                <a:schemeClr val="accent2"/>
              </a:gs>
              <a:gs pos="3000">
                <a:schemeClr val="accent2">
                  <a:lumMod val="60000"/>
                  <a:lumOff val="40000"/>
                </a:schemeClr>
              </a:gs>
              <a:gs pos="15000">
                <a:schemeClr val="accent2"/>
              </a:gs>
              <a:gs pos="87000">
                <a:schemeClr val="accent2">
                  <a:lumMod val="50000"/>
                </a:schemeClr>
              </a:gs>
              <a:gs pos="100000">
                <a:schemeClr val="accent2">
                  <a:lumMod val="75000"/>
                </a:schemeClr>
              </a:gs>
            </a:gsLst>
            <a:lin ang="5400000" scaled="1"/>
            <a:tileRect/>
          </a:gradFill>
          <a:ln w="12700">
            <a:solidFill>
              <a:schemeClr val="accent2"/>
            </a:solidFill>
          </a:ln>
          <a:effectLst/>
          <a:scene3d>
            <a:camera prst="orthographicFront">
              <a:rot lat="0" lon="0" rev="0"/>
            </a:camera>
            <a:lightRig rig="balanced" dir="t">
              <a:rot lat="0" lon="0" rev="72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altLang="en-US"/>
          </a:p>
        </p:txBody>
      </p:sp>
      <p:graphicFrame>
        <p:nvGraphicFramePr>
          <p:cNvPr id="40" name="Table 11"/>
          <p:cNvGraphicFramePr>
            <a:graphicFrameLocks/>
          </p:cNvGraphicFramePr>
          <p:nvPr/>
        </p:nvGraphicFramePr>
        <p:xfrm>
          <a:off x="643811" y="1990432"/>
          <a:ext cx="7681037" cy="359073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  <a:reflection blurRad="6350" stA="50000" endA="300" endPos="38500" dist="50800" dir="5400000" sy="-100000" algn="bl" rotWithShape="0"/>
                </a:effectLst>
                <a:tableStyleId>{2D5ABB26-0587-4C30-8999-92F81FD0307C}</a:tableStyleId>
              </a:tblPr>
              <a:tblGrid>
                <a:gridCol w="1394040"/>
                <a:gridCol w="1052532"/>
                <a:gridCol w="1046893"/>
                <a:gridCol w="1046893"/>
                <a:gridCol w="1046893"/>
                <a:gridCol w="1046893"/>
                <a:gridCol w="1046893"/>
              </a:tblGrid>
              <a:tr h="398971">
                <a:tc gridSpan="2"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20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Component</a:t>
                      </a:r>
                      <a:endParaRPr lang="en-US" sz="2000" b="1" i="0" u="none" strike="noStrike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Value1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Value2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Value3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Value4</a:t>
                      </a:r>
                      <a:endParaRPr lang="en-US" sz="1800" b="1" i="0" u="none" strike="noStrike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Value5</a:t>
                      </a:r>
                      <a:endParaRPr lang="en-US" sz="1800" b="1" i="0" u="none" strike="noStrike" dirty="0" smtClean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8971">
                <a:tc rowSpan="2"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800" b="1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2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Component</a:t>
                      </a:r>
                      <a:endParaRPr lang="en-US" sz="1800" b="1" dirty="0">
                        <a:solidFill>
                          <a:srgbClr val="FFFFFF"/>
                        </a:solidFill>
                        <a:effectLst>
                          <a:glow rad="63500">
                            <a:schemeClr val="accent2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charset="0"/>
                      </a:endParaRPr>
                    </a:p>
                  </a:txBody>
                  <a:tcPr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50%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98971">
                <a:tc vMerge="1">
                  <a:txBody>
                    <a:bodyPr/>
                    <a:lstStyle/>
                    <a:p>
                      <a:pPr algn="ctr"/>
                      <a:endParaRPr lang="en-US" sz="14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25%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3989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1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Component</a:t>
                      </a:r>
                      <a:endParaRPr lang="en-US" sz="1800" b="1" dirty="0" smtClean="0">
                        <a:solidFill>
                          <a:srgbClr val="FFFFFF"/>
                        </a:solidFill>
                        <a:effectLst>
                          <a:glow rad="63500">
                            <a:schemeClr val="accent1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charset="0"/>
                      </a:endParaRPr>
                    </a:p>
                  </a:txBody>
                  <a:tcPr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32%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98971">
                <a:tc vMerge="1">
                  <a:txBody>
                    <a:bodyPr/>
                    <a:lstStyle/>
                    <a:p>
                      <a:pPr algn="ctr"/>
                      <a:endParaRPr lang="en-US" sz="14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56%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98971">
                <a:tc rowSpan="2"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800" b="1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4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Component</a:t>
                      </a:r>
                      <a:endParaRPr lang="en-US" sz="1800" b="1" dirty="0">
                        <a:solidFill>
                          <a:srgbClr val="FFFFFF"/>
                        </a:solidFill>
                        <a:effectLst>
                          <a:glow rad="63500">
                            <a:schemeClr val="accent4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charset="0"/>
                      </a:endParaRPr>
                    </a:p>
                  </a:txBody>
                  <a:tcPr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63%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98971">
                <a:tc vMerge="1">
                  <a:txBody>
                    <a:bodyPr/>
                    <a:lstStyle/>
                    <a:p>
                      <a:pPr algn="ctr"/>
                      <a:endParaRPr lang="en-US" sz="14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4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26%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98971"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solidFill>
                            <a:srgbClr val="FFFFFF"/>
                          </a:solidFill>
                          <a:effectLst>
                            <a:glow rad="63500">
                              <a:schemeClr val="accent5">
                                <a:lumMod val="50000"/>
                                <a:alpha val="40000"/>
                              </a:schemeClr>
                            </a:glow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n-lt"/>
                        </a:rPr>
                        <a:t>Component</a:t>
                      </a:r>
                      <a:endParaRPr lang="en-US" sz="1800" b="1" dirty="0">
                        <a:solidFill>
                          <a:srgbClr val="FFFFFF"/>
                        </a:solidFill>
                        <a:effectLst>
                          <a:glow rad="63500">
                            <a:schemeClr val="accent5">
                              <a:lumMod val="50000"/>
                              <a:alpha val="40000"/>
                            </a:schemeClr>
                          </a:glow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n-lt"/>
                        <a:cs typeface="Arial" charset="0"/>
                      </a:endParaRPr>
                    </a:p>
                  </a:txBody>
                  <a:tcPr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30%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smtClean="0">
                          <a:solidFill>
                            <a:srgbClr val="000000"/>
                          </a:solidFill>
                        </a:rPr>
                        <a:t>Content</a:t>
                      </a:r>
                      <a:endParaRPr lang="en-US" sz="1400" b="0" dirty="0" smtClean="0">
                        <a:solidFill>
                          <a:srgbClr val="000000"/>
                        </a:solidFill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98971">
                <a:tc vMerge="1">
                  <a:txBody>
                    <a:bodyPr/>
                    <a:lstStyle>
                      <a:extLst/>
                    </a:lstStyle>
                    <a:p>
                      <a:pPr algn="ctr"/>
                      <a:endParaRPr lang="en-US" sz="14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+mn-lt"/>
                        </a:rPr>
                        <a:t>Text</a:t>
                      </a:r>
                      <a:endParaRPr lang="en-US" sz="1800" b="0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dirty="0" smtClean="0">
                          <a:solidFill>
                            <a:sysClr val="windowText" lastClr="000000"/>
                          </a:solidFill>
                          <a:latin typeface="+mn-lt"/>
                        </a:rPr>
                        <a:t>45%</a:t>
                      </a:r>
                      <a:endParaRPr lang="en-US" sz="1400" b="0" i="0" u="none" strike="noStrike" dirty="0">
                        <a:solidFill>
                          <a:sysClr val="windowText" lastClr="000000"/>
                        </a:solidFill>
                        <a:latin typeface="+mn-lt"/>
                      </a:endParaRP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 smtClean="0">
                          <a:solidFill>
                            <a:srgbClr val="000000"/>
                          </a:solidFill>
                        </a:rPr>
                        <a:t>Content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</a:p>
                  </a:txBody>
                  <a:tcPr marL="0" marR="0" marT="27432" marB="27432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1" name="Text Box 9"/>
          <p:cNvSpPr txBox="1">
            <a:spLocks noChangeArrowheads="1"/>
          </p:cNvSpPr>
          <p:nvPr/>
        </p:nvSpPr>
        <p:spPr bwMode="auto">
          <a:xfrm>
            <a:off x="731121" y="1485899"/>
            <a:ext cx="7565154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000" dirty="0" smtClean="0">
                <a:cs typeface="Arial" charset="0"/>
              </a:rPr>
              <a:t>This is placeholder text. This text can be replaced with your own text.</a:t>
            </a:r>
            <a:endParaRPr lang="en-US" sz="2000" dirty="0">
              <a:cs typeface="Arial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00075" y="5662367"/>
            <a:ext cx="7808476" cy="3032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1400" dirty="0" smtClean="0"/>
              <a:t>* This is placeholder text. This text can be replaced with your own text.</a:t>
            </a:r>
            <a:endParaRPr lang="en-US" sz="14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tiêu đề</a:t>
            </a:r>
            <a:endParaRPr lang="en-US" dirty="0"/>
          </a:p>
        </p:txBody>
      </p:sp>
      <p:sp>
        <p:nvSpPr>
          <p:cNvPr id="27" name="Rectangle 26"/>
          <p:cNvSpPr/>
          <p:nvPr/>
        </p:nvSpPr>
        <p:spPr bwMode="gray">
          <a:xfrm>
            <a:off x="32604" y="4978119"/>
            <a:ext cx="18158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mtClean="0"/>
              <a:t>Chữ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 bwMode="invGray">
          <a:xfrm>
            <a:off x="601939" y="4352792"/>
            <a:ext cx="1437188" cy="704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25400" contourW="8890" prstMaterial="metal">
              <a:bevelT w="38100" h="31750"/>
              <a:contourClr>
                <a:schemeClr val="accent6">
                  <a:lumMod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6">
                        <a:lumMod val="60000"/>
                        <a:lumOff val="40000"/>
                      </a:schemeClr>
                    </a:gs>
                    <a:gs pos="75000">
                      <a:schemeClr val="accent6"/>
                    </a:gs>
                    <a:gs pos="100000">
                      <a:schemeClr val="accent6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10%</a:t>
            </a:r>
            <a:endParaRPr lang="en-US" sz="4000" b="1" dirty="0">
              <a:ln w="11430"/>
              <a:gradFill>
                <a:gsLst>
                  <a:gs pos="0">
                    <a:schemeClr val="accent6">
                      <a:lumMod val="60000"/>
                      <a:lumOff val="40000"/>
                    </a:schemeClr>
                  </a:gs>
                  <a:gs pos="75000">
                    <a:schemeClr val="accent6"/>
                  </a:gs>
                  <a:gs pos="100000">
                    <a:schemeClr val="accent6">
                      <a:lumMod val="75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9" name="Rectangle 28"/>
          <p:cNvSpPr/>
          <p:nvPr/>
        </p:nvSpPr>
        <p:spPr bwMode="gray">
          <a:xfrm>
            <a:off x="609600" y="3332988"/>
            <a:ext cx="18522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mtClean="0"/>
              <a:t>Chữ</a:t>
            </a:r>
            <a:endParaRPr lang="en-US" dirty="0"/>
          </a:p>
        </p:txBody>
      </p:sp>
      <p:sp>
        <p:nvSpPr>
          <p:cNvPr id="30" name="TextBox 29"/>
          <p:cNvSpPr txBox="1"/>
          <p:nvPr/>
        </p:nvSpPr>
        <p:spPr bwMode="invGray">
          <a:xfrm>
            <a:off x="1234680" y="2733738"/>
            <a:ext cx="1437188" cy="704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25400" contourW="8890" prstMaterial="metal">
              <a:bevelT w="38100" h="31750"/>
              <a:contourClr>
                <a:schemeClr val="accent5">
                  <a:lumMod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5">
                        <a:lumMod val="60000"/>
                        <a:lumOff val="40000"/>
                      </a:schemeClr>
                    </a:gs>
                    <a:gs pos="75000">
                      <a:schemeClr val="accent5"/>
                    </a:gs>
                    <a:gs pos="100000">
                      <a:schemeClr val="accent5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20%</a:t>
            </a:r>
            <a:endParaRPr lang="en-US" sz="4000" b="1" dirty="0">
              <a:ln w="11430"/>
              <a:gradFill>
                <a:gsLst>
                  <a:gs pos="0">
                    <a:schemeClr val="accent5">
                      <a:lumMod val="60000"/>
                      <a:lumOff val="40000"/>
                    </a:schemeClr>
                  </a:gs>
                  <a:gs pos="75000">
                    <a:schemeClr val="accent5"/>
                  </a:gs>
                  <a:gs pos="100000">
                    <a:schemeClr val="accent5">
                      <a:lumMod val="75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1" name="Rectangle 30"/>
          <p:cNvSpPr/>
          <p:nvPr/>
        </p:nvSpPr>
        <p:spPr bwMode="gray">
          <a:xfrm>
            <a:off x="4508766" y="2016978"/>
            <a:ext cx="18158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32" name="TextBox 31"/>
          <p:cNvSpPr txBox="1"/>
          <p:nvPr/>
        </p:nvSpPr>
        <p:spPr bwMode="invGray">
          <a:xfrm>
            <a:off x="3294512" y="2023127"/>
            <a:ext cx="1437188" cy="704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25400" contourW="8890" prstMaterial="metal">
              <a:bevelT w="38100" h="31750"/>
              <a:contourClr>
                <a:schemeClr val="accent4">
                  <a:lumMod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4">
                        <a:lumMod val="60000"/>
                        <a:lumOff val="40000"/>
                      </a:schemeClr>
                    </a:gs>
                    <a:gs pos="75000">
                      <a:schemeClr val="accent4"/>
                    </a:gs>
                    <a:gs pos="100000">
                      <a:schemeClr val="accent4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30%</a:t>
            </a:r>
            <a:endParaRPr lang="en-US" sz="4000" b="1" dirty="0">
              <a:ln w="11430"/>
              <a:gradFill>
                <a:gsLst>
                  <a:gs pos="0">
                    <a:schemeClr val="accent4">
                      <a:lumMod val="60000"/>
                      <a:lumOff val="40000"/>
                    </a:schemeClr>
                  </a:gs>
                  <a:gs pos="7500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grpSp>
        <p:nvGrpSpPr>
          <p:cNvPr id="33" name="Group 78"/>
          <p:cNvGrpSpPr/>
          <p:nvPr/>
        </p:nvGrpSpPr>
        <p:grpSpPr bwMode="gray">
          <a:xfrm>
            <a:off x="2165092" y="3038267"/>
            <a:ext cx="4871121" cy="2933908"/>
            <a:chOff x="1751112" y="3352527"/>
            <a:chExt cx="5316496" cy="3202161"/>
          </a:xfrm>
        </p:grpSpPr>
        <p:sp>
          <p:nvSpPr>
            <p:cNvPr id="34" name="Teardrop 33"/>
            <p:cNvSpPr/>
            <p:nvPr/>
          </p:nvSpPr>
          <p:spPr bwMode="gray">
            <a:xfrm rot="14263475">
              <a:off x="1751112" y="4956129"/>
              <a:ext cx="1598559" cy="1598560"/>
            </a:xfrm>
            <a:prstGeom prst="teardrop">
              <a:avLst>
                <a:gd name="adj" fmla="val 112371"/>
              </a:avLst>
            </a:prstGeom>
            <a:solidFill>
              <a:schemeClr val="accent6">
                <a:lumMod val="60000"/>
                <a:lumOff val="40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Teardrop 34"/>
            <p:cNvSpPr/>
            <p:nvPr/>
          </p:nvSpPr>
          <p:spPr bwMode="gray">
            <a:xfrm rot="15482899">
              <a:off x="2357109" y="3848251"/>
              <a:ext cx="1589012" cy="1589012"/>
            </a:xfrm>
            <a:prstGeom prst="teardrop">
              <a:avLst>
                <a:gd name="adj" fmla="val 112371"/>
              </a:avLst>
            </a:prstGeom>
            <a:solidFill>
              <a:schemeClr val="accent5">
                <a:lumMod val="60000"/>
                <a:lumOff val="40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Teardrop 35"/>
            <p:cNvSpPr/>
            <p:nvPr/>
          </p:nvSpPr>
          <p:spPr bwMode="gray">
            <a:xfrm rot="18898576">
              <a:off x="3587286" y="3352526"/>
              <a:ext cx="1606932" cy="1606933"/>
            </a:xfrm>
            <a:prstGeom prst="teardrop">
              <a:avLst>
                <a:gd name="adj" fmla="val 112371"/>
              </a:avLst>
            </a:prstGeom>
            <a:solidFill>
              <a:schemeClr val="accent4">
                <a:lumMod val="60000"/>
                <a:lumOff val="40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ardrop 36"/>
            <p:cNvSpPr/>
            <p:nvPr/>
          </p:nvSpPr>
          <p:spPr bwMode="gray">
            <a:xfrm>
              <a:off x="4773571" y="3841821"/>
              <a:ext cx="1612964" cy="1612964"/>
            </a:xfrm>
            <a:prstGeom prst="teardrop">
              <a:avLst>
                <a:gd name="adj" fmla="val 112371"/>
              </a:avLst>
            </a:prstGeom>
            <a:solidFill>
              <a:schemeClr val="accent3">
                <a:lumMod val="60000"/>
                <a:lumOff val="40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Teardrop 37"/>
            <p:cNvSpPr/>
            <p:nvPr/>
          </p:nvSpPr>
          <p:spPr bwMode="gray">
            <a:xfrm rot="1745733">
              <a:off x="5478596" y="4964050"/>
              <a:ext cx="1589012" cy="1589012"/>
            </a:xfrm>
            <a:prstGeom prst="teardrop">
              <a:avLst>
                <a:gd name="adj" fmla="val 112371"/>
              </a:avLst>
            </a:prstGeom>
            <a:solidFill>
              <a:schemeClr val="accent2">
                <a:lumMod val="60000"/>
                <a:lumOff val="40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46"/>
            <p:cNvGrpSpPr/>
            <p:nvPr/>
          </p:nvGrpSpPr>
          <p:grpSpPr bwMode="gray">
            <a:xfrm>
              <a:off x="1979630" y="3613603"/>
              <a:ext cx="4864844" cy="2730958"/>
              <a:chOff x="1093866" y="2913563"/>
              <a:chExt cx="6448284" cy="3619851"/>
            </a:xfrm>
          </p:grpSpPr>
          <p:sp>
            <p:nvSpPr>
              <p:cNvPr id="45" name="Teardrop 44"/>
              <p:cNvSpPr/>
              <p:nvPr/>
            </p:nvSpPr>
            <p:spPr bwMode="gray">
              <a:xfrm rot="14263475">
                <a:off x="1093866" y="4966389"/>
                <a:ext cx="1550318" cy="1550318"/>
              </a:xfrm>
              <a:prstGeom prst="teardrop">
                <a:avLst>
                  <a:gd name="adj" fmla="val 112371"/>
                </a:avLst>
              </a:prstGeom>
              <a:ln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600000"/>
                </a:lightRig>
              </a:scene3d>
              <a:sp3d contourW="1000" prstMaterial="flat">
                <a:bevelT w="381000" h="381000"/>
                <a:contourClr>
                  <a:schemeClr val="accent6">
                    <a:satMod val="300000"/>
                  </a:schemeClr>
                </a:contourClr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6" name="Teardrop 45"/>
              <p:cNvSpPr/>
              <p:nvPr/>
            </p:nvSpPr>
            <p:spPr bwMode="gray">
              <a:xfrm rot="15482899">
                <a:off x="1945397" y="3533372"/>
                <a:ext cx="1541058" cy="1541058"/>
              </a:xfrm>
              <a:prstGeom prst="teardrop">
                <a:avLst>
                  <a:gd name="adj" fmla="val 112371"/>
                </a:avLst>
              </a:prstGeom>
              <a:ln/>
              <a:scene3d>
                <a:camera prst="orthographicFront">
                  <a:rot lat="0" lon="0" rev="0"/>
                </a:camera>
                <a:lightRig rig="glow" dir="t">
                  <a:rot lat="0" lon="0" rev="600000"/>
                </a:lightRig>
              </a:scene3d>
              <a:sp3d contourW="1000" prstMaterial="flat">
                <a:bevelT w="381000" h="381000"/>
                <a:contourClr>
                  <a:schemeClr val="accent5">
                    <a:satMod val="300000"/>
                  </a:schemeClr>
                </a:contourClr>
              </a:sp3d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7" name="Teardrop 46"/>
              <p:cNvSpPr/>
              <p:nvPr/>
            </p:nvSpPr>
            <p:spPr bwMode="gray">
              <a:xfrm rot="18898576">
                <a:off x="3513736" y="2913563"/>
                <a:ext cx="1558438" cy="1558438"/>
              </a:xfrm>
              <a:prstGeom prst="teardrop">
                <a:avLst>
                  <a:gd name="adj" fmla="val 112371"/>
                </a:avLst>
              </a:prstGeom>
              <a:ln/>
              <a:scene3d>
                <a:camera prst="orthographicFront">
                  <a:rot lat="0" lon="0" rev="0"/>
                </a:camera>
                <a:lightRig rig="glow" dir="t">
                  <a:rot lat="0" lon="0" rev="11400000"/>
                </a:lightRig>
              </a:scene3d>
              <a:sp3d contourW="1000" prstMaterial="flat">
                <a:bevelT w="381000" h="381000"/>
                <a:contourClr>
                  <a:schemeClr val="accent4">
                    <a:satMod val="300000"/>
                  </a:schemeClr>
                </a:contourClr>
              </a:sp3d>
            </p:spPr>
            <p:style>
              <a:lnRef idx="0">
                <a:schemeClr val="accent4"/>
              </a:lnRef>
              <a:fillRef idx="3">
                <a:schemeClr val="accent4"/>
              </a:fillRef>
              <a:effectRef idx="3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8" name="Teardrop 47"/>
              <p:cNvSpPr/>
              <p:nvPr/>
            </p:nvSpPr>
            <p:spPr bwMode="gray">
              <a:xfrm>
                <a:off x="5141312" y="3502620"/>
                <a:ext cx="1564288" cy="1564288"/>
              </a:xfrm>
              <a:prstGeom prst="teardrop">
                <a:avLst>
                  <a:gd name="adj" fmla="val 112371"/>
                </a:avLst>
              </a:prstGeom>
              <a:ln/>
              <a:scene3d>
                <a:camera prst="orthographicFront">
                  <a:rot lat="0" lon="0" rev="0"/>
                </a:camera>
                <a:lightRig rig="glow" dir="t">
                  <a:rot lat="0" lon="0" rev="4200000"/>
                </a:lightRig>
              </a:scene3d>
              <a:sp3d contourW="1000" prstMaterial="flat">
                <a:bevelT w="381000" h="381000"/>
                <a:contourClr>
                  <a:schemeClr val="accent3">
                    <a:satMod val="300000"/>
                  </a:schemeClr>
                </a:contourClr>
              </a:sp3d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9" name="Teardrop 48"/>
              <p:cNvSpPr/>
              <p:nvPr/>
            </p:nvSpPr>
            <p:spPr bwMode="gray">
              <a:xfrm rot="1745733">
                <a:off x="6001092" y="4992356"/>
                <a:ext cx="1541058" cy="1541058"/>
              </a:xfrm>
              <a:prstGeom prst="teardrop">
                <a:avLst>
                  <a:gd name="adj" fmla="val 112371"/>
                </a:avLst>
              </a:prstGeom>
              <a:ln/>
              <a:scene3d>
                <a:camera prst="orthographicFront" fov="0">
                  <a:rot lat="0" lon="0" rev="0"/>
                </a:camera>
                <a:lightRig rig="glow" dir="t">
                  <a:rot lat="0" lon="0" rev="6360000"/>
                </a:lightRig>
              </a:scene3d>
              <a:sp3d contourW="1000" prstMaterial="flat">
                <a:bevelT w="381000" h="381000"/>
                <a:contourClr>
                  <a:schemeClr val="accent2">
                    <a:satMod val="300000"/>
                  </a:schemeClr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0" name="Rectangle 39"/>
            <p:cNvSpPr/>
            <p:nvPr/>
          </p:nvSpPr>
          <p:spPr bwMode="gray">
            <a:xfrm>
              <a:off x="1910446" y="5464183"/>
              <a:ext cx="1186558" cy="5038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Label 1</a:t>
              </a:r>
            </a:p>
          </p:txBody>
        </p:sp>
        <p:sp>
          <p:nvSpPr>
            <p:cNvPr id="41" name="Rectangle 40"/>
            <p:cNvSpPr/>
            <p:nvPr/>
          </p:nvSpPr>
          <p:spPr bwMode="gray">
            <a:xfrm>
              <a:off x="2587463" y="4437666"/>
              <a:ext cx="1186558" cy="5038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Label 2</a:t>
              </a:r>
            </a:p>
          </p:txBody>
        </p:sp>
        <p:sp>
          <p:nvSpPr>
            <p:cNvPr id="42" name="Rectangle 41"/>
            <p:cNvSpPr/>
            <p:nvPr/>
          </p:nvSpPr>
          <p:spPr bwMode="gray">
            <a:xfrm>
              <a:off x="5026687" y="4447092"/>
              <a:ext cx="1186558" cy="5038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Label 4</a:t>
              </a:r>
            </a:p>
          </p:txBody>
        </p:sp>
        <p:sp>
          <p:nvSpPr>
            <p:cNvPr id="43" name="Rectangle 42"/>
            <p:cNvSpPr/>
            <p:nvPr/>
          </p:nvSpPr>
          <p:spPr bwMode="gray">
            <a:xfrm>
              <a:off x="5713271" y="5511318"/>
              <a:ext cx="1186558" cy="5038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Label 5</a:t>
              </a:r>
            </a:p>
          </p:txBody>
        </p:sp>
        <p:sp>
          <p:nvSpPr>
            <p:cNvPr id="44" name="Rectangle 43"/>
            <p:cNvSpPr/>
            <p:nvPr/>
          </p:nvSpPr>
          <p:spPr bwMode="gray">
            <a:xfrm>
              <a:off x="3785249" y="3972611"/>
              <a:ext cx="1186558" cy="50387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sz="2400" b="1" dirty="0" smtClean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Label 3</a:t>
              </a:r>
            </a:p>
          </p:txBody>
        </p:sp>
      </p:grpSp>
      <p:sp>
        <p:nvSpPr>
          <p:cNvPr id="50" name="TextBox 49"/>
          <p:cNvSpPr txBox="1"/>
          <p:nvPr/>
        </p:nvSpPr>
        <p:spPr bwMode="invGray">
          <a:xfrm>
            <a:off x="6403474" y="2733738"/>
            <a:ext cx="1437188" cy="704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25400" contourW="8890" prstMaterial="metal">
              <a:bevelT w="38100" h="31750"/>
              <a:contourClr>
                <a:schemeClr val="accent3">
                  <a:lumMod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3">
                        <a:lumMod val="60000"/>
                        <a:lumOff val="40000"/>
                      </a:schemeClr>
                    </a:gs>
                    <a:gs pos="75000">
                      <a:schemeClr val="accent3"/>
                    </a:gs>
                    <a:gs pos="100000">
                      <a:schemeClr val="accent3">
                        <a:lumMod val="75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40%</a:t>
            </a:r>
            <a:endParaRPr lang="en-US" sz="4000" b="1" dirty="0">
              <a:ln w="11430"/>
              <a:gradFill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75000">
                    <a:schemeClr val="accent3"/>
                  </a:gs>
                  <a:gs pos="100000">
                    <a:schemeClr val="accent3">
                      <a:lumMod val="75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1" name="Rectangle 50"/>
          <p:cNvSpPr/>
          <p:nvPr/>
        </p:nvSpPr>
        <p:spPr bwMode="gray">
          <a:xfrm>
            <a:off x="6577895" y="3332988"/>
            <a:ext cx="1804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52" name="TextBox 51"/>
          <p:cNvSpPr txBox="1"/>
          <p:nvPr/>
        </p:nvSpPr>
        <p:spPr bwMode="invGray">
          <a:xfrm>
            <a:off x="7221626" y="4314692"/>
            <a:ext cx="1437188" cy="70498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/>
            </a:scene3d>
            <a:sp3d extrusionH="25400" contourW="8890" prstMaterial="metal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50%</a:t>
            </a:r>
            <a:endParaRPr lang="en-US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3" name="Rectangle 52"/>
          <p:cNvSpPr/>
          <p:nvPr/>
        </p:nvSpPr>
        <p:spPr bwMode="gray">
          <a:xfrm>
            <a:off x="7315200" y="4978119"/>
            <a:ext cx="1804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mtClean="0"/>
              <a:t>Chữ</a:t>
            </a:r>
            <a:endParaRPr lang="en-US" dirty="0"/>
          </a:p>
        </p:txBody>
      </p:sp>
      <p:sp>
        <p:nvSpPr>
          <p:cNvPr id="54" name="Rectangle 53"/>
          <p:cNvSpPr/>
          <p:nvPr/>
        </p:nvSpPr>
        <p:spPr bwMode="gray">
          <a:xfrm>
            <a:off x="3500244" y="4941868"/>
            <a:ext cx="2198862" cy="738664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algn="ctr" rtl="0"/>
            <a:r>
              <a:rPr lang="en-US" sz="1400" kern="1200" dirty="0" smtClean="0">
                <a:ea typeface="+mn-ea"/>
                <a:cs typeface="Arial" pitchFamily="34" charset="0"/>
              </a:rPr>
              <a:t>This is placeholder text. This text can be replaced with your own text.</a:t>
            </a:r>
          </a:p>
        </p:txBody>
      </p:sp>
      <p:sp>
        <p:nvSpPr>
          <p:cNvPr id="55" name="Rectangle 54"/>
          <p:cNvSpPr/>
          <p:nvPr/>
        </p:nvSpPr>
        <p:spPr>
          <a:xfrm>
            <a:off x="688557" y="1409700"/>
            <a:ext cx="47183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sp>
        <p:nvSpPr>
          <p:cNvPr id="56" name="TG_Oval 16"/>
          <p:cNvSpPr/>
          <p:nvPr/>
        </p:nvSpPr>
        <p:spPr bwMode="gray">
          <a:xfrm>
            <a:off x="552450" y="1572557"/>
            <a:ext cx="135952" cy="135950"/>
          </a:xfrm>
          <a:prstGeom prst="ellipse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4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r>
              <a:rPr lang="vi-VN" smtClean="0"/>
              <a:t>Thêm tiêu đề</a:t>
            </a:r>
            <a:endParaRPr lang="en-US" dirty="0"/>
          </a:p>
        </p:txBody>
      </p:sp>
      <p:grpSp>
        <p:nvGrpSpPr>
          <p:cNvPr id="27" name="Group 26"/>
          <p:cNvGrpSpPr/>
          <p:nvPr/>
        </p:nvGrpSpPr>
        <p:grpSpPr>
          <a:xfrm>
            <a:off x="447676" y="2190750"/>
            <a:ext cx="7934324" cy="3011752"/>
            <a:chOff x="381000" y="2190750"/>
            <a:chExt cx="8305801" cy="3410712"/>
          </a:xfrm>
          <a:effectLst>
            <a:reflection blurRad="6350" stA="50000" endA="300" endPos="38500" dist="50800" dir="5400000" sy="-100000" algn="bl" rotWithShape="0"/>
          </a:effectLst>
        </p:grpSpPr>
        <p:grpSp>
          <p:nvGrpSpPr>
            <p:cNvPr id="12" name="Group 11"/>
            <p:cNvGrpSpPr/>
            <p:nvPr/>
          </p:nvGrpSpPr>
          <p:grpSpPr>
            <a:xfrm>
              <a:off x="2590799" y="2202613"/>
              <a:ext cx="4953001" cy="3385381"/>
              <a:chOff x="2895598" y="2469313"/>
              <a:chExt cx="4953001" cy="3385381"/>
            </a:xfrm>
            <a:effectLst/>
          </p:grpSpPr>
          <p:sp>
            <p:nvSpPr>
              <p:cNvPr id="13" name="Rectangle 12"/>
              <p:cNvSpPr/>
              <p:nvPr/>
            </p:nvSpPr>
            <p:spPr bwMode="gray">
              <a:xfrm>
                <a:off x="2895599" y="4800600"/>
                <a:ext cx="4953000" cy="1054094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6">
                      <a:lumMod val="60000"/>
                      <a:lumOff val="40000"/>
                    </a:schemeClr>
                  </a:gs>
                  <a:gs pos="29000">
                    <a:schemeClr val="accent6"/>
                  </a:gs>
                  <a:gs pos="58000">
                    <a:schemeClr val="accent6"/>
                  </a:gs>
                  <a:gs pos="100000">
                    <a:schemeClr val="accent6">
                      <a:lumMod val="7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/>
              <a:scene3d>
                <a:camera prst="orthographicFront"/>
                <a:lightRig rig="contrasting" dir="t"/>
              </a:scene3d>
              <a:sp3d prstMaterial="dkEdge">
                <a:bevelT w="127000" h="101600"/>
                <a:contourClr>
                  <a:schemeClr val="tx1"/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0" tIns="91440" rIns="0" bIns="91440" rtlCol="0" anchor="ctr"/>
              <a:lstStyle/>
              <a:p>
                <a:pPr marL="457200" lvl="2">
                  <a:buFont typeface="Arial" pitchFamily="34" charset="0"/>
                  <a:buChar char="•"/>
                </a:pPr>
                <a:r>
                  <a:rPr lang="en-US" altLang="en-US" sz="1600" b="1" dirty="0" smtClean="0">
                    <a:solidFill>
                      <a:srgbClr val="FFFFFF"/>
                    </a:solidFill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 </a:t>
                </a:r>
                <a:r>
                  <a:rPr lang="en-US" sz="1600" b="1" dirty="0" smtClean="0">
                    <a:effectLst>
                      <a:glow rad="101600">
                        <a:schemeClr val="accent6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This is placeholder text. This text can be replaced with your own text.</a:t>
                </a:r>
                <a:endParaRPr lang="en-US" sz="1600" b="1" dirty="0" smtClean="0">
                  <a:effectLst>
                    <a:glow rad="101600">
                      <a:schemeClr val="accent6">
                        <a:lumMod val="50000"/>
                        <a:alpha val="60000"/>
                      </a:schemeClr>
                    </a:glow>
                  </a:effectLst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 bwMode="gray">
              <a:xfrm>
                <a:off x="2895598" y="3420923"/>
                <a:ext cx="4953001" cy="1387494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lumMod val="60000"/>
                      <a:lumOff val="40000"/>
                    </a:schemeClr>
                  </a:gs>
                  <a:gs pos="4300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/>
              <a:scene3d>
                <a:camera prst="orthographicFront"/>
                <a:lightRig rig="contrasting" dir="t"/>
              </a:scene3d>
              <a:sp3d prstMaterial="dkEdge">
                <a:bevelT w="127000" h="101600"/>
                <a:contourClr>
                  <a:schemeClr val="tx1"/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0" tIns="91440" rIns="0" bIns="91440" rtlCol="0" anchor="ctr"/>
              <a:lstStyle/>
              <a:p>
                <a:pPr marL="457200" lvl="2">
                  <a:buFont typeface="Arial" pitchFamily="34" charset="0"/>
                  <a:buChar char="•"/>
                </a:pPr>
                <a:r>
                  <a:rPr lang="en-US" altLang="en-US" sz="1600" b="1" dirty="0" smtClean="0">
                    <a:solidFill>
                      <a:srgbClr val="FFFFFF"/>
                    </a:solidFill>
                    <a:effectLst>
                      <a:glow rad="101600">
                        <a:schemeClr val="accent2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 </a:t>
                </a:r>
                <a:r>
                  <a:rPr lang="en-US" sz="1600" b="1" dirty="0" smtClean="0">
                    <a:effectLst>
                      <a:glow rad="101600">
                        <a:schemeClr val="accent2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This is placeholder text. This text can be replaced with your own text.</a:t>
                </a:r>
              </a:p>
              <a:p>
                <a:pPr marL="457200" lvl="2">
                  <a:buFont typeface="Arial" pitchFamily="34" charset="0"/>
                  <a:buChar char="•"/>
                </a:pPr>
                <a:r>
                  <a:rPr lang="en-US" sz="1600" b="1" dirty="0" smtClean="0">
                    <a:effectLst>
                      <a:glow rad="101600">
                        <a:schemeClr val="accent2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 This is placeholder text. This text can be replaced with your own text.</a:t>
                </a:r>
                <a:endParaRPr lang="en-US" sz="1600" b="1" dirty="0" smtClean="0">
                  <a:effectLst>
                    <a:glow rad="101600">
                      <a:schemeClr val="accent2">
                        <a:lumMod val="50000"/>
                        <a:alpha val="60000"/>
                      </a:schemeClr>
                    </a:glow>
                  </a:effectLst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 bwMode="gray">
              <a:xfrm flipH="1">
                <a:off x="2895599" y="2469313"/>
                <a:ext cx="4953000" cy="949338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lumMod val="75000"/>
                    </a:schemeClr>
                  </a:gs>
                  <a:gs pos="44000">
                    <a:schemeClr val="accent3"/>
                  </a:gs>
                  <a:gs pos="100000">
                    <a:schemeClr val="accent3"/>
                  </a:gs>
                </a:gsLst>
                <a:path path="circle">
                  <a:fillToRect l="100000" t="100000"/>
                </a:path>
                <a:tileRect r="-100000" b="-100000"/>
              </a:gradFill>
              <a:effectLst/>
              <a:scene3d>
                <a:camera prst="orthographicFront"/>
                <a:lightRig rig="contrasting" dir="t"/>
              </a:scene3d>
              <a:sp3d prstMaterial="dkEdge">
                <a:bevelT w="127000" h="101600"/>
                <a:contourClr>
                  <a:schemeClr val="tx1"/>
                </a:contourClr>
              </a:sp3d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lIns="0" tIns="91440" rIns="0" bIns="91440" rtlCol="0" anchor="ctr"/>
              <a:lstStyle/>
              <a:p>
                <a:pPr marL="457200" lvl="2">
                  <a:buFont typeface="Arial" pitchFamily="34" charset="0"/>
                  <a:buChar char="•"/>
                </a:pPr>
                <a:r>
                  <a:rPr lang="en-US" altLang="en-US" sz="1600" b="1" dirty="0" smtClean="0">
                    <a:solidFill>
                      <a:srgbClr val="FFFFFF"/>
                    </a:solidFill>
                    <a:effectLst>
                      <a:glow rad="101600">
                        <a:schemeClr val="accent3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 </a:t>
                </a:r>
                <a:r>
                  <a:rPr lang="en-US" sz="1600" b="1" dirty="0" smtClean="0">
                    <a:effectLst>
                      <a:glow rad="101600">
                        <a:schemeClr val="accent3">
                          <a:lumMod val="50000"/>
                          <a:alpha val="60000"/>
                        </a:schemeClr>
                      </a:glow>
                    </a:effectLst>
                    <a:cs typeface="Arial" pitchFamily="34" charset="0"/>
                  </a:rPr>
                  <a:t>This is placeholder text. This text can be replaced with your own text.</a:t>
                </a:r>
                <a:endParaRPr lang="en-US" sz="1600" b="1" dirty="0" smtClean="0">
                  <a:effectLst>
                    <a:glow rad="101600">
                      <a:schemeClr val="accent3">
                        <a:lumMod val="50000"/>
                        <a:alpha val="60000"/>
                      </a:schemeClr>
                    </a:glow>
                  </a:effectLst>
                </a:endParaRPr>
              </a:p>
            </p:txBody>
          </p:sp>
        </p:grpSp>
        <p:sp>
          <p:nvSpPr>
            <p:cNvPr id="22" name="Flowchart: Delay 21"/>
            <p:cNvSpPr/>
            <p:nvPr/>
          </p:nvSpPr>
          <p:spPr bwMode="gray">
            <a:xfrm flipH="1">
              <a:off x="381000" y="2202172"/>
              <a:ext cx="2316136" cy="3392424"/>
            </a:xfrm>
            <a:prstGeom prst="flowChartDelay">
              <a:avLst/>
            </a:prstGeom>
            <a:gradFill flip="none" rotWithShape="1">
              <a:gsLst>
                <a:gs pos="0">
                  <a:srgbClr val="FFFFFF"/>
                </a:gs>
                <a:gs pos="45000">
                  <a:srgbClr val="EAEAEA"/>
                </a:gs>
                <a:gs pos="68000">
                  <a:srgbClr val="DDDDDD"/>
                </a:gs>
              </a:gsLst>
              <a:path path="circle">
                <a:fillToRect l="50000" t="50000" r="50000" b="50000"/>
              </a:path>
              <a:tileRect/>
            </a:gradFill>
            <a:ln w="28575"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0"/>
              </a:lightRig>
            </a:scene3d>
            <a:sp3d prstMaterial="flat">
              <a:bevelT w="152400" h="152400"/>
              <a:bevelB w="0" h="0"/>
              <a:contourClr>
                <a:schemeClr val="accent3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 lIns="91440" tIns="91440" rIns="182880" bIns="91440" rtlCol="0" anchor="ctr"/>
            <a:lstStyle/>
            <a:p>
              <a:pPr algn="ctr"/>
              <a:r>
                <a:rPr lang="en-US" sz="3200" b="1" smtClean="0">
                  <a:solidFill>
                    <a:srgbClr val="000000"/>
                  </a:solidFill>
                  <a:cs typeface="Arial" pitchFamily="34" charset="0"/>
                </a:rPr>
                <a:t>Chữ</a:t>
              </a:r>
              <a:endParaRPr lang="en-US" sz="32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23" name="Group 22"/>
            <p:cNvGrpSpPr/>
            <p:nvPr/>
          </p:nvGrpSpPr>
          <p:grpSpPr bwMode="gray">
            <a:xfrm>
              <a:off x="7543801" y="2190750"/>
              <a:ext cx="1143000" cy="3410712"/>
              <a:chOff x="7543801" y="2438400"/>
              <a:chExt cx="1143000" cy="3429000"/>
            </a:xfrm>
          </p:grpSpPr>
          <p:sp>
            <p:nvSpPr>
              <p:cNvPr id="24" name="Isosceles Triangle 23"/>
              <p:cNvSpPr/>
              <p:nvPr/>
            </p:nvSpPr>
            <p:spPr bwMode="gray">
              <a:xfrm rot="5400000">
                <a:off x="6400801" y="3581400"/>
                <a:ext cx="3429000" cy="1143000"/>
              </a:xfrm>
              <a:prstGeom prst="triangle">
                <a:avLst/>
              </a:prstGeom>
              <a:gradFill flip="none" rotWithShape="1">
                <a:gsLst>
                  <a:gs pos="0">
                    <a:srgbClr val="FFFFFF"/>
                  </a:gs>
                  <a:gs pos="45000">
                    <a:srgbClr val="EAEAEA"/>
                  </a:gs>
                  <a:gs pos="68000">
                    <a:srgbClr val="DDDDDD"/>
                  </a:gs>
                </a:gsLst>
                <a:path path="circle">
                  <a:fillToRect l="50000" t="50000" r="50000" b="50000"/>
                </a:path>
                <a:tileRect/>
              </a:gradFill>
              <a:ln w="28575"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0"/>
                </a:lightRig>
              </a:scene3d>
              <a:sp3d prstMaterial="flat">
                <a:bevelT w="152400" h="152400"/>
                <a:bevelB w="0" h="0"/>
                <a:contourClr>
                  <a:schemeClr val="accent3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altLang="en-US" sz="2400" b="1" dirty="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</a:endParaRPr>
              </a:p>
            </p:txBody>
          </p:sp>
          <p:sp>
            <p:nvSpPr>
              <p:cNvPr id="25" name="Isosceles Triangle 24"/>
              <p:cNvSpPr/>
              <p:nvPr/>
            </p:nvSpPr>
            <p:spPr bwMode="gray">
              <a:xfrm rot="5400000">
                <a:off x="8229600" y="4038600"/>
                <a:ext cx="685800" cy="228600"/>
              </a:xfrm>
              <a:prstGeom prst="triangle">
                <a:avLst/>
              </a:prstGeom>
              <a:solidFill>
                <a:srgbClr val="808080"/>
              </a:solidFill>
              <a:ln>
                <a:noFill/>
              </a:ln>
              <a:effectLst/>
              <a:scene3d>
                <a:camera prst="orthographicFront">
                  <a:rot lat="0" lon="0" rev="0"/>
                </a:camera>
                <a:lightRig rig="contrasting" dir="t">
                  <a:rot lat="0" lon="0" rev="7800000"/>
                </a:lightRig>
              </a:scene3d>
              <a:sp3d>
                <a:bevelT w="101600" h="101600"/>
              </a:sp3d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6" name="Rectangle 25"/>
          <p:cNvSpPr/>
          <p:nvPr/>
        </p:nvSpPr>
        <p:spPr>
          <a:xfrm>
            <a:off x="1447800" y="1743075"/>
            <a:ext cx="58293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SzPct val="80000"/>
              <a:buFont typeface="Arial" pitchFamily="34" charset="0"/>
              <a:buChar char="•"/>
            </a:pPr>
            <a:r>
              <a:rPr lang="en-US" sz="2400" b="1" kern="10" smtClean="0"/>
              <a:t>Thêm chữ</a:t>
            </a:r>
            <a:endParaRPr lang="en-US" sz="2400" b="1" kern="10" dirty="0"/>
          </a:p>
        </p:txBody>
      </p:sp>
      <p:pic>
        <p:nvPicPr>
          <p:cNvPr id="29" name="Picture 28" descr="1229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gray">
          <a:xfrm>
            <a:off x="8244408" y="4680842"/>
            <a:ext cx="611313" cy="1363523"/>
          </a:xfrm>
          <a:prstGeom prst="rect">
            <a:avLst/>
          </a:prstGeom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gray">
          <a:xfrm>
            <a:off x="5724953" y="2200332"/>
            <a:ext cx="2742772" cy="3565062"/>
          </a:xfrm>
          <a:prstGeom prst="roundRect">
            <a:avLst>
              <a:gd name="adj" fmla="val 6905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45000">
                <a:schemeClr val="bg1"/>
              </a:gs>
            </a:gsLst>
            <a:lin ang="16200000" scaled="1"/>
          </a:gradFill>
          <a:ln w="19050">
            <a:solidFill>
              <a:schemeClr val="accent6"/>
            </a:solidFill>
          </a:ln>
          <a:scene3d>
            <a:camera prst="orthographicFront">
              <a:rot lat="0" lon="0" rev="0"/>
            </a:camera>
            <a:lightRig rig="brightRoom" dir="t">
              <a:rot lat="0" lon="0" rev="5400000"/>
            </a:lightRig>
          </a:scene3d>
          <a:sp3d extrusionH="196850">
            <a:contourClr>
              <a:schemeClr val="accent4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/>
        </p:nvSpPr>
        <p:spPr>
          <a:xfrm>
            <a:off x="1765514" y="1887109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cs typeface="Arial" pitchFamily="34" charset="0"/>
              </a:rPr>
              <a:t>Chữ</a:t>
            </a:r>
            <a:endParaRPr lang="en-US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88567" y="1862553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/>
                </a:solidFill>
                <a:effectLst/>
                <a:latin typeface="+mn-lt"/>
              </a:rPr>
              <a:t>30%</a:t>
            </a:r>
            <a:endParaRPr lang="en-US" sz="2800" b="1" dirty="0">
              <a:solidFill>
                <a:schemeClr val="accent6"/>
              </a:solidFill>
              <a:effectLst/>
              <a:latin typeface="+mn-lt"/>
            </a:endParaRPr>
          </a:p>
        </p:txBody>
      </p:sp>
      <p:sp>
        <p:nvSpPr>
          <p:cNvPr id="25" name="Teardrop 83"/>
          <p:cNvSpPr/>
          <p:nvPr/>
        </p:nvSpPr>
        <p:spPr bwMode="gray">
          <a:xfrm>
            <a:off x="763198" y="1672532"/>
            <a:ext cx="960120" cy="964107"/>
          </a:xfrm>
          <a:prstGeom prst="ellipse">
            <a:avLst/>
          </a:prstGeom>
          <a:gradFill flip="none" rotWithShape="1">
            <a:gsLst>
              <a:gs pos="0">
                <a:schemeClr val="accent6">
                  <a:shade val="30000"/>
                  <a:satMod val="115000"/>
                </a:schemeClr>
              </a:gs>
              <a:gs pos="50000">
                <a:schemeClr val="accent6">
                  <a:shade val="67500"/>
                  <a:satMod val="115000"/>
                </a:schemeClr>
              </a:gs>
              <a:gs pos="100000">
                <a:schemeClr val="accent6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1" name="Teardrop 84"/>
          <p:cNvSpPr/>
          <p:nvPr/>
        </p:nvSpPr>
        <p:spPr bwMode="gray">
          <a:xfrm>
            <a:off x="1973840" y="2483532"/>
            <a:ext cx="960120" cy="964103"/>
          </a:xfrm>
          <a:prstGeom prst="ellipse">
            <a:avLst/>
          </a:prstGeom>
          <a:gradFill flip="none" rotWithShape="1">
            <a:gsLst>
              <a:gs pos="0">
                <a:schemeClr val="accent5">
                  <a:shade val="30000"/>
                  <a:satMod val="115000"/>
                </a:schemeClr>
              </a:gs>
              <a:gs pos="50000">
                <a:schemeClr val="accent5">
                  <a:shade val="67500"/>
                  <a:satMod val="115000"/>
                </a:schemeClr>
              </a:gs>
              <a:gs pos="100000">
                <a:schemeClr val="accent5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4" name="Teardrop 85"/>
          <p:cNvSpPr/>
          <p:nvPr/>
        </p:nvSpPr>
        <p:spPr bwMode="gray">
          <a:xfrm>
            <a:off x="770561" y="3281131"/>
            <a:ext cx="960120" cy="964105"/>
          </a:xfrm>
          <a:prstGeom prst="ellipse">
            <a:avLst/>
          </a:prstGeom>
          <a:gradFill flip="none" rotWithShape="1">
            <a:gsLst>
              <a:gs pos="0">
                <a:schemeClr val="accent4">
                  <a:shade val="30000"/>
                  <a:satMod val="115000"/>
                </a:schemeClr>
              </a:gs>
              <a:gs pos="50000">
                <a:schemeClr val="accent4">
                  <a:shade val="67500"/>
                  <a:satMod val="115000"/>
                </a:schemeClr>
              </a:gs>
              <a:gs pos="100000">
                <a:schemeClr val="accent4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37" name="Teardrop 86"/>
          <p:cNvSpPr/>
          <p:nvPr/>
        </p:nvSpPr>
        <p:spPr bwMode="gray">
          <a:xfrm>
            <a:off x="1962467" y="4123247"/>
            <a:ext cx="960120" cy="964109"/>
          </a:xfrm>
          <a:prstGeom prst="ellipse">
            <a:avLst/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0" name="Teardrop 87"/>
          <p:cNvSpPr/>
          <p:nvPr/>
        </p:nvSpPr>
        <p:spPr bwMode="gray">
          <a:xfrm>
            <a:off x="754460" y="4942827"/>
            <a:ext cx="960120" cy="964103"/>
          </a:xfrm>
          <a:prstGeom prst="ellipse">
            <a:avLst/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2700000" scaled="1"/>
            <a:tileRect/>
          </a:gra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 dirty="0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07767" y="2698818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5"/>
                </a:solidFill>
                <a:effectLst/>
                <a:latin typeface="+mn-lt"/>
              </a:rPr>
              <a:t>40%</a:t>
            </a:r>
            <a:endParaRPr lang="en-US" sz="2800" b="1" dirty="0">
              <a:solidFill>
                <a:schemeClr val="accent5"/>
              </a:solidFill>
              <a:effectLst/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003607" y="2706230"/>
            <a:ext cx="15017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cs typeface="Arial" pitchFamily="34" charset="0"/>
              </a:rPr>
              <a:t>Chữ</a:t>
            </a:r>
            <a:endParaRPr lang="en-US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765514" y="3515298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cs typeface="Arial" pitchFamily="34" charset="0"/>
              </a:rPr>
              <a:t>Chữ</a:t>
            </a:r>
            <a:endParaRPr lang="en-US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188567" y="3499320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4"/>
                </a:solidFill>
                <a:effectLst/>
                <a:latin typeface="+mn-lt"/>
              </a:rPr>
              <a:t>50%</a:t>
            </a:r>
            <a:endParaRPr lang="en-US" sz="2800" b="1" dirty="0">
              <a:solidFill>
                <a:schemeClr val="accent4"/>
              </a:solidFill>
              <a:effectLst/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003607" y="4370183"/>
            <a:ext cx="150418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cs typeface="Arial" pitchFamily="34" charset="0"/>
              </a:rPr>
              <a:t>Chữ</a:t>
            </a:r>
            <a:endParaRPr lang="en-US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07767" y="4342904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3"/>
                </a:solidFill>
                <a:effectLst/>
                <a:latin typeface="+mn-lt"/>
              </a:rPr>
              <a:t>20%</a:t>
            </a:r>
            <a:endParaRPr lang="en-US" sz="2800" b="1" dirty="0">
              <a:solidFill>
                <a:schemeClr val="accent3"/>
              </a:solidFill>
              <a:effectLst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765514" y="5174744"/>
            <a:ext cx="15206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cs typeface="Arial" pitchFamily="34" charset="0"/>
              </a:rPr>
              <a:t>Chữ</a:t>
            </a:r>
            <a:endParaRPr lang="en-US" sz="14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88567" y="5145675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effectLst/>
                <a:latin typeface="+mn-lt"/>
              </a:rPr>
              <a:t>10%</a:t>
            </a:r>
            <a:endParaRPr lang="en-US" sz="2800" b="1" dirty="0">
              <a:solidFill>
                <a:schemeClr val="accent2"/>
              </a:solidFill>
              <a:effectLst/>
              <a:latin typeface="+mn-lt"/>
            </a:endParaRPr>
          </a:p>
        </p:txBody>
      </p:sp>
      <p:sp>
        <p:nvSpPr>
          <p:cNvPr id="49" name="Rectangle 48"/>
          <p:cNvSpPr/>
          <p:nvPr/>
        </p:nvSpPr>
        <p:spPr bwMode="gray">
          <a:xfrm>
            <a:off x="804731" y="1965412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glow rad="101600">
                    <a:schemeClr val="accent6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1</a:t>
            </a:r>
          </a:p>
        </p:txBody>
      </p:sp>
      <p:sp>
        <p:nvSpPr>
          <p:cNvPr id="50" name="Rectangle 49"/>
          <p:cNvSpPr/>
          <p:nvPr/>
        </p:nvSpPr>
        <p:spPr bwMode="gray">
          <a:xfrm>
            <a:off x="2005113" y="2765512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glow rad="101600">
                    <a:schemeClr val="accent5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2</a:t>
            </a:r>
          </a:p>
        </p:txBody>
      </p:sp>
      <p:sp>
        <p:nvSpPr>
          <p:cNvPr id="51" name="Rectangle 50"/>
          <p:cNvSpPr/>
          <p:nvPr/>
        </p:nvSpPr>
        <p:spPr bwMode="gray">
          <a:xfrm>
            <a:off x="795464" y="3568927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glow rad="101600">
                    <a:schemeClr val="accent4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3</a:t>
            </a:r>
          </a:p>
        </p:txBody>
      </p:sp>
      <p:sp>
        <p:nvSpPr>
          <p:cNvPr id="52" name="Rectangle 51"/>
          <p:cNvSpPr/>
          <p:nvPr/>
        </p:nvSpPr>
        <p:spPr bwMode="gray">
          <a:xfrm>
            <a:off x="2005113" y="4418024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glow rad="101600">
                    <a:schemeClr val="accent3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4</a:t>
            </a:r>
          </a:p>
        </p:txBody>
      </p:sp>
      <p:sp>
        <p:nvSpPr>
          <p:cNvPr id="53" name="Rectangle 52"/>
          <p:cNvSpPr/>
          <p:nvPr/>
        </p:nvSpPr>
        <p:spPr bwMode="gray">
          <a:xfrm>
            <a:off x="798212" y="5241706"/>
            <a:ext cx="8611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b="1" dirty="0" smtClean="0">
                <a:solidFill>
                  <a:schemeClr val="bg1"/>
                </a:solidFill>
                <a:effectLst>
                  <a:glow rad="101600">
                    <a:schemeClr val="accent2">
                      <a:lumMod val="50000"/>
                      <a:alpha val="60000"/>
                    </a:schemeClr>
                  </a:glow>
                </a:effectLst>
                <a:latin typeface="+mn-lt"/>
              </a:rPr>
              <a:t>Label 5</a:t>
            </a:r>
          </a:p>
        </p:txBody>
      </p:sp>
      <p:graphicFrame>
        <p:nvGraphicFramePr>
          <p:cNvPr id="54" name="Chart 53"/>
          <p:cNvGraphicFramePr/>
          <p:nvPr/>
        </p:nvGraphicFramePr>
        <p:xfrm>
          <a:off x="5797257" y="2386073"/>
          <a:ext cx="2568453" cy="3433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" name="Rounded Rectangle 54"/>
          <p:cNvSpPr/>
          <p:nvPr/>
        </p:nvSpPr>
        <p:spPr bwMode="gray">
          <a:xfrm>
            <a:off x="5886451" y="2019570"/>
            <a:ext cx="2394920" cy="356506"/>
          </a:xfrm>
          <a:prstGeom prst="roundRect">
            <a:avLst>
              <a:gd name="adj" fmla="val 50000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rgbClr val="FFFFFF"/>
                </a:solidFill>
                <a:effectLst/>
                <a:cs typeface="Arial" pitchFamily="34" charset="0"/>
              </a:rPr>
              <a:t>Thêm tiêu đề </a:t>
            </a:r>
            <a:endParaRPr lang="en-US" b="1" dirty="0" smtClean="0">
              <a:solidFill>
                <a:srgbClr val="FFFFFF"/>
              </a:solidFill>
              <a:effectLst/>
              <a:cs typeface="Arial" pitchFamily="34" charset="0"/>
            </a:endParaRPr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pic>
        <p:nvPicPr>
          <p:cNvPr id="17" name="Picture 16" descr="TP0171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gray">
          <a:xfrm>
            <a:off x="8208404" y="4617132"/>
            <a:ext cx="785161" cy="1274611"/>
          </a:xfrm>
          <a:prstGeom prst="rect">
            <a:avLst/>
          </a:prstGeom>
        </p:spPr>
      </p:pic>
      <p:sp>
        <p:nvSpPr>
          <p:cNvPr id="19" name="Rectangle 52"/>
          <p:cNvSpPr>
            <a:spLocks noChangeArrowheads="1"/>
          </p:cNvSpPr>
          <p:nvPr/>
        </p:nvSpPr>
        <p:spPr bwMode="auto">
          <a:xfrm>
            <a:off x="1233316" y="1633949"/>
            <a:ext cx="608702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n w="12700">
                  <a:noFill/>
                </a:ln>
                <a:cs typeface="Arial" charset="0"/>
              </a:rPr>
              <a:t>This is placeholder text. This text can be replaced with your own text.</a:t>
            </a:r>
            <a:endParaRPr lang="en-US" sz="2000" dirty="0">
              <a:ln w="12700">
                <a:noFill/>
              </a:ln>
              <a:cs typeface="Arial" charset="0"/>
            </a:endParaRPr>
          </a:p>
        </p:txBody>
      </p:sp>
      <p:sp>
        <p:nvSpPr>
          <p:cNvPr id="20" name="Rectangle 19"/>
          <p:cNvSpPr/>
          <p:nvPr/>
        </p:nvSpPr>
        <p:spPr bwMode="gray">
          <a:xfrm>
            <a:off x="2746702" y="2608218"/>
            <a:ext cx="6397298" cy="920399"/>
          </a:xfrm>
          <a:prstGeom prst="rect">
            <a:avLst/>
          </a:prstGeom>
          <a:gradFill flip="none" rotWithShape="1">
            <a:gsLst>
              <a:gs pos="0">
                <a:schemeClr val="accent2">
                  <a:alpha val="66000"/>
                </a:schemeClr>
              </a:gs>
              <a:gs pos="62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1" name="Rectangle 20"/>
          <p:cNvSpPr/>
          <p:nvPr/>
        </p:nvSpPr>
        <p:spPr bwMode="gray">
          <a:xfrm>
            <a:off x="3449702" y="3616605"/>
            <a:ext cx="5694298" cy="964926"/>
          </a:xfrm>
          <a:prstGeom prst="rect">
            <a:avLst/>
          </a:prstGeom>
          <a:gradFill flip="none" rotWithShape="1">
            <a:gsLst>
              <a:gs pos="26000">
                <a:schemeClr val="accent2">
                  <a:lumMod val="40000"/>
                  <a:lumOff val="60000"/>
                  <a:alpha val="40000"/>
                </a:schemeClr>
              </a:gs>
              <a:gs pos="64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2" name="Rectangle 21"/>
          <p:cNvSpPr/>
          <p:nvPr/>
        </p:nvSpPr>
        <p:spPr bwMode="gray">
          <a:xfrm>
            <a:off x="2996000" y="4663657"/>
            <a:ext cx="6148000" cy="915071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60000"/>
                  <a:lumOff val="40000"/>
                  <a:alpha val="72000"/>
                </a:schemeClr>
              </a:gs>
              <a:gs pos="69000">
                <a:schemeClr val="bg1">
                  <a:alpha val="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1170990" y="2552689"/>
            <a:ext cx="2866928" cy="3116226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20000"/>
                  <a:lumOff val="80000"/>
                </a:schemeClr>
              </a:gs>
              <a:gs pos="67000">
                <a:schemeClr val="bg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grpSp>
        <p:nvGrpSpPr>
          <p:cNvPr id="24" name="Group 83"/>
          <p:cNvGrpSpPr/>
          <p:nvPr/>
        </p:nvGrpSpPr>
        <p:grpSpPr bwMode="gray">
          <a:xfrm>
            <a:off x="678143" y="2420161"/>
            <a:ext cx="3674114" cy="3311949"/>
            <a:chOff x="657722" y="1868129"/>
            <a:chExt cx="4214162" cy="3798761"/>
          </a:xfrm>
        </p:grpSpPr>
        <p:sp>
          <p:nvSpPr>
            <p:cNvPr id="26" name="Oval 25"/>
            <p:cNvSpPr/>
            <p:nvPr/>
          </p:nvSpPr>
          <p:spPr bwMode="gray">
            <a:xfrm rot="203798">
              <a:off x="657722" y="4984403"/>
              <a:ext cx="2847939" cy="682487"/>
            </a:xfrm>
            <a:prstGeom prst="ellipse">
              <a:avLst/>
            </a:prstGeom>
            <a:gradFill flip="none" rotWithShape="1">
              <a:gsLst>
                <a:gs pos="30000">
                  <a:srgbClr val="808080"/>
                </a:gs>
                <a:gs pos="90000">
                  <a:schemeClr val="bg1">
                    <a:alpha val="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FFFF"/>
                </a:solidFill>
              </a:endParaRPr>
            </a:p>
          </p:txBody>
        </p:sp>
        <p:grpSp>
          <p:nvGrpSpPr>
            <p:cNvPr id="27" name="Group 75"/>
            <p:cNvGrpSpPr/>
            <p:nvPr/>
          </p:nvGrpSpPr>
          <p:grpSpPr bwMode="gray">
            <a:xfrm rot="1779064">
              <a:off x="1135626" y="1868129"/>
              <a:ext cx="3736258" cy="3736258"/>
              <a:chOff x="2853813" y="2168013"/>
              <a:chExt cx="3436374" cy="3436374"/>
            </a:xfrm>
            <a:scene3d>
              <a:camera prst="perspectiveContrastingRightFacing" fov="4200000">
                <a:rot lat="20795110" lon="19717998" rev="1717316"/>
              </a:camera>
              <a:lightRig rig="threePt" dir="t">
                <a:rot lat="0" lon="0" rev="1800000"/>
              </a:lightRig>
            </a:scene3d>
          </p:grpSpPr>
          <p:sp>
            <p:nvSpPr>
              <p:cNvPr id="44" name="Block Arc 43"/>
              <p:cNvSpPr/>
              <p:nvPr/>
            </p:nvSpPr>
            <p:spPr bwMode="gray">
              <a:xfrm>
                <a:off x="2853813" y="2168013"/>
                <a:ext cx="3436374" cy="3436374"/>
              </a:xfrm>
              <a:prstGeom prst="blockArc">
                <a:avLst>
                  <a:gd name="adj1" fmla="val 9192807"/>
                  <a:gd name="adj2" fmla="val 16087774"/>
                  <a:gd name="adj3" fmla="val 18223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sp3d extrusionH="635000" prstMaterial="plastic">
                <a:bevelT w="50800" h="508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45" name="Block Arc 44"/>
              <p:cNvSpPr/>
              <p:nvPr/>
            </p:nvSpPr>
            <p:spPr bwMode="gray">
              <a:xfrm flipH="1">
                <a:off x="2853813" y="2168013"/>
                <a:ext cx="3436374" cy="3436374"/>
              </a:xfrm>
              <a:prstGeom prst="blockArc">
                <a:avLst>
                  <a:gd name="adj1" fmla="val 9072415"/>
                  <a:gd name="adj2" fmla="val 16180814"/>
                  <a:gd name="adj3" fmla="val 17954"/>
                </a:avLst>
              </a:prstGeom>
              <a:gradFill flip="none" rotWithShape="1">
                <a:gsLst>
                  <a:gs pos="0">
                    <a:schemeClr val="accent2"/>
                  </a:gs>
                  <a:gs pos="100000">
                    <a:schemeClr val="accent2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sp3d extrusionH="635000" prstMaterial="plastic">
                <a:bevelT w="50800" h="508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46" name="Block Arc 45"/>
              <p:cNvSpPr/>
              <p:nvPr/>
            </p:nvSpPr>
            <p:spPr bwMode="gray">
              <a:xfrm rot="7050721" flipH="1">
                <a:off x="2853813" y="2168013"/>
                <a:ext cx="3436374" cy="3436374"/>
              </a:xfrm>
              <a:prstGeom prst="blockArc">
                <a:avLst>
                  <a:gd name="adj1" fmla="val 8778640"/>
                  <a:gd name="adj2" fmla="val 16016732"/>
                  <a:gd name="adj3" fmla="val 17771"/>
                </a:avLst>
              </a:prstGeom>
              <a:gradFill flip="none" rotWithShape="1">
                <a:gsLst>
                  <a:gs pos="0">
                    <a:schemeClr val="accent4"/>
                  </a:gs>
                  <a:gs pos="100000">
                    <a:schemeClr val="accent4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  <a:sp3d extrusionH="635000" prstMaterial="plastic">
                <a:bevelT w="50800" h="508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 bwMode="gray">
            <a:xfrm rot="21330308">
              <a:off x="1593808" y="2160640"/>
              <a:ext cx="3017521" cy="3017520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0326344"/>
                </a:avLst>
              </a:prstTxWarp>
              <a:spAutoFit/>
            </a:bodyPr>
            <a:lstStyle/>
            <a:p>
              <a:pPr marL="344488" indent="-344488" algn="dist"/>
              <a:r>
                <a:rPr lang="en-US" sz="2600" b="1" smtClean="0">
                  <a:solidFill>
                    <a:srgbClr val="FFFFFF"/>
                  </a:solidFill>
                </a:rPr>
                <a:t>Chữ</a:t>
              </a:r>
              <a:endParaRPr lang="en-US" sz="2600" b="1" dirty="0">
                <a:solidFill>
                  <a:srgbClr val="FFFFFF"/>
                </a:solidFill>
              </a:endParaRPr>
            </a:p>
          </p:txBody>
        </p:sp>
        <p:sp>
          <p:nvSpPr>
            <p:cNvPr id="42" name="TextBox 41"/>
            <p:cNvSpPr txBox="1"/>
            <p:nvPr/>
          </p:nvSpPr>
          <p:spPr bwMode="gray">
            <a:xfrm rot="6180356">
              <a:off x="1097760" y="2400532"/>
              <a:ext cx="3061879" cy="3017521"/>
            </a:xfrm>
            <a:prstGeom prst="rect">
              <a:avLst/>
            </a:prstGeom>
            <a:noFill/>
          </p:spPr>
          <p:txBody>
            <a:bodyPr wrap="square" rtlCol="0">
              <a:prstTxWarp prst="textArchUp">
                <a:avLst>
                  <a:gd name="adj" fmla="val 11465830"/>
                </a:avLst>
              </a:prstTxWarp>
              <a:spAutoFit/>
            </a:bodyPr>
            <a:lstStyle/>
            <a:p>
              <a:pPr marL="344488" indent="-344488" algn="dist"/>
              <a:r>
                <a:rPr lang="en-US" sz="2400" b="1" smtClean="0">
                  <a:solidFill>
                    <a:srgbClr val="FFFF00"/>
                  </a:solidFill>
                  <a:effectLst>
                    <a:glow rad="63500">
                      <a:srgbClr val="6CA0C0">
                        <a:lumMod val="50000"/>
                        <a:alpha val="40000"/>
                      </a:srgbClr>
                    </a:glow>
                  </a:effectLst>
                </a:rPr>
                <a:t>Chữ</a:t>
              </a:r>
              <a:endParaRPr lang="en-US" sz="2400" b="1" dirty="0">
                <a:solidFill>
                  <a:srgbClr val="FFFF00"/>
                </a:solidFill>
                <a:effectLst>
                  <a:glow rad="63500">
                    <a:srgbClr val="6CA0C0">
                      <a:lumMod val="50000"/>
                      <a:alpha val="40000"/>
                    </a:srgbClr>
                  </a:glow>
                </a:effectLst>
              </a:endParaRPr>
            </a:p>
          </p:txBody>
        </p:sp>
        <p:sp>
          <p:nvSpPr>
            <p:cNvPr id="43" name="TextBox 42"/>
            <p:cNvSpPr txBox="1"/>
            <p:nvPr/>
          </p:nvSpPr>
          <p:spPr bwMode="gray">
            <a:xfrm rot="966999">
              <a:off x="1526023" y="2288951"/>
              <a:ext cx="3061880" cy="3017520"/>
            </a:xfrm>
            <a:prstGeom prst="rect">
              <a:avLst/>
            </a:prstGeom>
            <a:noFill/>
          </p:spPr>
          <p:txBody>
            <a:bodyPr wrap="square" rtlCol="0">
              <a:prstTxWarp prst="textArchDown">
                <a:avLst>
                  <a:gd name="adj" fmla="val 2433122"/>
                </a:avLst>
              </a:prstTxWarp>
              <a:spAutoFit/>
            </a:bodyPr>
            <a:lstStyle/>
            <a:p>
              <a:pPr marL="344488" indent="-344488" algn="ctr"/>
              <a:r>
                <a:rPr lang="en-US" sz="2400" b="1" smtClean="0">
                  <a:solidFill>
                    <a:srgbClr val="FFFFFF"/>
                  </a:solidFill>
                </a:rPr>
                <a:t>Chữ</a:t>
              </a:r>
              <a:endParaRPr 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47" name="Arc 46"/>
          <p:cNvSpPr/>
          <p:nvPr/>
        </p:nvSpPr>
        <p:spPr bwMode="gray">
          <a:xfrm>
            <a:off x="623261" y="2380377"/>
            <a:ext cx="3589892" cy="3589892"/>
          </a:xfrm>
          <a:prstGeom prst="arc">
            <a:avLst>
              <a:gd name="adj1" fmla="val 16200000"/>
              <a:gd name="adj2" fmla="val 5026076"/>
            </a:avLst>
          </a:prstGeom>
          <a:ln w="19050">
            <a:gradFill>
              <a:gsLst>
                <a:gs pos="0">
                  <a:schemeClr val="bg1">
                    <a:alpha val="0"/>
                  </a:schemeClr>
                </a:gs>
                <a:gs pos="30000">
                  <a:srgbClr val="FFFFFF"/>
                </a:gs>
                <a:gs pos="70000">
                  <a:srgbClr val="FFFFFF"/>
                </a:gs>
                <a:gs pos="100000">
                  <a:schemeClr val="bg1">
                    <a:alpha val="0"/>
                  </a:scheme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0000"/>
              </a:solidFill>
            </a:endParaRPr>
          </a:p>
        </p:txBody>
      </p:sp>
      <p:sp>
        <p:nvSpPr>
          <p:cNvPr id="48" name="Oval 47"/>
          <p:cNvSpPr/>
          <p:nvPr/>
        </p:nvSpPr>
        <p:spPr bwMode="gray">
          <a:xfrm>
            <a:off x="3732895" y="2964031"/>
            <a:ext cx="119663" cy="119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38100" dist="22860" dir="5400000" sx="102000" sy="102000" algn="ctr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88900" h="889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49" name="Oval 48"/>
          <p:cNvSpPr/>
          <p:nvPr/>
        </p:nvSpPr>
        <p:spPr bwMode="gray">
          <a:xfrm>
            <a:off x="4141711" y="4022814"/>
            <a:ext cx="119663" cy="119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38100" dist="22860" dir="5400000" sx="102000" sy="102000" algn="ctr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88900" h="889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0" name="Oval 49"/>
          <p:cNvSpPr/>
          <p:nvPr/>
        </p:nvSpPr>
        <p:spPr bwMode="gray">
          <a:xfrm>
            <a:off x="3867075" y="5085263"/>
            <a:ext cx="119663" cy="119663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38100" dist="22860" dir="5400000" sx="102000" sy="102000" algn="ctr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88900" h="889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51" name="Rectangle 50"/>
          <p:cNvSpPr/>
          <p:nvPr/>
        </p:nvSpPr>
        <p:spPr bwMode="gray">
          <a:xfrm>
            <a:off x="4076372" y="2686536"/>
            <a:ext cx="428657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rial" pitchFamily="34" charset="0"/>
              </a:rPr>
              <a:t>This is placeholder text. This text can be replaced with your own text. </a:t>
            </a:r>
            <a:endParaRPr lang="en-US" sz="2000" dirty="0"/>
          </a:p>
        </p:txBody>
      </p:sp>
      <p:sp>
        <p:nvSpPr>
          <p:cNvPr id="52" name="Rectangle 51"/>
          <p:cNvSpPr/>
          <p:nvPr/>
        </p:nvSpPr>
        <p:spPr bwMode="gray">
          <a:xfrm>
            <a:off x="4303674" y="3746053"/>
            <a:ext cx="41014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rial" pitchFamily="34" charset="0"/>
              </a:rPr>
              <a:t>This is placeholder text. This text can be replaced with your own text. </a:t>
            </a:r>
            <a:endParaRPr lang="en-US" sz="2000" dirty="0"/>
          </a:p>
        </p:txBody>
      </p:sp>
      <p:sp>
        <p:nvSpPr>
          <p:cNvPr id="53" name="Rectangle 52"/>
          <p:cNvSpPr/>
          <p:nvPr/>
        </p:nvSpPr>
        <p:spPr bwMode="gray">
          <a:xfrm>
            <a:off x="4192223" y="4734833"/>
            <a:ext cx="42238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cs typeface="Arial" pitchFamily="34" charset="0"/>
              </a:rPr>
              <a:t>This is placeholder text. This text can be replaced with your own text. </a:t>
            </a:r>
            <a:endParaRPr lang="en-US" sz="2000" dirty="0"/>
          </a:p>
        </p:txBody>
      </p:sp>
      <p:sp>
        <p:nvSpPr>
          <p:cNvPr id="54" name="Rectangle 53"/>
          <p:cNvSpPr/>
          <p:nvPr/>
        </p:nvSpPr>
        <p:spPr>
          <a:xfrm>
            <a:off x="1765423" y="3792628"/>
            <a:ext cx="14957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b="1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</a:rPr>
              <a:t>Nội dung</a:t>
            </a:r>
            <a:endParaRPr lang="en-US" sz="2400" b="1" dirty="0" smtClean="0">
              <a:solidFill>
                <a:srgbClr val="000000"/>
              </a:solidFill>
              <a:effectLst>
                <a:glow rad="101600">
                  <a:srgbClr val="FFFFFF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AutoShape 5"/>
          <p:cNvSpPr>
            <a:spLocks noChangeArrowheads="1"/>
          </p:cNvSpPr>
          <p:nvPr/>
        </p:nvSpPr>
        <p:spPr bwMode="gray">
          <a:xfrm>
            <a:off x="3862387" y="1848706"/>
            <a:ext cx="3715336" cy="1303337"/>
          </a:xfrm>
          <a:prstGeom prst="roundRect">
            <a:avLst>
              <a:gd name="adj" fmla="val 9144"/>
            </a:avLst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8900000" scaled="1"/>
            <a:tileRect/>
          </a:gradFill>
          <a:ln w="28575">
            <a:solidFill>
              <a:schemeClr val="accent3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>
                <a:solidFill>
                  <a:srgbClr val="000000"/>
                </a:solidFill>
              </a:rPr>
              <a:t>Thêm tiêu đề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1" name="AutoShape 9"/>
          <p:cNvSpPr>
            <a:spLocks noChangeArrowheads="1"/>
          </p:cNvSpPr>
          <p:nvPr/>
        </p:nvSpPr>
        <p:spPr bwMode="gray">
          <a:xfrm>
            <a:off x="3252787" y="3259993"/>
            <a:ext cx="4291014" cy="1327150"/>
          </a:xfrm>
          <a:prstGeom prst="roundRect">
            <a:avLst>
              <a:gd name="adj" fmla="val 9144"/>
            </a:avLst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8900000" scaled="1"/>
          </a:gradFill>
          <a:ln w="28575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2" name="AutoShape 10"/>
          <p:cNvSpPr>
            <a:spLocks noChangeArrowheads="1"/>
          </p:cNvSpPr>
          <p:nvPr/>
        </p:nvSpPr>
        <p:spPr bwMode="gray">
          <a:xfrm>
            <a:off x="2105025" y="1364013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gradFill flip="none" rotWithShape="1">
            <a:gsLst>
              <a:gs pos="0">
                <a:schemeClr val="accent3">
                  <a:shade val="30000"/>
                  <a:satMod val="115000"/>
                </a:schemeClr>
              </a:gs>
              <a:gs pos="50000">
                <a:schemeClr val="accent3">
                  <a:shade val="67500"/>
                  <a:satMod val="115000"/>
                </a:schemeClr>
              </a:gs>
              <a:gs pos="100000">
                <a:schemeClr val="accent3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vert="vert" wrap="none" lIns="45720" tIns="274320" rIns="0" bIns="0" anchor="b"/>
          <a:lstStyle/>
          <a:p>
            <a:r>
              <a:rPr lang="en-US" sz="2400" b="1" smtClean="0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Thêm chữ</a:t>
            </a:r>
            <a:endParaRPr lang="en-US" b="1" dirty="0"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3" name="AutoShape 7"/>
          <p:cNvSpPr>
            <a:spLocks noChangeArrowheads="1"/>
          </p:cNvSpPr>
          <p:nvPr/>
        </p:nvSpPr>
        <p:spPr bwMode="gray">
          <a:xfrm>
            <a:off x="1504950" y="2815531"/>
            <a:ext cx="2438400" cy="1785938"/>
          </a:xfrm>
          <a:prstGeom prst="upArrow">
            <a:avLst>
              <a:gd name="adj1" fmla="val 50000"/>
              <a:gd name="adj2" fmla="val 18667"/>
            </a:avLst>
          </a:prstGeom>
          <a:gradFill flip="none" rotWithShape="1">
            <a:gsLst>
              <a:gs pos="0">
                <a:schemeClr val="accent2">
                  <a:shade val="30000"/>
                  <a:satMod val="115000"/>
                </a:schemeClr>
              </a:gs>
              <a:gs pos="50000">
                <a:schemeClr val="accent2">
                  <a:shade val="67500"/>
                  <a:satMod val="115000"/>
                </a:schemeClr>
              </a:gs>
              <a:gs pos="100000">
                <a:schemeClr val="accent2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vert" wrap="none" lIns="45720" tIns="182880" anchor="b" anchorCtr="0">
            <a:flatTx/>
          </a:bodyPr>
          <a:lstStyle/>
          <a:p>
            <a:r>
              <a:rPr lang="vi-VN" sz="2000" b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Tăng trưởng</a:t>
            </a:r>
            <a:endParaRPr lang="en-US" sz="20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7" name="AutoShape 11"/>
          <p:cNvSpPr>
            <a:spLocks noChangeArrowheads="1"/>
          </p:cNvSpPr>
          <p:nvPr/>
        </p:nvSpPr>
        <p:spPr bwMode="gray">
          <a:xfrm>
            <a:off x="2671761" y="4741131"/>
            <a:ext cx="4826838" cy="1316037"/>
          </a:xfrm>
          <a:prstGeom prst="roundRect">
            <a:avLst>
              <a:gd name="adj" fmla="val 9144"/>
            </a:avLst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8900000" scaled="1"/>
          </a:gradFill>
          <a:ln w="28575">
            <a:solidFill>
              <a:schemeClr val="accent1"/>
            </a:solidFill>
            <a:round/>
            <a:headEnd/>
            <a:tailEnd/>
          </a:ln>
          <a:effectLst/>
        </p:spPr>
        <p:txBody>
          <a:bodyPr wrap="none" lIns="365760" anchor="ctr"/>
          <a:lstStyle/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b="1" dirty="0" smtClean="0">
                <a:solidFill>
                  <a:srgbClr val="000000"/>
                </a:solidFill>
                <a:cs typeface="Arial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</a:rPr>
              <a:t>This is placeholder text.</a:t>
            </a:r>
            <a:endParaRPr lang="en-US" sz="1600" dirty="0" smtClean="0">
              <a:solidFill>
                <a:srgbClr val="000000"/>
              </a:solidFill>
              <a:cs typeface="Arial" charset="0"/>
            </a:endParaRPr>
          </a:p>
          <a:p>
            <a:pPr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600" dirty="0" smtClean="0">
                <a:solidFill>
                  <a:srgbClr val="000000"/>
                </a:solidFill>
              </a:rPr>
              <a:t> This is placeholder text.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28" name="AutoShape 8"/>
          <p:cNvSpPr>
            <a:spLocks noChangeArrowheads="1"/>
          </p:cNvSpPr>
          <p:nvPr/>
        </p:nvSpPr>
        <p:spPr bwMode="gray">
          <a:xfrm>
            <a:off x="923925" y="4298886"/>
            <a:ext cx="2438400" cy="1785937"/>
          </a:xfrm>
          <a:prstGeom prst="upArrow">
            <a:avLst>
              <a:gd name="adj1" fmla="val 50000"/>
              <a:gd name="adj2" fmla="val 18667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vert" wrap="none" lIns="45720" tIns="365760" anchor="b" anchorCtr="0">
            <a:flatTx/>
          </a:bodyPr>
          <a:lstStyle/>
          <a:p>
            <a:r>
              <a:rPr lang="en-US" sz="2400" b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Verdana" pitchFamily="34" charset="0"/>
              </a:rPr>
              <a:t>Bắt đầu</a:t>
            </a:r>
            <a:endParaRPr lang="en-US" sz="2400" b="1" dirty="0" smtClean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Verdana" pitchFamily="34" charset="0"/>
            </a:endParaRPr>
          </a:p>
        </p:txBody>
      </p:sp>
      <p:sp>
        <p:nvSpPr>
          <p:cNvPr id="29" name="Text Box 15"/>
          <p:cNvSpPr txBox="1">
            <a:spLocks noChangeArrowheads="1"/>
          </p:cNvSpPr>
          <p:nvPr/>
        </p:nvSpPr>
        <p:spPr bwMode="gray">
          <a:xfrm>
            <a:off x="3171825" y="1962148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2014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2010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2008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30" name="Text Box 16"/>
          <p:cNvSpPr txBox="1">
            <a:spLocks noChangeArrowheads="1"/>
          </p:cNvSpPr>
          <p:nvPr/>
        </p:nvSpPr>
        <p:spPr bwMode="gray">
          <a:xfrm>
            <a:off x="2571750" y="3379767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2007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2006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2005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31" name="Text Box 17"/>
          <p:cNvSpPr txBox="1">
            <a:spLocks noChangeArrowheads="1"/>
          </p:cNvSpPr>
          <p:nvPr/>
        </p:nvSpPr>
        <p:spPr bwMode="gray">
          <a:xfrm>
            <a:off x="1981200" y="4876800"/>
            <a:ext cx="762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2004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2003</a:t>
            </a:r>
            <a:endParaRPr lang="en-US" sz="1600" b="1" dirty="0">
              <a:solidFill>
                <a:srgbClr val="FEFFFF"/>
              </a:solidFill>
            </a:endParaRPr>
          </a:p>
          <a:p>
            <a:pPr algn="r">
              <a:spcBef>
                <a:spcPct val="50000"/>
              </a:spcBef>
            </a:pPr>
            <a:r>
              <a:rPr lang="en-US" sz="1600" b="1" dirty="0" smtClean="0">
                <a:solidFill>
                  <a:srgbClr val="FEFFFF"/>
                </a:solidFill>
              </a:rPr>
              <a:t>2002       </a:t>
            </a:r>
            <a:endParaRPr lang="en-US" sz="1600" b="1" dirty="0">
              <a:solidFill>
                <a:srgbClr val="FEFFFF"/>
              </a:solidFill>
            </a:endParaRPr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pic>
        <p:nvPicPr>
          <p:cNvPr id="12" name="Picture 11" descr="1229_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gray">
          <a:xfrm>
            <a:off x="457201" y="4952999"/>
            <a:ext cx="586466" cy="13693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G_Title 1"/>
          <p:cNvSpPr>
            <a:spLocks noGrp="1"/>
          </p:cNvSpPr>
          <p:nvPr>
            <p:ph type="title"/>
          </p:nvPr>
        </p:nvSpPr>
        <p:spPr bwMode="gray"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134" name="TG_TextBox 26" hidden="1"/>
          <p:cNvSpPr txBox="1"/>
          <p:nvPr/>
        </p:nvSpPr>
        <p:spPr>
          <a:xfrm>
            <a:off x="6908832" y="6581001"/>
            <a:ext cx="2235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nội dung bằng văn bản của bạn tại đây.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123" name="Rounded Rectangle 122"/>
          <p:cNvSpPr/>
          <p:nvPr/>
        </p:nvSpPr>
        <p:spPr>
          <a:xfrm>
            <a:off x="1305741" y="1796813"/>
            <a:ext cx="6514285" cy="3427995"/>
          </a:xfrm>
          <a:prstGeom prst="roundRect">
            <a:avLst>
              <a:gd name="adj" fmla="val 4257"/>
            </a:avLst>
          </a:prstGeom>
          <a:gradFill>
            <a:gsLst>
              <a:gs pos="0">
                <a:srgbClr val="F8F8F8">
                  <a:alpha val="75000"/>
                </a:srgbClr>
              </a:gs>
              <a:gs pos="35000">
                <a:srgbClr val="FFFFFF"/>
              </a:gs>
              <a:gs pos="100000">
                <a:srgbClr val="FFFFFF">
                  <a:alpha val="50000"/>
                </a:srgbClr>
              </a:gs>
            </a:gsLst>
            <a:lin ang="5400000" scaled="1"/>
          </a:gradFill>
          <a:ln w="1905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4" name="Rounded Rectangle 123"/>
          <p:cNvSpPr/>
          <p:nvPr/>
        </p:nvSpPr>
        <p:spPr>
          <a:xfrm>
            <a:off x="1297172" y="1796813"/>
            <a:ext cx="6514285" cy="3427995"/>
          </a:xfrm>
          <a:prstGeom prst="roundRect">
            <a:avLst>
              <a:gd name="adj" fmla="val 4257"/>
            </a:avLst>
          </a:prstGeom>
          <a:gradFill flip="none" rotWithShape="1">
            <a:gsLst>
              <a:gs pos="0">
                <a:srgbClr val="F8F8F8">
                  <a:alpha val="0"/>
                </a:srgbClr>
              </a:gs>
              <a:gs pos="35000">
                <a:srgbClr val="FFFFFF"/>
              </a:gs>
              <a:gs pos="100000">
                <a:srgbClr val="FFFFFF">
                  <a:alpha val="30000"/>
                </a:srgbClr>
              </a:gs>
            </a:gsLst>
            <a:lin ang="5400000" scaled="1"/>
            <a:tileRect/>
          </a:gradFill>
          <a:ln w="19050" cap="flat" cmpd="sng" algn="ctr">
            <a:noFill/>
            <a:prstDash val="solid"/>
          </a:ln>
          <a:effectLst/>
          <a:scene3d>
            <a:camera prst="orthographicFront">
              <a:rot lat="0" lon="0" rev="0"/>
            </a:camera>
            <a:lightRig rig="balanced" dir="t"/>
          </a:scene3d>
          <a:sp3d prstMaterial="clear">
            <a:bevelT w="254000" h="254000"/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grpSp>
        <p:nvGrpSpPr>
          <p:cNvPr id="125" name="Group 63"/>
          <p:cNvGrpSpPr/>
          <p:nvPr/>
        </p:nvGrpSpPr>
        <p:grpSpPr bwMode="gray">
          <a:xfrm>
            <a:off x="1598486" y="2311502"/>
            <a:ext cx="5847219" cy="2428767"/>
            <a:chOff x="1212804" y="2452712"/>
            <a:chExt cx="6499314" cy="2801938"/>
          </a:xfrm>
        </p:grpSpPr>
        <p:cxnSp>
          <p:nvCxnSpPr>
            <p:cNvPr id="126" name="Straight Connector 125"/>
            <p:cNvCxnSpPr/>
            <p:nvPr/>
          </p:nvCxnSpPr>
          <p:spPr bwMode="gray">
            <a:xfrm>
              <a:off x="1212804" y="3157562"/>
              <a:ext cx="6499314" cy="1588"/>
            </a:xfrm>
            <a:prstGeom prst="line">
              <a:avLst/>
            </a:prstGeom>
            <a:noFill/>
            <a:ln w="3175" cap="flat" cmpd="sng" algn="ctr">
              <a:solidFill>
                <a:srgbClr val="969696">
                  <a:alpha val="40000"/>
                </a:srgbClr>
              </a:solidFill>
              <a:prstDash val="sysDash"/>
            </a:ln>
            <a:effectLst/>
          </p:spPr>
        </p:cxnSp>
        <p:cxnSp>
          <p:nvCxnSpPr>
            <p:cNvPr id="127" name="Straight Connector 126"/>
            <p:cNvCxnSpPr/>
            <p:nvPr/>
          </p:nvCxnSpPr>
          <p:spPr bwMode="gray">
            <a:xfrm>
              <a:off x="1212804" y="4576787"/>
              <a:ext cx="6499314" cy="1588"/>
            </a:xfrm>
            <a:prstGeom prst="line">
              <a:avLst/>
            </a:prstGeom>
            <a:noFill/>
            <a:ln w="3175" cap="flat" cmpd="sng" algn="ctr">
              <a:solidFill>
                <a:srgbClr val="969696">
                  <a:alpha val="40000"/>
                </a:srgbClr>
              </a:solidFill>
              <a:prstDash val="sysDash"/>
            </a:ln>
            <a:effectLst/>
          </p:spPr>
        </p:cxnSp>
        <p:cxnSp>
          <p:nvCxnSpPr>
            <p:cNvPr id="128" name="Straight Connector 127"/>
            <p:cNvCxnSpPr/>
            <p:nvPr/>
          </p:nvCxnSpPr>
          <p:spPr bwMode="gray">
            <a:xfrm>
              <a:off x="1212804" y="3881462"/>
              <a:ext cx="6499314" cy="1588"/>
            </a:xfrm>
            <a:prstGeom prst="line">
              <a:avLst/>
            </a:prstGeom>
            <a:noFill/>
            <a:ln w="9525" cap="flat" cmpd="sng" algn="ctr">
              <a:solidFill>
                <a:srgbClr val="969696">
                  <a:alpha val="40000"/>
                </a:srgbClr>
              </a:solidFill>
              <a:prstDash val="solid"/>
            </a:ln>
            <a:effectLst/>
          </p:spPr>
        </p:cxnSp>
        <p:cxnSp>
          <p:nvCxnSpPr>
            <p:cNvPr id="129" name="Straight Connector 128"/>
            <p:cNvCxnSpPr/>
            <p:nvPr/>
          </p:nvCxnSpPr>
          <p:spPr bwMode="gray">
            <a:xfrm>
              <a:off x="1212804" y="2452712"/>
              <a:ext cx="6499314" cy="1588"/>
            </a:xfrm>
            <a:prstGeom prst="line">
              <a:avLst/>
            </a:prstGeom>
            <a:noFill/>
            <a:ln w="9525" cap="flat" cmpd="sng" algn="ctr">
              <a:solidFill>
                <a:srgbClr val="969696">
                  <a:alpha val="40000"/>
                </a:srgbClr>
              </a:solidFill>
              <a:prstDash val="solid"/>
            </a:ln>
            <a:effectLst/>
          </p:spPr>
        </p:cxnSp>
        <p:cxnSp>
          <p:nvCxnSpPr>
            <p:cNvPr id="130" name="Straight Connector 129"/>
            <p:cNvCxnSpPr/>
            <p:nvPr/>
          </p:nvCxnSpPr>
          <p:spPr bwMode="gray">
            <a:xfrm>
              <a:off x="1212804" y="5253062"/>
              <a:ext cx="6499314" cy="1588"/>
            </a:xfrm>
            <a:prstGeom prst="line">
              <a:avLst/>
            </a:prstGeom>
            <a:noFill/>
            <a:ln w="9525" cap="flat" cmpd="sng" algn="ctr">
              <a:solidFill>
                <a:srgbClr val="969696">
                  <a:alpha val="40000"/>
                </a:srgbClr>
              </a:solidFill>
              <a:prstDash val="solid"/>
            </a:ln>
            <a:effectLst/>
          </p:spPr>
        </p:cxnSp>
      </p:grpSp>
      <p:sp>
        <p:nvSpPr>
          <p:cNvPr id="131" name="Rounded Rectangle 130"/>
          <p:cNvSpPr/>
          <p:nvPr/>
        </p:nvSpPr>
        <p:spPr bwMode="gray">
          <a:xfrm>
            <a:off x="4380081" y="2334767"/>
            <a:ext cx="342806" cy="2420531"/>
          </a:xfrm>
          <a:prstGeom prst="roundRect">
            <a:avLst>
              <a:gd name="adj" fmla="val 50000"/>
            </a:avLst>
          </a:prstGeom>
          <a:gradFill flip="none" rotWithShape="0">
            <a:gsLst>
              <a:gs pos="0">
                <a:srgbClr val="F0A73C">
                  <a:tint val="5000"/>
                  <a:satMod val="100000"/>
                  <a:alpha val="0"/>
                </a:srgbClr>
              </a:gs>
              <a:gs pos="11000">
                <a:srgbClr val="FFFFFF"/>
              </a:gs>
              <a:gs pos="19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rgbClr val="000000">
                <a:alpha val="3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200000"/>
            </a:lightRig>
          </a:scene3d>
          <a:sp3d prstMaterial="metal">
            <a:bevelT w="190500" h="127000"/>
            <a:contourClr>
              <a:srgbClr val="FFFFFF"/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132" name="Rounded Rectangle 131"/>
          <p:cNvSpPr/>
          <p:nvPr/>
        </p:nvSpPr>
        <p:spPr bwMode="gray">
          <a:xfrm>
            <a:off x="5564698" y="2334767"/>
            <a:ext cx="342806" cy="242053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0A73C">
                  <a:tint val="5000"/>
                  <a:satMod val="100000"/>
                  <a:alpha val="0"/>
                </a:srgbClr>
              </a:gs>
              <a:gs pos="27000">
                <a:srgbClr val="FFFFFF">
                  <a:alpha val="10000"/>
                </a:srgbClr>
              </a:gs>
              <a:gs pos="55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rgbClr val="000000">
                <a:alpha val="3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200000"/>
            </a:lightRig>
          </a:scene3d>
          <a:sp3d prstMaterial="metal">
            <a:bevelT w="190500" h="127000"/>
            <a:contourClr>
              <a:srgbClr val="FFFFFF"/>
            </a:contourClr>
          </a:sp3d>
        </p:spPr>
        <p:txBody>
          <a:bodyPr rtlCol="0" anchor="ctr"/>
          <a:lstStyle/>
          <a:p>
            <a: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133" name="Rounded Rectangle 132"/>
          <p:cNvSpPr/>
          <p:nvPr/>
        </p:nvSpPr>
        <p:spPr bwMode="gray">
          <a:xfrm>
            <a:off x="6712988" y="2334767"/>
            <a:ext cx="342806" cy="242053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0A73C">
                  <a:tint val="5000"/>
                  <a:satMod val="100000"/>
                  <a:alpha val="0"/>
                </a:srgbClr>
              </a:gs>
              <a:gs pos="67000">
                <a:srgbClr val="FFFFFF">
                  <a:alpha val="10000"/>
                </a:srgbClr>
              </a:gs>
              <a:gs pos="86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rgbClr val="000000">
                <a:alpha val="3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200000"/>
            </a:lightRig>
          </a:scene3d>
          <a:sp3d prstMaterial="metal">
            <a:bevelT w="190500" h="127000"/>
            <a:contourClr>
              <a:srgbClr val="FFFFFF"/>
            </a:contourClr>
          </a:sp3d>
        </p:spPr>
        <p:txBody>
          <a:bodyPr rtlCol="0" anchor="ctr"/>
          <a:lstStyle/>
          <a:p>
            <a:pPr algn="ctr">
              <a:defRPr/>
            </a:pPr>
            <a:endParaRPr lang="en-US" kern="0" smtClean="0">
              <a:solidFill>
                <a:srgbClr val="000000"/>
              </a:solidFill>
            </a:endParaRPr>
          </a:p>
        </p:txBody>
      </p:sp>
      <p:sp>
        <p:nvSpPr>
          <p:cNvPr id="135" name="Rounded Rectangle 134"/>
          <p:cNvSpPr/>
          <p:nvPr/>
        </p:nvSpPr>
        <p:spPr bwMode="gray">
          <a:xfrm>
            <a:off x="3207956" y="2334767"/>
            <a:ext cx="342806" cy="242053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0A73C">
                  <a:tint val="5000"/>
                  <a:satMod val="100000"/>
                  <a:alpha val="0"/>
                </a:srgbClr>
              </a:gs>
              <a:gs pos="45000">
                <a:srgbClr val="FFFFFF">
                  <a:alpha val="10000"/>
                </a:srgbClr>
              </a:gs>
              <a:gs pos="72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rgbClr val="000000">
                <a:alpha val="3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200000"/>
            </a:lightRig>
          </a:scene3d>
          <a:sp3d prstMaterial="metal">
            <a:bevelT w="190500" h="127000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6" name="Rounded Rectangle 135"/>
          <p:cNvSpPr/>
          <p:nvPr/>
        </p:nvSpPr>
        <p:spPr bwMode="gray">
          <a:xfrm>
            <a:off x="1999857" y="2334767"/>
            <a:ext cx="342806" cy="242053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60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  <a:tileRect/>
          </a:gradFill>
          <a:ln w="19050" cap="flat" cmpd="sng" algn="ctr">
            <a:solidFill>
              <a:srgbClr val="000000">
                <a:alpha val="30000"/>
              </a:srgb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4200000"/>
            </a:lightRig>
          </a:scene3d>
          <a:sp3d prstMaterial="metal">
            <a:bevelT w="190500" h="127000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7" name="Round Same Side Corner Rectangle 136"/>
          <p:cNvSpPr/>
          <p:nvPr/>
        </p:nvSpPr>
        <p:spPr bwMode="gray">
          <a:xfrm>
            <a:off x="1315209" y="1606911"/>
            <a:ext cx="6495361" cy="408691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0">
                <a:schemeClr val="tx2"/>
              </a:gs>
              <a:gs pos="8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40000"/>
                  <a:lumOff val="6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b"/>
          <a:lstStyle/>
          <a:p>
            <a:pPr lvl="0" algn="ctr">
              <a:defRPr/>
            </a:pPr>
            <a:r>
              <a:rPr lang="en-US" sz="2400" b="1" kern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chữ</a:t>
            </a:r>
            <a:endParaRPr lang="en-US" sz="2400" b="1" kern="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96" name="Rectangle 195"/>
          <p:cNvSpPr/>
          <p:nvPr/>
        </p:nvSpPr>
        <p:spPr bwMode="gray">
          <a:xfrm>
            <a:off x="1678603" y="4792310"/>
            <a:ext cx="9717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Label</a:t>
            </a:r>
            <a:r>
              <a:rPr kumimoji="0" lang="en-US" sz="2000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 1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</a:endParaRPr>
          </a:p>
        </p:txBody>
      </p:sp>
      <p:sp>
        <p:nvSpPr>
          <p:cNvPr id="234" name="Oval Callout 233"/>
          <p:cNvSpPr/>
          <p:nvPr/>
        </p:nvSpPr>
        <p:spPr bwMode="gray">
          <a:xfrm>
            <a:off x="5392178" y="2913007"/>
            <a:ext cx="680042" cy="284851"/>
          </a:xfrm>
          <a:prstGeom prst="wedgeEllipseCallout">
            <a:avLst>
              <a:gd name="adj1" fmla="val 423"/>
              <a:gd name="adj2" fmla="val 72935"/>
            </a:avLst>
          </a:prstGeom>
          <a:solidFill>
            <a:srgbClr val="FFFFFF"/>
          </a:solidFill>
          <a:ln w="22225" cap="flat" cmpd="sng" algn="ctr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60%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5" name="Oval Callout 234"/>
          <p:cNvSpPr/>
          <p:nvPr/>
        </p:nvSpPr>
        <p:spPr bwMode="gray">
          <a:xfrm>
            <a:off x="4207561" y="2516698"/>
            <a:ext cx="680042" cy="284851"/>
          </a:xfrm>
          <a:prstGeom prst="wedgeEllipseCallout">
            <a:avLst>
              <a:gd name="adj1" fmla="val 423"/>
              <a:gd name="adj2" fmla="val 72935"/>
            </a:avLst>
          </a:prstGeom>
          <a:solidFill>
            <a:srgbClr val="FFFFFF"/>
          </a:solidFill>
          <a:ln w="22225" cap="flat" cmpd="sng" algn="ctr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80%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6" name="Oval Callout 235"/>
          <p:cNvSpPr/>
          <p:nvPr/>
        </p:nvSpPr>
        <p:spPr bwMode="gray">
          <a:xfrm>
            <a:off x="6540468" y="3937826"/>
            <a:ext cx="680042" cy="284851"/>
          </a:xfrm>
          <a:prstGeom prst="wedgeEllipseCallout">
            <a:avLst>
              <a:gd name="adj1" fmla="val 423"/>
              <a:gd name="adj2" fmla="val 72935"/>
            </a:avLst>
          </a:prstGeom>
          <a:solidFill>
            <a:srgbClr val="FFFFFF"/>
          </a:solidFill>
          <a:ln w="22225" cap="flat" cmpd="sng" algn="ctr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25%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7" name="Oval Callout 236"/>
          <p:cNvSpPr/>
          <p:nvPr/>
        </p:nvSpPr>
        <p:spPr bwMode="gray">
          <a:xfrm>
            <a:off x="1784176" y="2062510"/>
            <a:ext cx="806624" cy="284851"/>
          </a:xfrm>
          <a:prstGeom prst="wedgeEllipseCallout">
            <a:avLst>
              <a:gd name="adj1" fmla="val -2687"/>
              <a:gd name="adj2" fmla="val 75803"/>
            </a:avLst>
          </a:prstGeom>
          <a:solidFill>
            <a:srgbClr val="FFFFFF"/>
          </a:solidFill>
          <a:ln w="22225" cap="flat" cmpd="sng" algn="ctr">
            <a:solidFill>
              <a:srgbClr val="FF6600"/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1" i="0" u="none" strike="noStrike" kern="0" cap="none" spc="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ea typeface="+mn-ea"/>
                <a:cs typeface="+mn-cs"/>
              </a:rPr>
              <a:t>100%</a:t>
            </a:r>
            <a:endParaRPr kumimoji="0" lang="en-US" b="1" i="0" u="none" strike="noStrike" kern="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8" name="Oval Callout 237"/>
          <p:cNvSpPr/>
          <p:nvPr/>
        </p:nvSpPr>
        <p:spPr bwMode="gray">
          <a:xfrm>
            <a:off x="3035436" y="3375368"/>
            <a:ext cx="680042" cy="284851"/>
          </a:xfrm>
          <a:prstGeom prst="wedgeEllipseCallout">
            <a:avLst>
              <a:gd name="adj1" fmla="val 423"/>
              <a:gd name="adj2" fmla="val 72935"/>
            </a:avLst>
          </a:prstGeom>
          <a:solidFill>
            <a:srgbClr val="FFFFFF"/>
          </a:solidFill>
          <a:ln w="22225" cap="flat" cmpd="sng" algn="ctr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ea typeface="+mn-ea"/>
                <a:cs typeface="+mn-cs"/>
              </a:rPr>
              <a:t>50%</a:t>
            </a:r>
            <a:endParaRPr kumimoji="0" lang="en-US" sz="1600" b="1" i="0" u="none" strike="noStrike" kern="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239" name="Rectangle 238"/>
          <p:cNvSpPr/>
          <p:nvPr/>
        </p:nvSpPr>
        <p:spPr bwMode="gray">
          <a:xfrm>
            <a:off x="2886075" y="4792310"/>
            <a:ext cx="9733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000" b="1" kern="0" dirty="0" smtClean="0"/>
              <a:t>Label 2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240" name="Rectangle 239"/>
          <p:cNvSpPr/>
          <p:nvPr/>
        </p:nvSpPr>
        <p:spPr bwMode="gray">
          <a:xfrm>
            <a:off x="4061675" y="4792310"/>
            <a:ext cx="9701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000" b="1" kern="0" dirty="0" smtClean="0"/>
              <a:t>Label 3</a:t>
            </a:r>
          </a:p>
        </p:txBody>
      </p:sp>
      <p:sp>
        <p:nvSpPr>
          <p:cNvPr id="241" name="Rectangle 240"/>
          <p:cNvSpPr/>
          <p:nvPr/>
        </p:nvSpPr>
        <p:spPr bwMode="gray">
          <a:xfrm>
            <a:off x="5248003" y="4792310"/>
            <a:ext cx="9797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000" b="1" kern="0" dirty="0" smtClean="0"/>
              <a:t>Label 4</a:t>
            </a:r>
          </a:p>
        </p:txBody>
      </p:sp>
      <p:sp>
        <p:nvSpPr>
          <p:cNvPr id="242" name="Rectangle 241"/>
          <p:cNvSpPr/>
          <p:nvPr/>
        </p:nvSpPr>
        <p:spPr bwMode="gray">
          <a:xfrm>
            <a:off x="6392532" y="4792310"/>
            <a:ext cx="9701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2000" b="1" kern="0" dirty="0" smtClean="0"/>
              <a:t>Label 5</a:t>
            </a:r>
          </a:p>
        </p:txBody>
      </p:sp>
      <p:sp>
        <p:nvSpPr>
          <p:cNvPr id="243" name="Rectangle 102"/>
          <p:cNvSpPr>
            <a:spLocks noChangeArrowheads="1"/>
          </p:cNvSpPr>
          <p:nvPr/>
        </p:nvSpPr>
        <p:spPr bwMode="black">
          <a:xfrm>
            <a:off x="1508549" y="5301247"/>
            <a:ext cx="6112788" cy="7078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sz="2000" kern="0" dirty="0" smtClean="0"/>
              <a:t>This is placeholder text. </a:t>
            </a:r>
          </a:p>
          <a:p>
            <a:pPr lvl="0" algn="ctr">
              <a:defRPr/>
            </a:pPr>
            <a:r>
              <a:rPr lang="en-US" sz="2000" kern="0" dirty="0" smtClean="0"/>
              <a:t>This text can be replaced with your own text. </a:t>
            </a:r>
            <a:endParaRPr kumimoji="0" lang="en-US" sz="20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1186434" y="5495925"/>
            <a:ext cx="65097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cs typeface="Arial" charset="0"/>
              </a:rPr>
              <a:t>This is placeholder text. This text can be replaced with your own text.</a:t>
            </a:r>
          </a:p>
        </p:txBody>
      </p:sp>
      <p:sp>
        <p:nvSpPr>
          <p:cNvPr id="54" name="Chevron 53"/>
          <p:cNvSpPr/>
          <p:nvPr/>
        </p:nvSpPr>
        <p:spPr bwMode="gray">
          <a:xfrm>
            <a:off x="7044984" y="3185824"/>
            <a:ext cx="1803741" cy="697437"/>
          </a:xfrm>
          <a:prstGeom prst="chevron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</a:schemeClr>
              </a:gs>
              <a:gs pos="15000">
                <a:schemeClr val="accent6"/>
              </a:gs>
              <a:gs pos="50000">
                <a:schemeClr val="accent6">
                  <a:lumMod val="75000"/>
                </a:schemeClr>
              </a:gs>
              <a:gs pos="85000">
                <a:schemeClr val="accent6">
                  <a:lumMod val="60000"/>
                  <a:lumOff val="40000"/>
                </a:schemeClr>
              </a:gs>
              <a:gs pos="100000">
                <a:schemeClr val="accent6">
                  <a:lumMod val="20000"/>
                  <a:lumOff val="8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14300" h="508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2015</a:t>
            </a:r>
          </a:p>
        </p:txBody>
      </p:sp>
      <p:sp>
        <p:nvSpPr>
          <p:cNvPr id="55" name="Chevron 54"/>
          <p:cNvSpPr/>
          <p:nvPr/>
        </p:nvSpPr>
        <p:spPr bwMode="gray">
          <a:xfrm>
            <a:off x="5657066" y="3192722"/>
            <a:ext cx="1803741" cy="697437"/>
          </a:xfrm>
          <a:prstGeom prst="chevron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15000">
                <a:schemeClr val="accent3"/>
              </a:gs>
              <a:gs pos="50000">
                <a:schemeClr val="accent3">
                  <a:lumMod val="75000"/>
                </a:schemeClr>
              </a:gs>
              <a:gs pos="85000">
                <a:schemeClr val="accent3">
                  <a:lumMod val="60000"/>
                  <a:lumOff val="40000"/>
                </a:schemeClr>
              </a:gs>
              <a:gs pos="100000">
                <a:schemeClr val="accent4">
                  <a:lumMod val="20000"/>
                  <a:lumOff val="8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14300" h="508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2010</a:t>
            </a:r>
            <a:endParaRPr lang="en-US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56" name="Chevron 55"/>
          <p:cNvSpPr/>
          <p:nvPr/>
        </p:nvSpPr>
        <p:spPr bwMode="gray">
          <a:xfrm>
            <a:off x="4269572" y="3192722"/>
            <a:ext cx="1803741" cy="697437"/>
          </a:xfrm>
          <a:prstGeom prst="chevron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15000">
                <a:schemeClr val="accent5"/>
              </a:gs>
              <a:gs pos="50000">
                <a:schemeClr val="accent5">
                  <a:lumMod val="75000"/>
                </a:schemeClr>
              </a:gs>
              <a:gs pos="85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20000"/>
                  <a:lumOff val="8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14300" h="508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2005</a:t>
            </a:r>
            <a:endParaRPr lang="en-US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57" name="Chevron 56"/>
          <p:cNvSpPr/>
          <p:nvPr/>
        </p:nvSpPr>
        <p:spPr bwMode="gray">
          <a:xfrm>
            <a:off x="2882078" y="3192722"/>
            <a:ext cx="1803741" cy="697437"/>
          </a:xfrm>
          <a:prstGeom prst="chevron">
            <a:avLst/>
          </a:prstGeo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15000">
                <a:schemeClr val="accent1"/>
              </a:gs>
              <a:gs pos="50000">
                <a:schemeClr val="accent1">
                  <a:lumMod val="75000"/>
                </a:schemeClr>
              </a:gs>
              <a:gs pos="85000">
                <a:schemeClr val="accent1">
                  <a:lumMod val="60000"/>
                  <a:lumOff val="4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14300" h="508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2000</a:t>
            </a:r>
          </a:p>
        </p:txBody>
      </p:sp>
      <p:sp>
        <p:nvSpPr>
          <p:cNvPr id="63" name="Chevron 62"/>
          <p:cNvSpPr/>
          <p:nvPr/>
        </p:nvSpPr>
        <p:spPr bwMode="gray">
          <a:xfrm>
            <a:off x="1399650" y="3192722"/>
            <a:ext cx="1898676" cy="697437"/>
          </a:xfrm>
          <a:prstGeom prst="chevron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15000">
                <a:schemeClr val="accent2"/>
              </a:gs>
              <a:gs pos="50000">
                <a:schemeClr val="accent2">
                  <a:lumMod val="75000"/>
                </a:schemeClr>
              </a:gs>
              <a:gs pos="8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162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14300" h="508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alt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1995</a:t>
            </a:r>
          </a:p>
        </p:txBody>
      </p:sp>
      <p:sp>
        <p:nvSpPr>
          <p:cNvPr id="64" name="Oval 63"/>
          <p:cNvSpPr/>
          <p:nvPr/>
        </p:nvSpPr>
        <p:spPr bwMode="gray">
          <a:xfrm>
            <a:off x="8556197" y="3450819"/>
            <a:ext cx="155973" cy="155973"/>
          </a:xfrm>
          <a:prstGeom prst="ellipse">
            <a:avLst/>
          </a:prstGeom>
          <a:gradFill>
            <a:gsLst>
              <a:gs pos="0">
                <a:schemeClr val="accent6">
                  <a:lumMod val="20000"/>
                  <a:lumOff val="80000"/>
                </a:schemeClr>
              </a:gs>
              <a:gs pos="46000">
                <a:schemeClr val="accent6"/>
              </a:gs>
              <a:gs pos="100000">
                <a:schemeClr val="accent6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68" name="Oval 67"/>
          <p:cNvSpPr/>
          <p:nvPr/>
        </p:nvSpPr>
        <p:spPr bwMode="gray">
          <a:xfrm>
            <a:off x="7160946" y="3466257"/>
            <a:ext cx="155973" cy="155973"/>
          </a:xfrm>
          <a:prstGeom prst="ellipse">
            <a:avLst/>
          </a:prstGeom>
          <a:gradFill>
            <a:gsLst>
              <a:gs pos="0">
                <a:schemeClr val="accent3">
                  <a:lumMod val="20000"/>
                  <a:lumOff val="80000"/>
                </a:schemeClr>
              </a:gs>
              <a:gs pos="46000">
                <a:schemeClr val="accent3"/>
              </a:gs>
              <a:gs pos="100000">
                <a:schemeClr val="accent3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69" name="Oval 68"/>
          <p:cNvSpPr/>
          <p:nvPr/>
        </p:nvSpPr>
        <p:spPr bwMode="gray">
          <a:xfrm>
            <a:off x="5782662" y="3466257"/>
            <a:ext cx="155973" cy="155973"/>
          </a:xfrm>
          <a:prstGeom prst="ellipse">
            <a:avLst/>
          </a:prstGeom>
          <a:gradFill>
            <a:gsLst>
              <a:gs pos="0">
                <a:schemeClr val="accent5">
                  <a:lumMod val="20000"/>
                  <a:lumOff val="80000"/>
                </a:schemeClr>
              </a:gs>
              <a:gs pos="46000">
                <a:schemeClr val="accent5"/>
              </a:gs>
              <a:gs pos="100000">
                <a:schemeClr val="accent5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70" name="Oval 69"/>
          <p:cNvSpPr/>
          <p:nvPr/>
        </p:nvSpPr>
        <p:spPr bwMode="gray">
          <a:xfrm>
            <a:off x="4401257" y="3466257"/>
            <a:ext cx="155973" cy="155973"/>
          </a:xfrm>
          <a:prstGeom prst="ellipse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46000">
                <a:schemeClr val="accent1"/>
              </a:gs>
              <a:gs pos="100000">
                <a:schemeClr val="accent1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sp>
        <p:nvSpPr>
          <p:cNvPr id="71" name="Oval 70"/>
          <p:cNvSpPr/>
          <p:nvPr/>
        </p:nvSpPr>
        <p:spPr bwMode="gray">
          <a:xfrm>
            <a:off x="2999506" y="3466257"/>
            <a:ext cx="155973" cy="155973"/>
          </a:xfrm>
          <a:prstGeom prst="ellipse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6000">
                <a:schemeClr val="accent2"/>
              </a:gs>
              <a:gs pos="100000">
                <a:schemeClr val="accent2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  <p:cxnSp>
        <p:nvCxnSpPr>
          <p:cNvPr id="72" name="Straight Connector 71"/>
          <p:cNvCxnSpPr/>
          <p:nvPr/>
        </p:nvCxnSpPr>
        <p:spPr>
          <a:xfrm rot="16200000" flipH="1">
            <a:off x="1832920" y="2267403"/>
            <a:ext cx="1246931" cy="1150776"/>
          </a:xfrm>
          <a:prstGeom prst="line">
            <a:avLst/>
          </a:prstGeom>
          <a:ln>
            <a:solidFill>
              <a:schemeClr val="accent2"/>
            </a:solidFill>
            <a:head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 rot="16200000" flipH="1">
            <a:off x="4600505" y="2267404"/>
            <a:ext cx="1246931" cy="1150776"/>
          </a:xfrm>
          <a:prstGeom prst="line">
            <a:avLst/>
          </a:prstGeom>
          <a:ln>
            <a:head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rot="16200000" flipH="1">
            <a:off x="7389426" y="2267405"/>
            <a:ext cx="1246931" cy="1150776"/>
          </a:xfrm>
          <a:prstGeom prst="line">
            <a:avLst/>
          </a:prstGeom>
          <a:ln>
            <a:solidFill>
              <a:schemeClr val="accent6"/>
            </a:solidFill>
            <a:head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rot="5400000">
            <a:off x="3213663" y="3688286"/>
            <a:ext cx="1246931" cy="1150776"/>
          </a:xfrm>
          <a:prstGeom prst="line">
            <a:avLst/>
          </a:prstGeom>
          <a:ln>
            <a:solidFill>
              <a:schemeClr val="accent1"/>
            </a:solidFill>
            <a:headEnd type="none"/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 rot="5400000">
            <a:off x="5966007" y="3688286"/>
            <a:ext cx="1246931" cy="1150776"/>
          </a:xfrm>
          <a:prstGeom prst="line">
            <a:avLst/>
          </a:prstGeom>
          <a:ln>
            <a:solidFill>
              <a:schemeClr val="accent3"/>
            </a:solidFill>
            <a:headEnd type="none"/>
            <a:tailEnd type="oval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238125" y="2143125"/>
            <a:ext cx="19329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2"/>
                </a:solidFill>
                <a:uLnTx/>
                <a:uFillTx/>
              </a:rPr>
              <a:t>Label 1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2"/>
              </a:solidFill>
              <a:uLnTx/>
              <a:uFillTx/>
            </a:endParaRPr>
          </a:p>
        </p:txBody>
      </p:sp>
      <p:sp>
        <p:nvSpPr>
          <p:cNvPr id="78" name="Rectangle 11"/>
          <p:cNvSpPr>
            <a:spLocks noChangeArrowheads="1"/>
          </p:cNvSpPr>
          <p:nvPr/>
        </p:nvSpPr>
        <p:spPr bwMode="auto">
          <a:xfrm>
            <a:off x="348068" y="2487394"/>
            <a:ext cx="197223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2"/>
              </a:buClr>
              <a:buSzPts val="1200"/>
              <a:buFont typeface="Arial" pitchFamily="34" charset="0"/>
              <a:buChar char="•"/>
            </a:pPr>
            <a:r>
              <a:rPr lang="en-US" smtClean="0"/>
              <a:t>Chữ</a:t>
            </a:r>
            <a:endParaRPr lang="en-US" dirty="0" smtClean="0"/>
          </a:p>
        </p:txBody>
      </p:sp>
      <p:sp>
        <p:nvSpPr>
          <p:cNvPr id="79" name="Rectangle 78"/>
          <p:cNvSpPr/>
          <p:nvPr/>
        </p:nvSpPr>
        <p:spPr>
          <a:xfrm>
            <a:off x="3057525" y="2143125"/>
            <a:ext cx="19329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5"/>
                </a:solidFill>
                <a:uLnTx/>
                <a:uFillTx/>
              </a:rPr>
              <a:t>Label 3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5"/>
              </a:solidFill>
              <a:uLnTx/>
              <a:uFillTx/>
            </a:endParaRPr>
          </a:p>
        </p:txBody>
      </p:sp>
      <p:sp>
        <p:nvSpPr>
          <p:cNvPr id="80" name="Rectangle 11"/>
          <p:cNvSpPr>
            <a:spLocks noChangeArrowheads="1"/>
          </p:cNvSpPr>
          <p:nvPr/>
        </p:nvSpPr>
        <p:spPr bwMode="auto">
          <a:xfrm>
            <a:off x="3174111" y="2487394"/>
            <a:ext cx="190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5"/>
              </a:buClr>
              <a:buSzPts val="1200"/>
              <a:buFont typeface="Arial" pitchFamily="34" charset="0"/>
              <a:buChar char="•"/>
            </a:pPr>
            <a:r>
              <a:rPr lang="en-US" smtClean="0"/>
              <a:t>Chữ</a:t>
            </a:r>
            <a:endParaRPr lang="en-US" dirty="0" smtClean="0"/>
          </a:p>
        </p:txBody>
      </p:sp>
      <p:sp>
        <p:nvSpPr>
          <p:cNvPr id="81" name="Rectangle 80"/>
          <p:cNvSpPr/>
          <p:nvPr/>
        </p:nvSpPr>
        <p:spPr>
          <a:xfrm>
            <a:off x="5883021" y="2143125"/>
            <a:ext cx="19329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6"/>
                </a:solidFill>
                <a:uLnTx/>
                <a:uFillTx/>
              </a:rPr>
              <a:t>Label 5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6"/>
              </a:solidFill>
              <a:uLnTx/>
              <a:uFillTx/>
            </a:endParaRPr>
          </a:p>
        </p:txBody>
      </p:sp>
      <p:sp>
        <p:nvSpPr>
          <p:cNvPr id="82" name="Rectangle 11"/>
          <p:cNvSpPr>
            <a:spLocks noChangeArrowheads="1"/>
          </p:cNvSpPr>
          <p:nvPr/>
        </p:nvSpPr>
        <p:spPr bwMode="auto">
          <a:xfrm>
            <a:off x="5999607" y="2487394"/>
            <a:ext cx="190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6"/>
              </a:buClr>
              <a:buSzPts val="1200"/>
              <a:buFont typeface="Arial" pitchFamily="34" charset="0"/>
              <a:buChar char="•"/>
            </a:pPr>
            <a:r>
              <a:rPr lang="en-US" smtClean="0"/>
              <a:t>Chữ</a:t>
            </a:r>
            <a:endParaRPr lang="en-US" dirty="0" smtClean="0"/>
          </a:p>
        </p:txBody>
      </p:sp>
      <p:sp>
        <p:nvSpPr>
          <p:cNvPr id="83" name="Rectangle 82"/>
          <p:cNvSpPr/>
          <p:nvPr/>
        </p:nvSpPr>
        <p:spPr>
          <a:xfrm>
            <a:off x="1658022" y="4558036"/>
            <a:ext cx="19329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uLnTx/>
                <a:uFillTx/>
              </a:rPr>
              <a:t>Label 2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1"/>
              </a:solidFill>
              <a:uLnTx/>
              <a:uFillTx/>
            </a:endParaRPr>
          </a:p>
        </p:txBody>
      </p:sp>
      <p:sp>
        <p:nvSpPr>
          <p:cNvPr id="84" name="Rectangle 11"/>
          <p:cNvSpPr>
            <a:spLocks noChangeArrowheads="1"/>
          </p:cNvSpPr>
          <p:nvPr/>
        </p:nvSpPr>
        <p:spPr bwMode="auto">
          <a:xfrm>
            <a:off x="1685925" y="3987679"/>
            <a:ext cx="190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1"/>
              </a:buClr>
              <a:buSzPts val="1200"/>
              <a:buFont typeface="Arial" pitchFamily="34" charset="0"/>
              <a:buChar char="•"/>
            </a:pPr>
            <a:r>
              <a:rPr lang="en-US" smtClean="0"/>
              <a:t>Chữ</a:t>
            </a:r>
            <a:endParaRPr lang="en-US" dirty="0" smtClean="0"/>
          </a:p>
        </p:txBody>
      </p:sp>
      <p:sp>
        <p:nvSpPr>
          <p:cNvPr id="85" name="Rectangle 84"/>
          <p:cNvSpPr/>
          <p:nvPr/>
        </p:nvSpPr>
        <p:spPr>
          <a:xfrm>
            <a:off x="4477422" y="4579263"/>
            <a:ext cx="193290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200" b="1" i="0" u="none" strike="noStrike" kern="0" cap="none" spc="0" normalizeH="0" baseline="0" noProof="0" dirty="0" smtClean="0">
                <a:ln>
                  <a:noFill/>
                </a:ln>
                <a:solidFill>
                  <a:schemeClr val="accent3"/>
                </a:solidFill>
                <a:uLnTx/>
                <a:uFillTx/>
              </a:rPr>
              <a:t>Label 4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chemeClr val="accent3"/>
              </a:solidFill>
              <a:uLnTx/>
              <a:uFillTx/>
            </a:endParaRPr>
          </a:p>
        </p:txBody>
      </p:sp>
      <p:sp>
        <p:nvSpPr>
          <p:cNvPr id="86" name="Rectangle 11"/>
          <p:cNvSpPr>
            <a:spLocks noChangeArrowheads="1"/>
          </p:cNvSpPr>
          <p:nvPr/>
        </p:nvSpPr>
        <p:spPr bwMode="auto">
          <a:xfrm>
            <a:off x="4526661" y="3987679"/>
            <a:ext cx="190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Clr>
                <a:schemeClr val="accent3"/>
              </a:buClr>
              <a:buSzPts val="1200"/>
              <a:buFont typeface="Arial" pitchFamily="34" charset="0"/>
              <a:buChar char="•"/>
            </a:pPr>
            <a:r>
              <a:rPr lang="en-US" smtClean="0"/>
              <a:t>Chữ</a:t>
            </a:r>
            <a:endParaRPr lang="en-US" dirty="0" smtClean="0"/>
          </a:p>
        </p:txBody>
      </p:sp>
      <p:sp>
        <p:nvSpPr>
          <p:cNvPr id="87" name="Rectangle 86"/>
          <p:cNvSpPr/>
          <p:nvPr/>
        </p:nvSpPr>
        <p:spPr>
          <a:xfrm>
            <a:off x="688557" y="1408938"/>
            <a:ext cx="4718359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80000"/>
            </a:pPr>
            <a:r>
              <a:rPr lang="en-US" sz="2200" b="1" kern="10" smtClean="0"/>
              <a:t>Thêm chữ</a:t>
            </a:r>
            <a:endParaRPr lang="en-US" sz="2200" b="1" kern="10" dirty="0"/>
          </a:p>
        </p:txBody>
      </p:sp>
      <p:sp>
        <p:nvSpPr>
          <p:cNvPr id="88" name="TG_Oval 16"/>
          <p:cNvSpPr/>
          <p:nvPr/>
        </p:nvSpPr>
        <p:spPr bwMode="gray">
          <a:xfrm>
            <a:off x="552450" y="1575392"/>
            <a:ext cx="135952" cy="13595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>
            <a:outerShdw blurRad="38100" dir="18900000" sy="23000" kx="-1200000" algn="bl" rotWithShape="0">
              <a:prstClr val="black">
                <a:alpha val="43000"/>
              </a:prstClr>
            </a:outerShdw>
          </a:effectLst>
          <a:scene3d>
            <a:camera prst="isometricOffAxis1Left">
              <a:rot lat="0" lon="0" rev="0"/>
            </a:camera>
            <a:lightRig rig="twoPt" dir="t">
              <a:rot lat="0" lon="0" rev="5400000"/>
            </a:lightRig>
          </a:scene3d>
          <a:sp3d prstMaterial="plastic">
            <a:bevelT w="6985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Pentagon 88"/>
          <p:cNvSpPr/>
          <p:nvPr/>
        </p:nvSpPr>
        <p:spPr bwMode="gray">
          <a:xfrm>
            <a:off x="208580" y="3192722"/>
            <a:ext cx="1636784" cy="697437"/>
          </a:xfrm>
          <a:prstGeom prst="homePlate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24000">
                <a:schemeClr val="accent4">
                  <a:alpha val="80000"/>
                </a:schemeClr>
              </a:gs>
              <a:gs pos="50000">
                <a:schemeClr val="accent4">
                  <a:lumMod val="75000"/>
                  <a:alpha val="50000"/>
                </a:schemeClr>
              </a:gs>
              <a:gs pos="85000">
                <a:schemeClr val="accent4">
                  <a:lumMod val="60000"/>
                  <a:lumOff val="40000"/>
                  <a:alpha val="0"/>
                </a:schemeClr>
              </a:gs>
              <a:gs pos="100000">
                <a:schemeClr val="accent3">
                  <a:lumMod val="20000"/>
                  <a:lumOff val="80000"/>
                  <a:alpha val="0"/>
                </a:schemeClr>
              </a:gs>
            </a:gsLst>
            <a:lin ang="108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prstMaterial="dkEdge">
            <a:bevelT w="152400" h="88900"/>
            <a:contourClr>
              <a:srgbClr val="000000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 altLang="en-US" sz="2400" dirty="0" smtClean="0">
              <a:cs typeface="Arial" pitchFamily="34" charset="0"/>
            </a:endParaRPr>
          </a:p>
        </p:txBody>
      </p:sp>
      <p:sp>
        <p:nvSpPr>
          <p:cNvPr id="90" name="Oval 89"/>
          <p:cNvSpPr/>
          <p:nvPr/>
        </p:nvSpPr>
        <p:spPr bwMode="gray">
          <a:xfrm>
            <a:off x="1565703" y="3466257"/>
            <a:ext cx="155973" cy="155973"/>
          </a:xfrm>
          <a:prstGeom prst="ellipse">
            <a:avLst/>
          </a:prstGeo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46000">
                <a:schemeClr val="accent4"/>
              </a:gs>
              <a:gs pos="100000">
                <a:schemeClr val="accent4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en-US" sz="6200" b="1" i="1">
              <a:gradFill flip="none" rotWithShape="1">
                <a:gsLst>
                  <a:gs pos="0">
                    <a:schemeClr val="lt1">
                      <a:shade val="30000"/>
                      <a:satMod val="115000"/>
                      <a:alpha val="20000"/>
                    </a:schemeClr>
                  </a:gs>
                  <a:gs pos="50000">
                    <a:schemeClr val="lt1">
                      <a:shade val="67500"/>
                      <a:satMod val="115000"/>
                      <a:alpha val="20000"/>
                    </a:schemeClr>
                  </a:gs>
                  <a:gs pos="100000">
                    <a:schemeClr val="lt1">
                      <a:shade val="100000"/>
                      <a:satMod val="115000"/>
                      <a:alpha val="20000"/>
                    </a:schemeClr>
                  </a:gs>
                </a:gsLst>
                <a:lin ang="16200000" scaled="1"/>
                <a:tileRect/>
              </a:gra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 bwMode="gray">
          <a:xfrm>
            <a:off x="4706845" y="1797482"/>
            <a:ext cx="3572889" cy="338542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chemeClr val="accent6">
                  <a:lumMod val="20000"/>
                  <a:lumOff val="80000"/>
                </a:schemeClr>
              </a:gs>
              <a:gs pos="97000">
                <a:schemeClr val="accent6">
                  <a:lumMod val="40000"/>
                  <a:lumOff val="60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9525" cap="flat" cmpd="sng" algn="ctr">
            <a:solidFill>
              <a:schemeClr val="accent6"/>
            </a:solidFill>
            <a:prstDash val="solid"/>
          </a:ln>
          <a:effectLst>
            <a:outerShdw blurRad="63500" dist="25400" dir="5400000" rotWithShape="0">
              <a:srgbClr val="000000">
                <a:alpha val="43137"/>
              </a:srgbClr>
            </a:outerShdw>
            <a:reflection blurRad="6350" stA="50000" endA="300" endPos="38500" dist="50800" dir="5400000" sy="-100000" algn="bl" rotWithShape="0"/>
          </a:effectLst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Calibri"/>
            </a:endParaRPr>
          </a:p>
        </p:txBody>
      </p:sp>
      <p:sp>
        <p:nvSpPr>
          <p:cNvPr id="7" name="Rectangle 6"/>
          <p:cNvSpPr/>
          <p:nvPr/>
        </p:nvSpPr>
        <p:spPr bwMode="gray">
          <a:xfrm>
            <a:off x="866775" y="1797482"/>
            <a:ext cx="3572889" cy="3385422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50000">
                <a:schemeClr val="accent5">
                  <a:lumMod val="20000"/>
                  <a:lumOff val="80000"/>
                </a:schemeClr>
              </a:gs>
              <a:gs pos="97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9525" cap="flat" cmpd="sng" algn="ctr">
            <a:solidFill>
              <a:schemeClr val="accent5"/>
            </a:solidFill>
            <a:prstDash val="solid"/>
          </a:ln>
          <a:effectLst>
            <a:outerShdw blurRad="63500" dist="25400" dir="5400000" rotWithShape="0">
              <a:srgbClr val="000000">
                <a:alpha val="43137"/>
              </a:srgbClr>
            </a:outerShdw>
            <a:reflection blurRad="6350" stA="50000" endA="300" endPos="38500" dist="50800" dir="5400000" sy="-100000" algn="bl" rotWithShape="0"/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>
              <a:solidFill>
                <a:sysClr val="windowText" lastClr="000000"/>
              </a:solidFill>
              <a:latin typeface="Calibri"/>
            </a:endParaRPr>
          </a:p>
        </p:txBody>
      </p:sp>
      <p:graphicFrame>
        <p:nvGraphicFramePr>
          <p:cNvPr id="8" name="Content Placeholder 4"/>
          <p:cNvGraphicFramePr>
            <a:graphicFrameLocks/>
          </p:cNvGraphicFramePr>
          <p:nvPr/>
        </p:nvGraphicFramePr>
        <p:xfrm>
          <a:off x="908074" y="1857251"/>
          <a:ext cx="3500508" cy="3322320"/>
        </p:xfrm>
        <a:graphic>
          <a:graphicData uri="http://schemas.openxmlformats.org/drawingml/2006/table">
            <a:tbl>
              <a:tblPr firstRow="1" firstCol="1" lastRow="1" bandRow="1">
                <a:tableStyleId>{5FD0F851-EC5A-4D38-B0AD-8093EC10F338}</a:tableStyleId>
              </a:tblPr>
              <a:tblGrid>
                <a:gridCol w="1375199"/>
                <a:gridCol w="1156418"/>
                <a:gridCol w="968891"/>
              </a:tblGrid>
              <a:tr h="321781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Value1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Value2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60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5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89</a:t>
                      </a:r>
                      <a:endParaRPr lang="en-US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O</a:t>
                      </a:r>
                      <a:endParaRPr lang="en-US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5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30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2949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Total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1,000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/>
                        <a:t>Resort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Content Placeholder 4"/>
          <p:cNvGraphicFramePr>
            <a:graphicFrameLocks/>
          </p:cNvGraphicFramePr>
          <p:nvPr/>
        </p:nvGraphicFramePr>
        <p:xfrm>
          <a:off x="4748145" y="1857251"/>
          <a:ext cx="3500506" cy="3322320"/>
        </p:xfrm>
        <a:graphic>
          <a:graphicData uri="http://schemas.openxmlformats.org/drawingml/2006/table">
            <a:tbl>
              <a:tblPr firstRow="1" firstCol="1" lastRow="1" bandRow="1">
                <a:tableStyleId>{68D230F3-CF80-4859-8CE7-A43EE81993B5}</a:tableStyleId>
              </a:tblPr>
              <a:tblGrid>
                <a:gridCol w="1406453"/>
                <a:gridCol w="1125163"/>
                <a:gridCol w="968890"/>
              </a:tblGrid>
              <a:tr h="321781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600" u="none" strike="noStrike" dirty="0" smtClean="0"/>
                        <a:t>Component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Value1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 smtClean="0"/>
                        <a:t>Value2</a:t>
                      </a:r>
                      <a:endParaRPr lang="en-US" sz="16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50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30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60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10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50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5</a:t>
                      </a:r>
                      <a:endParaRPr lang="en-US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b="1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89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O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3217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Component</a:t>
                      </a:r>
                      <a:endParaRPr lang="en-US" sz="1600" b="0" i="0" u="none" strike="noStrike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30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X</a:t>
                      </a:r>
                      <a:endParaRPr lang="en-US" sz="140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29496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Total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1,000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solidFill>
                            <a:srgbClr val="000000"/>
                          </a:solidFill>
                        </a:rPr>
                        <a:t>Resort</a:t>
                      </a:r>
                      <a:endParaRPr lang="en-US" sz="1400" b="0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Round Same Side Corner Rectangle 9"/>
          <p:cNvSpPr/>
          <p:nvPr/>
        </p:nvSpPr>
        <p:spPr bwMode="gray">
          <a:xfrm>
            <a:off x="872289" y="1455384"/>
            <a:ext cx="3583916" cy="396988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lIns="0" tIns="0" rIns="0" bIns="91440" anchor="ctr"/>
          <a:lstStyle/>
          <a:p>
            <a:pPr algn="ctr">
              <a:defRPr/>
            </a:pPr>
            <a:r>
              <a:rPr lang="en-US" sz="22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Chữ</a:t>
            </a:r>
            <a:endParaRPr lang="en-US" sz="22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Round Same Side Corner Rectangle 10"/>
          <p:cNvSpPr/>
          <p:nvPr/>
        </p:nvSpPr>
        <p:spPr bwMode="gray">
          <a:xfrm>
            <a:off x="4712359" y="1455384"/>
            <a:ext cx="3583916" cy="396988"/>
          </a:xfrm>
          <a:prstGeom prst="round2SameRect">
            <a:avLst>
              <a:gd name="adj1" fmla="val 50000"/>
              <a:gd name="adj2" fmla="val 0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lIns="0" tIns="0" rIns="0" bIns="91440" anchor="ctr"/>
          <a:lstStyle/>
          <a:p>
            <a:pPr algn="ctr">
              <a:defRPr/>
            </a:pPr>
            <a:r>
              <a:rPr lang="en-US" sz="2200" b="1" kern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Chữ</a:t>
            </a:r>
            <a:endParaRPr lang="en-US" sz="2200" b="1" kern="0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04950" y="5304634"/>
            <a:ext cx="61128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/>
            <a:r>
              <a:rPr lang="en-US" sz="2200" dirty="0" smtClean="0"/>
              <a:t>This is placeholder text. This text can be replaced with your own text.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41441" y="2095500"/>
            <a:ext cx="4473684" cy="790575"/>
          </a:xfrm>
        </p:spPr>
        <p:txBody>
          <a:bodyPr/>
          <a:lstStyle/>
          <a:p>
            <a:r>
              <a:rPr lang="en-US" smtClean="0">
                <a:solidFill>
                  <a:schemeClr val="accent1"/>
                </a:solidFill>
              </a:rPr>
              <a:t>Thêm tiêu đề</a:t>
            </a:r>
            <a:endParaRPr lang="en-US" dirty="0">
              <a:solidFill>
                <a:schemeClr val="accent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92083" y="1171575"/>
            <a:ext cx="7772400" cy="1144561"/>
          </a:xfrm>
        </p:spPr>
        <p:txBody>
          <a:bodyPr/>
          <a:lstStyle/>
          <a:p>
            <a:r>
              <a:rPr lang="vi-VN" sz="7200" smtClean="0"/>
              <a:t>Cảm ơn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>
            <a:off x="3795821" y="5401339"/>
            <a:ext cx="1584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L.O.G.O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Gallery ">
  <a:themeElements>
    <a:clrScheme name="Custom 303">
      <a:dk1>
        <a:sysClr val="windowText" lastClr="000000"/>
      </a:dk1>
      <a:lt1>
        <a:sysClr val="window" lastClr="FFFFFF"/>
      </a:lt1>
      <a:dk2>
        <a:srgbClr val="4F271C"/>
      </a:dk2>
      <a:lt2>
        <a:srgbClr val="EEE8DA"/>
      </a:lt2>
      <a:accent1>
        <a:srgbClr val="3891A7"/>
      </a:accent1>
      <a:accent2>
        <a:srgbClr val="37C99C"/>
      </a:accent2>
      <a:accent3>
        <a:srgbClr val="FEB80A"/>
      </a:accent3>
      <a:accent4>
        <a:srgbClr val="84AA33"/>
      </a:accent4>
      <a:accent5>
        <a:srgbClr val="DA7D60"/>
      </a:accent5>
      <a:accent6>
        <a:srgbClr val="9FA6BB"/>
      </a:accent6>
      <a:hlink>
        <a:srgbClr val="8DC765"/>
      </a:hlink>
      <a:folHlink>
        <a:srgbClr val="AA8A14"/>
      </a:folHlink>
    </a:clrScheme>
    <a:fontScheme name="edu03">
      <a:majorFont>
        <a:latin typeface="Corbel"/>
        <a:ea typeface=""/>
        <a:cs typeface=""/>
      </a:majorFont>
      <a:minorFont>
        <a:latin typeface="Corbe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50000"/>
                <a:satMod val="120000"/>
              </a:schemeClr>
            </a:gs>
            <a:gs pos="40000">
              <a:schemeClr val="phClr">
                <a:tint val="100000"/>
                <a:shade val="90000"/>
                <a:satMod val="100000"/>
              </a:schemeClr>
            </a:gs>
            <a:gs pos="100000">
              <a:schemeClr val="phClr">
                <a:tint val="90000"/>
                <a:shade val="100000"/>
                <a:satMod val="120000"/>
                <a:lumMod val="120000"/>
              </a:schemeClr>
            </a:gs>
          </a:gsLst>
          <a:path path="circle">
            <a:fillToRect l="115000" t="-15000" r="-15000" b="115000"/>
          </a:path>
        </a:gradFill>
        <a:gradFill rotWithShape="1">
          <a:gsLst>
            <a:gs pos="0">
              <a:schemeClr val="phClr">
                <a:tint val="100000"/>
                <a:shade val="80000"/>
                <a:satMod val="150000"/>
                <a:lumMod val="100000"/>
              </a:schemeClr>
            </a:gs>
            <a:gs pos="20000">
              <a:schemeClr val="phClr">
                <a:tint val="100000"/>
                <a:shade val="90000"/>
                <a:satMod val="100000"/>
              </a:schemeClr>
            </a:gs>
            <a:gs pos="100000">
              <a:schemeClr val="phClr">
                <a:tint val="90000"/>
                <a:shade val="100000"/>
                <a:satMod val="120000"/>
                <a:lum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2016</TotalTime>
  <Words>972</Words>
  <Application>Microsoft Office PowerPoint</Application>
  <PresentationFormat>On-screen Show (4:3)</PresentationFormat>
  <Paragraphs>336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Corbel</vt:lpstr>
      <vt:lpstr>Verdana</vt:lpstr>
      <vt:lpstr>Wingdings</vt:lpstr>
      <vt:lpstr>Wingdings 3</vt:lpstr>
      <vt:lpstr>ThemeGallery </vt:lpstr>
      <vt:lpstr>Mẫu Powerpoint</vt:lpstr>
      <vt:lpstr>Thêm tiêu đề</vt:lpstr>
      <vt:lpstr>Gợi ý</vt:lpstr>
      <vt:lpstr>Thêm tiêu đề</vt:lpstr>
      <vt:lpstr>Thêm tiêu đề</vt:lpstr>
      <vt:lpstr>Thêm tiêu đề</vt:lpstr>
      <vt:lpstr>Thêm tiêu đề</vt:lpstr>
      <vt:lpstr>Thêm văn bản </vt:lpstr>
      <vt:lpstr>Thêm tiêu đề</vt:lpstr>
      <vt:lpstr>Thêm tiêu đề</vt:lpstr>
      <vt:lpstr>Thêm tiêu đề</vt:lpstr>
      <vt:lpstr>Thêm tiêu đề</vt:lpstr>
      <vt:lpstr>Thêm tiêu đề</vt:lpstr>
      <vt:lpstr>Thêm văn bản </vt:lpstr>
      <vt:lpstr>Thêm tiêu đề</vt:lpstr>
      <vt:lpstr>Thêm văn bản </vt:lpstr>
      <vt:lpstr>Thêm tiêu đề</vt:lpstr>
      <vt:lpstr>Thêm tiêu đề</vt:lpstr>
      <vt:lpstr>Thêm tiêu đề</vt:lpstr>
      <vt:lpstr>Cảm ơn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206</cp:revision>
  <dcterms:created xsi:type="dcterms:W3CDTF">2008-06-30T09:57:40Z</dcterms:created>
  <dcterms:modified xsi:type="dcterms:W3CDTF">2016-03-14T07:00:36Z</dcterms:modified>
</cp:coreProperties>
</file>