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2"/>
  </p:notesMasterIdLst>
  <p:sldIdLst>
    <p:sldId id="256" r:id="rId2"/>
    <p:sldId id="288" r:id="rId3"/>
    <p:sldId id="259" r:id="rId4"/>
    <p:sldId id="277" r:id="rId5"/>
    <p:sldId id="281" r:id="rId6"/>
    <p:sldId id="291" r:id="rId7"/>
    <p:sldId id="284" r:id="rId8"/>
    <p:sldId id="286" r:id="rId9"/>
    <p:sldId id="268" r:id="rId10"/>
    <p:sldId id="280" r:id="rId11"/>
    <p:sldId id="279" r:id="rId12"/>
    <p:sldId id="282" r:id="rId13"/>
    <p:sldId id="287" r:id="rId14"/>
    <p:sldId id="283" r:id="rId15"/>
    <p:sldId id="262" r:id="rId16"/>
    <p:sldId id="289" r:id="rId17"/>
    <p:sldId id="290" r:id="rId18"/>
    <p:sldId id="278" r:id="rId19"/>
    <p:sldId id="292" r:id="rId20"/>
    <p:sldId id="276" r:id="rId21"/>
  </p:sldIdLst>
  <p:sldSz cx="9144000" cy="6858000" type="screen4x3"/>
  <p:notesSz cx="6858000" cy="97234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969696"/>
    <a:srgbClr val="9B9B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view3D>
      <c:rotX val="40"/>
      <c:hPercent val="100"/>
      <c:rotY val="260"/>
      <c:depthPercent val="100"/>
      <c:rAngAx val="0"/>
      <c:perspective val="9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3.9931668024255997E-2"/>
          <c:w val="1"/>
          <c:h val="0.7761604078336366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dLbls>
            <c:dLbl>
              <c:idx val="0"/>
              <c:layout>
                <c:manualLayout>
                  <c:x val="-2.7210884353741537E-2"/>
                  <c:y val="-1.1494252873563218E-2"/>
                </c:manualLayout>
              </c:layout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3605442176870748E-2"/>
                  <c:y val="8.0459770114942528E-2"/>
                </c:manualLayout>
              </c:layout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7.1428571428571494E-2"/>
                  <c:y val="4.5977011494252866E-2"/>
                </c:manualLayout>
              </c:layout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20</c:v>
                </c:pt>
                <c:pt idx="1">
                  <c:v>55</c:v>
                </c:pt>
                <c:pt idx="2">
                  <c:v>15</c:v>
                </c:pt>
                <c:pt idx="3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b"/>
      <c:overlay val="0"/>
      <c:txPr>
        <a:bodyPr/>
        <a:lstStyle/>
        <a:p>
          <a:pPr algn="just">
            <a:defRPr sz="1400"/>
          </a:pPr>
          <a:endParaRPr lang="vi-VN"/>
        </a:p>
      </c:txPr>
    </c:legend>
    <c:plotVisOnly val="1"/>
    <c:dispBlanksAs val="zero"/>
    <c:showDLblsOverMax val="0"/>
  </c:chart>
  <c:spPr>
    <a:effectLst>
      <a:outerShdw blurRad="50800" dist="38100" dir="5400000" algn="t" rotWithShape="0">
        <a:prstClr val="black">
          <a:alpha val="47000"/>
        </a:prstClr>
      </a:outerShdw>
    </a:effectLst>
  </c:spPr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448853432794993"/>
          <c:y val="3.6988487234550234E-2"/>
          <c:w val="0.80673953584749269"/>
          <c:h val="0.8100820209973753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2000"/>
                    <a:satMod val="170000"/>
                  </a:schemeClr>
                </a:gs>
                <a:gs pos="15000">
                  <a:schemeClr val="accent6">
                    <a:tint val="92000"/>
                    <a:shade val="99000"/>
                    <a:satMod val="170000"/>
                  </a:schemeClr>
                </a:gs>
                <a:gs pos="62000">
                  <a:schemeClr val="accent6">
                    <a:tint val="96000"/>
                    <a:shade val="80000"/>
                    <a:satMod val="170000"/>
                  </a:schemeClr>
                </a:gs>
                <a:gs pos="97000">
                  <a:schemeClr val="accent6">
                    <a:tint val="98000"/>
                    <a:shade val="63000"/>
                    <a:satMod val="170000"/>
                  </a:schemeClr>
                </a:gs>
                <a:gs pos="100000">
                  <a:schemeClr val="accent6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6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2000"/>
                    <a:satMod val="170000"/>
                  </a:schemeClr>
                </a:gs>
                <a:gs pos="15000">
                  <a:schemeClr val="accent5">
                    <a:tint val="92000"/>
                    <a:shade val="99000"/>
                    <a:satMod val="170000"/>
                  </a:schemeClr>
                </a:gs>
                <a:gs pos="62000">
                  <a:schemeClr val="accent5">
                    <a:tint val="96000"/>
                    <a:shade val="80000"/>
                    <a:satMod val="170000"/>
                  </a:schemeClr>
                </a:gs>
                <a:gs pos="97000">
                  <a:schemeClr val="accent5">
                    <a:tint val="98000"/>
                    <a:shade val="63000"/>
                    <a:satMod val="170000"/>
                  </a:schemeClr>
                </a:gs>
                <a:gs pos="100000">
                  <a:schemeClr val="accent5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5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2000"/>
                    <a:satMod val="170000"/>
                  </a:schemeClr>
                </a:gs>
                <a:gs pos="15000">
                  <a:schemeClr val="accent4">
                    <a:tint val="92000"/>
                    <a:shade val="99000"/>
                    <a:satMod val="170000"/>
                  </a:schemeClr>
                </a:gs>
                <a:gs pos="62000">
                  <a:schemeClr val="accent4">
                    <a:tint val="96000"/>
                    <a:shade val="80000"/>
                    <a:satMod val="170000"/>
                  </a:schemeClr>
                </a:gs>
                <a:gs pos="97000">
                  <a:schemeClr val="accent4">
                    <a:tint val="98000"/>
                    <a:shade val="63000"/>
                    <a:satMod val="170000"/>
                  </a:schemeClr>
                </a:gs>
                <a:gs pos="100000">
                  <a:schemeClr val="accent4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4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2000"/>
                    <a:satMod val="170000"/>
                  </a:schemeClr>
                </a:gs>
                <a:gs pos="15000">
                  <a:schemeClr val="accent3">
                    <a:tint val="92000"/>
                    <a:shade val="99000"/>
                    <a:satMod val="170000"/>
                  </a:schemeClr>
                </a:gs>
                <a:gs pos="62000">
                  <a:schemeClr val="accent3">
                    <a:tint val="96000"/>
                    <a:shade val="80000"/>
                    <a:satMod val="170000"/>
                  </a:schemeClr>
                </a:gs>
                <a:gs pos="97000">
                  <a:schemeClr val="accent3">
                    <a:tint val="98000"/>
                    <a:shade val="63000"/>
                    <a:satMod val="170000"/>
                  </a:schemeClr>
                </a:gs>
                <a:gs pos="100000">
                  <a:schemeClr val="accent3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3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Series 5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2000"/>
                    <a:satMod val="170000"/>
                  </a:schemeClr>
                </a:gs>
                <a:gs pos="15000">
                  <a:schemeClr val="accent2">
                    <a:tint val="92000"/>
                    <a:shade val="99000"/>
                    <a:satMod val="170000"/>
                  </a:schemeClr>
                </a:gs>
                <a:gs pos="62000">
                  <a:schemeClr val="accent2">
                    <a:tint val="96000"/>
                    <a:shade val="80000"/>
                    <a:satMod val="170000"/>
                  </a:schemeClr>
                </a:gs>
                <a:gs pos="97000">
                  <a:schemeClr val="accent2">
                    <a:tint val="98000"/>
                    <a:shade val="63000"/>
                    <a:satMod val="170000"/>
                  </a:schemeClr>
                </a:gs>
                <a:gs pos="100000">
                  <a:schemeClr val="accent2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2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"/>
        <c:gapDepth val="382"/>
        <c:shape val="cylinder"/>
        <c:axId val="241014480"/>
        <c:axId val="241025680"/>
        <c:axId val="0"/>
      </c:bar3DChart>
      <c:catAx>
        <c:axId val="24101448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txPr>
          <a:bodyPr/>
          <a:lstStyle/>
          <a:p>
            <a:pPr>
              <a:defRPr sz="1600"/>
            </a:pPr>
            <a:endParaRPr lang="vi-VN"/>
          </a:p>
        </c:txPr>
        <c:crossAx val="241025680"/>
        <c:crosses val="autoZero"/>
        <c:auto val="1"/>
        <c:lblAlgn val="ctr"/>
        <c:lblOffset val="50"/>
        <c:noMultiLvlLbl val="0"/>
      </c:catAx>
      <c:valAx>
        <c:axId val="24102568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vi-VN"/>
          </a:p>
        </c:txPr>
        <c:crossAx val="2410144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20"/>
      <c:rAngAx val="1"/>
    </c:view3D>
    <c:floor>
      <c:thickness val="0"/>
      <c:spPr>
        <a:ln>
          <a:solidFill>
            <a:srgbClr val="000000"/>
          </a:solidFill>
        </a:ln>
      </c:spPr>
    </c:floor>
    <c:sideWall>
      <c:thickness val="0"/>
      <c:spPr>
        <a:noFill/>
      </c:spPr>
    </c:sideWall>
    <c:backWall>
      <c:thickness val="0"/>
      <c:spPr>
        <a:noFill/>
      </c:spPr>
    </c:backWall>
    <c:plotArea>
      <c:layout>
        <c:manualLayout>
          <c:layoutTarget val="inner"/>
          <c:xMode val="edge"/>
          <c:yMode val="edge"/>
          <c:x val="0"/>
          <c:y val="6.4516903705865838E-2"/>
          <c:w val="1"/>
          <c:h val="0.7250780945484559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dLbl>
              <c:idx val="0"/>
              <c:layout>
                <c:manualLayout>
                  <c:x val="1.9323406884001727E-2"/>
                  <c:y val="6.40056445922790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rgbClr val="000000"/>
                    </a:solidFill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year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22056781400029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rgbClr val="000000"/>
                    </a:solidFill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year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5764542512002341E-2"/>
                  <c:y val="6.40056445922790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rgbClr val="000000"/>
                    </a:solidFill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year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22056781400029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rgbClr val="000000"/>
                    </a:solidFill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year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Series 5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dLbl>
              <c:idx val="0"/>
              <c:layout>
                <c:manualLayout>
                  <c:x val="2.576454251200234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rgbClr val="000000"/>
                    </a:solidFill>
                  </a:defRPr>
                </a:pPr>
                <a:endParaRPr lang="vi-V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year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80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"/>
        <c:gapDepth val="224"/>
        <c:shape val="cylinder"/>
        <c:axId val="536069456"/>
        <c:axId val="536075616"/>
        <c:axId val="0"/>
      </c:bar3DChart>
      <c:catAx>
        <c:axId val="536069456"/>
        <c:scaling>
          <c:orientation val="minMax"/>
        </c:scaling>
        <c:delete val="1"/>
        <c:axPos val="b"/>
        <c:title>
          <c:layout>
            <c:manualLayout>
              <c:xMode val="edge"/>
              <c:yMode val="edge"/>
              <c:x val="0.25380813124905438"/>
              <c:y val="0.74159987142803774"/>
            </c:manualLayout>
          </c:layout>
          <c:overlay val="0"/>
          <c:txPr>
            <a:bodyPr/>
            <a:lstStyle/>
            <a:p>
              <a:pPr>
                <a:defRPr>
                  <a:solidFill>
                    <a:srgbClr val="000000"/>
                  </a:solidFill>
                </a:defRPr>
              </a:pPr>
              <a:endParaRPr lang="vi-VN"/>
            </a:p>
          </c:txPr>
        </c:title>
        <c:numFmt formatCode="General" sourceLinked="0"/>
        <c:majorTickMark val="in"/>
        <c:minorTickMark val="none"/>
        <c:tickLblPos val="none"/>
        <c:crossAx val="536075616"/>
        <c:crosses val="autoZero"/>
        <c:auto val="0"/>
        <c:lblAlgn val="ctr"/>
        <c:lblOffset val="5"/>
        <c:noMultiLvlLbl val="0"/>
      </c:catAx>
      <c:valAx>
        <c:axId val="5360756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one"/>
        <c:crossAx val="536069456"/>
        <c:crosses val="autoZero"/>
        <c:crossBetween val="between"/>
      </c:valAx>
    </c:plotArea>
    <c:plotVisOnly val="1"/>
    <c:dispBlanksAs val="gap"/>
    <c:showDLblsOverMax val="0"/>
  </c:chart>
  <c:spPr>
    <a:scene3d>
      <a:camera prst="orthographicFront"/>
      <a:lightRig rig="threePt" dir="t"/>
    </a:scene3d>
    <a:sp3d prstMaterial="flat"/>
  </c:spPr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2C4E51-6316-4EAA-8835-1B94949CCF89}" type="datetimeFigureOut">
              <a:rPr lang="en-US" smtClean="0"/>
              <a:t>3/14/2016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8538" y="728663"/>
            <a:ext cx="4860925" cy="3646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618633"/>
            <a:ext cx="5486400" cy="43755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35578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235578"/>
            <a:ext cx="2971800" cy="4861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D09CC-97EB-4DFB-A513-3EB179C543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4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lang="en-US" sz="12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5266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jpeg"/><Relationship Id="rId7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jpeg"/><Relationship Id="rId7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openxmlformats.org/officeDocument/2006/relationships/image" Target="../media/image3.png"/><Relationship Id="rId12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8.png"/><Relationship Id="rId11" Type="http://schemas.openxmlformats.org/officeDocument/2006/relationships/image" Target="../media/image19.png"/><Relationship Id="rId5" Type="http://schemas.openxmlformats.org/officeDocument/2006/relationships/image" Target="../media/image17.png"/><Relationship Id="rId1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6.png"/><Relationship Id="rId9" Type="http://schemas.openxmlformats.org/officeDocument/2006/relationships/image" Target="../media/image5.jpeg"/><Relationship Id="rId14" Type="http://schemas.openxmlformats.org/officeDocument/2006/relationships/image" Target="../media/image2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gray">
          <a:xfrm>
            <a:off x="0" y="1143000"/>
            <a:ext cx="9144000" cy="3581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3000">
                <a:schemeClr val="accent1">
                  <a:alpha val="66000"/>
                </a:schemeClr>
              </a:gs>
              <a:gs pos="75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 userDrawn="1"/>
        </p:nvSpPr>
        <p:spPr>
          <a:xfrm>
            <a:off x="2819400" y="1371600"/>
            <a:ext cx="6629400" cy="4572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8000">
                <a:schemeClr val="bg1">
                  <a:alpha val="74000"/>
                </a:schemeClr>
              </a:gs>
              <a:gs pos="86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 bwMode="gray">
          <a:xfrm>
            <a:off x="0" y="2895600"/>
            <a:ext cx="9144000" cy="39624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20000">
                <a:schemeClr val="accent2">
                  <a:lumMod val="60000"/>
                  <a:lumOff val="40000"/>
                </a:schemeClr>
              </a:gs>
              <a:gs pos="100000">
                <a:schemeClr val="bg1">
                  <a:alpha val="0"/>
                </a:schemeClr>
              </a:gs>
            </a:gsLst>
            <a:path path="rect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9"/>
          <p:cNvSpPr>
            <a:spLocks/>
          </p:cNvSpPr>
          <p:nvPr userDrawn="1"/>
        </p:nvSpPr>
        <p:spPr bwMode="gray">
          <a:xfrm rot="18487693">
            <a:off x="7024415" y="4089558"/>
            <a:ext cx="1056312" cy="1905532"/>
          </a:xfrm>
          <a:custGeom>
            <a:avLst/>
            <a:gdLst/>
            <a:ahLst/>
            <a:cxnLst>
              <a:cxn ang="0">
                <a:pos x="66" y="2"/>
              </a:cxn>
              <a:cxn ang="0">
                <a:pos x="0" y="8"/>
              </a:cxn>
              <a:cxn ang="0">
                <a:pos x="618" y="1190"/>
              </a:cxn>
              <a:cxn ang="0">
                <a:pos x="678" y="1009"/>
              </a:cxn>
              <a:cxn ang="0">
                <a:pos x="66" y="2"/>
              </a:cxn>
            </a:cxnLst>
            <a:rect l="0" t="0" r="r" b="b"/>
            <a:pathLst>
              <a:path w="708" h="1190">
                <a:moveTo>
                  <a:pt x="66" y="2"/>
                </a:moveTo>
                <a:cubicBezTo>
                  <a:pt x="66" y="2"/>
                  <a:pt x="30" y="0"/>
                  <a:pt x="0" y="8"/>
                </a:cubicBezTo>
                <a:cubicBezTo>
                  <a:pt x="150" y="533"/>
                  <a:pt x="660" y="488"/>
                  <a:pt x="618" y="1190"/>
                </a:cubicBezTo>
                <a:cubicBezTo>
                  <a:pt x="628" y="1144"/>
                  <a:pt x="669" y="1047"/>
                  <a:pt x="678" y="1009"/>
                </a:cubicBezTo>
                <a:cubicBezTo>
                  <a:pt x="708" y="494"/>
                  <a:pt x="260" y="605"/>
                  <a:pt x="66" y="2"/>
                </a:cubicBez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/>
              </a:gs>
            </a:gsLst>
            <a:lin ang="540000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Freeform 92"/>
          <p:cNvSpPr>
            <a:spLocks/>
          </p:cNvSpPr>
          <p:nvPr userDrawn="1"/>
        </p:nvSpPr>
        <p:spPr bwMode="gray">
          <a:xfrm rot="7642348">
            <a:off x="6978620" y="4458458"/>
            <a:ext cx="573689" cy="1737878"/>
          </a:xfrm>
          <a:custGeom>
            <a:avLst/>
            <a:gdLst/>
            <a:ahLst/>
            <a:cxnLst>
              <a:cxn ang="0">
                <a:pos x="0" y="27"/>
              </a:cxn>
              <a:cxn ang="0">
                <a:pos x="55" y="0"/>
              </a:cxn>
              <a:cxn ang="0">
                <a:pos x="562" y="1564"/>
              </a:cxn>
              <a:cxn ang="0">
                <a:pos x="422" y="1536"/>
              </a:cxn>
              <a:cxn ang="0">
                <a:pos x="0" y="27"/>
              </a:cxn>
            </a:cxnLst>
            <a:rect l="0" t="0" r="r" b="b"/>
            <a:pathLst>
              <a:path w="562" h="1564">
                <a:moveTo>
                  <a:pt x="0" y="27"/>
                </a:moveTo>
                <a:cubicBezTo>
                  <a:pt x="0" y="27"/>
                  <a:pt x="27" y="12"/>
                  <a:pt x="55" y="0"/>
                </a:cubicBezTo>
                <a:cubicBezTo>
                  <a:pt x="543" y="436"/>
                  <a:pt x="46" y="932"/>
                  <a:pt x="562" y="1564"/>
                </a:cubicBezTo>
                <a:cubicBezTo>
                  <a:pt x="500" y="1532"/>
                  <a:pt x="464" y="1526"/>
                  <a:pt x="422" y="1536"/>
                </a:cubicBezTo>
                <a:cubicBezTo>
                  <a:pt x="46" y="1045"/>
                  <a:pt x="503" y="489"/>
                  <a:pt x="0" y="27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" name="Group 13"/>
          <p:cNvGrpSpPr/>
          <p:nvPr userDrawn="1"/>
        </p:nvGrpSpPr>
        <p:grpSpPr bwMode="gray">
          <a:xfrm>
            <a:off x="77674" y="3124200"/>
            <a:ext cx="5027726" cy="3581399"/>
            <a:chOff x="77674" y="3124200"/>
            <a:chExt cx="5027726" cy="3581399"/>
          </a:xfrm>
        </p:grpSpPr>
        <p:pic>
          <p:nvPicPr>
            <p:cNvPr id="15" name="Picture 14" descr="book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gray">
            <a:xfrm>
              <a:off x="77674" y="3124200"/>
              <a:ext cx="4418126" cy="3581399"/>
            </a:xfrm>
            <a:prstGeom prst="rect">
              <a:avLst/>
            </a:prstGeom>
          </p:spPr>
        </p:pic>
        <p:sp>
          <p:nvSpPr>
            <p:cNvPr id="16" name="Freeform 15"/>
            <p:cNvSpPr/>
            <p:nvPr/>
          </p:nvSpPr>
          <p:spPr bwMode="gray">
            <a:xfrm>
              <a:off x="1740176" y="3531779"/>
              <a:ext cx="2594482" cy="1944209"/>
            </a:xfrm>
            <a:custGeom>
              <a:avLst/>
              <a:gdLst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2512"/>
                <a:gd name="connsiteY0" fmla="*/ 0 h 2145081"/>
                <a:gd name="connsiteX1" fmla="*/ 1322540 w 2512512"/>
                <a:gd name="connsiteY1" fmla="*/ 2145081 h 2145081"/>
                <a:gd name="connsiteX2" fmla="*/ 1837151 w 2512512"/>
                <a:gd name="connsiteY2" fmla="*/ 2079320 h 2145081"/>
                <a:gd name="connsiteX3" fmla="*/ 2512512 w 2512512"/>
                <a:gd name="connsiteY3" fmla="*/ 2088714 h 2145081"/>
                <a:gd name="connsiteX4" fmla="*/ 1072019 w 2512512"/>
                <a:gd name="connsiteY4" fmla="*/ 331939 h 2145081"/>
                <a:gd name="connsiteX5" fmla="*/ 902918 w 2512512"/>
                <a:gd name="connsiteY5" fmla="*/ 197284 h 2145081"/>
                <a:gd name="connsiteX6" fmla="*/ 427972 w 2512512"/>
                <a:gd name="connsiteY6" fmla="*/ 52191 h 2145081"/>
                <a:gd name="connsiteX7" fmla="*/ 0 w 2512512"/>
                <a:gd name="connsiteY7" fmla="*/ 0 h 2145081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37580 w 2521906"/>
                <a:gd name="connsiteY2" fmla="*/ 2099921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985202"/>
                <a:gd name="connsiteY0" fmla="*/ 506710 h 2153944"/>
                <a:gd name="connsiteX1" fmla="*/ 1798362 w 2985202"/>
                <a:gd name="connsiteY1" fmla="*/ 2153944 h 2153944"/>
                <a:gd name="connsiteX2" fmla="*/ 2300876 w 2985202"/>
                <a:gd name="connsiteY2" fmla="*/ 2089995 h 2153944"/>
                <a:gd name="connsiteX3" fmla="*/ 2985202 w 2985202"/>
                <a:gd name="connsiteY3" fmla="*/ 2088183 h 2153944"/>
                <a:gd name="connsiteX4" fmla="*/ 1544709 w 2985202"/>
                <a:gd name="connsiteY4" fmla="*/ 331408 h 2153944"/>
                <a:gd name="connsiteX5" fmla="*/ 1375608 w 2985202"/>
                <a:gd name="connsiteY5" fmla="*/ 196753 h 2153944"/>
                <a:gd name="connsiteX6" fmla="*/ 900662 w 2985202"/>
                <a:gd name="connsiteY6" fmla="*/ 51660 h 2153944"/>
                <a:gd name="connsiteX7" fmla="*/ 0 w 2985202"/>
                <a:gd name="connsiteY7" fmla="*/ 506710 h 2153944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615168 w 3055661"/>
                <a:gd name="connsiteY4" fmla="*/ 150896 h 1973432"/>
                <a:gd name="connsiteX5" fmla="*/ 1446067 w 3055661"/>
                <a:gd name="connsiteY5" fmla="*/ 16241 h 1973432"/>
                <a:gd name="connsiteX6" fmla="*/ 70459 w 3055661"/>
                <a:gd name="connsiteY6" fmla="*/ 326198 h 1973432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615168 w 3055661"/>
                <a:gd name="connsiteY4" fmla="*/ 150896 h 1973432"/>
                <a:gd name="connsiteX5" fmla="*/ 1150056 w 3055661"/>
                <a:gd name="connsiteY5" fmla="*/ 397241 h 1973432"/>
                <a:gd name="connsiteX6" fmla="*/ 70459 w 3055661"/>
                <a:gd name="connsiteY6" fmla="*/ 326198 h 1973432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615168 w 3055661"/>
                <a:gd name="connsiteY4" fmla="*/ 150896 h 1973432"/>
                <a:gd name="connsiteX5" fmla="*/ 602940 w 3055661"/>
                <a:gd name="connsiteY5" fmla="*/ 148829 h 1973432"/>
                <a:gd name="connsiteX6" fmla="*/ 70459 w 3055661"/>
                <a:gd name="connsiteY6" fmla="*/ 326198 h 1973432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154920 w 3055661"/>
                <a:gd name="connsiteY4" fmla="*/ 131084 h 1973432"/>
                <a:gd name="connsiteX5" fmla="*/ 602940 w 3055661"/>
                <a:gd name="connsiteY5" fmla="*/ 148829 h 1973432"/>
                <a:gd name="connsiteX6" fmla="*/ 70459 w 3055661"/>
                <a:gd name="connsiteY6" fmla="*/ 326198 h 1973432"/>
                <a:gd name="connsiteX0" fmla="*/ 0 w 2985202"/>
                <a:gd name="connsiteY0" fmla="*/ 239999 h 1887233"/>
                <a:gd name="connsiteX1" fmla="*/ 1798362 w 2985202"/>
                <a:gd name="connsiteY1" fmla="*/ 1887233 h 1887233"/>
                <a:gd name="connsiteX2" fmla="*/ 2300876 w 2985202"/>
                <a:gd name="connsiteY2" fmla="*/ 1823284 h 1887233"/>
                <a:gd name="connsiteX3" fmla="*/ 2985202 w 2985202"/>
                <a:gd name="connsiteY3" fmla="*/ 1821472 h 1887233"/>
                <a:gd name="connsiteX4" fmla="*/ 1084461 w 2985202"/>
                <a:gd name="connsiteY4" fmla="*/ 44885 h 1887233"/>
                <a:gd name="connsiteX5" fmla="*/ 532481 w 2985202"/>
                <a:gd name="connsiteY5" fmla="*/ 62630 h 1887233"/>
                <a:gd name="connsiteX6" fmla="*/ 0 w 2985202"/>
                <a:gd name="connsiteY6" fmla="*/ 239999 h 1887233"/>
                <a:gd name="connsiteX0" fmla="*/ 0 w 2985202"/>
                <a:gd name="connsiteY0" fmla="*/ 239999 h 1887233"/>
                <a:gd name="connsiteX1" fmla="*/ 1798362 w 2985202"/>
                <a:gd name="connsiteY1" fmla="*/ 1887233 h 1887233"/>
                <a:gd name="connsiteX2" fmla="*/ 2300876 w 2985202"/>
                <a:gd name="connsiteY2" fmla="*/ 1823284 h 1887233"/>
                <a:gd name="connsiteX3" fmla="*/ 2985202 w 2985202"/>
                <a:gd name="connsiteY3" fmla="*/ 1821472 h 1887233"/>
                <a:gd name="connsiteX4" fmla="*/ 1084461 w 2985202"/>
                <a:gd name="connsiteY4" fmla="*/ 44885 h 1887233"/>
                <a:gd name="connsiteX5" fmla="*/ 532481 w 2985202"/>
                <a:gd name="connsiteY5" fmla="*/ 62630 h 1887233"/>
                <a:gd name="connsiteX6" fmla="*/ 0 w 2985202"/>
                <a:gd name="connsiteY6" fmla="*/ 239999 h 1887233"/>
                <a:gd name="connsiteX0" fmla="*/ 0 w 2985202"/>
                <a:gd name="connsiteY0" fmla="*/ 239999 h 1887233"/>
                <a:gd name="connsiteX1" fmla="*/ 1798362 w 2985202"/>
                <a:gd name="connsiteY1" fmla="*/ 1887233 h 1887233"/>
                <a:gd name="connsiteX2" fmla="*/ 2300876 w 2985202"/>
                <a:gd name="connsiteY2" fmla="*/ 1823284 h 1887233"/>
                <a:gd name="connsiteX3" fmla="*/ 2985202 w 2985202"/>
                <a:gd name="connsiteY3" fmla="*/ 1821472 h 1887233"/>
                <a:gd name="connsiteX4" fmla="*/ 1084461 w 2985202"/>
                <a:gd name="connsiteY4" fmla="*/ 44885 h 1887233"/>
                <a:gd name="connsiteX5" fmla="*/ 532481 w 2985202"/>
                <a:gd name="connsiteY5" fmla="*/ 62630 h 1887233"/>
                <a:gd name="connsiteX6" fmla="*/ 0 w 2985202"/>
                <a:gd name="connsiteY6" fmla="*/ 239999 h 1887233"/>
                <a:gd name="connsiteX0" fmla="*/ 0 w 2985202"/>
                <a:gd name="connsiteY0" fmla="*/ 195114 h 1842348"/>
                <a:gd name="connsiteX1" fmla="*/ 1798362 w 2985202"/>
                <a:gd name="connsiteY1" fmla="*/ 1842348 h 1842348"/>
                <a:gd name="connsiteX2" fmla="*/ 2300876 w 2985202"/>
                <a:gd name="connsiteY2" fmla="*/ 1778399 h 1842348"/>
                <a:gd name="connsiteX3" fmla="*/ 2985202 w 2985202"/>
                <a:gd name="connsiteY3" fmla="*/ 1776587 h 1842348"/>
                <a:gd name="connsiteX4" fmla="*/ 1084461 w 2985202"/>
                <a:gd name="connsiteY4" fmla="*/ 0 h 1842348"/>
                <a:gd name="connsiteX5" fmla="*/ 532481 w 2985202"/>
                <a:gd name="connsiteY5" fmla="*/ 17745 h 1842348"/>
                <a:gd name="connsiteX6" fmla="*/ 0 w 2985202"/>
                <a:gd name="connsiteY6" fmla="*/ 195114 h 1842348"/>
                <a:gd name="connsiteX0" fmla="*/ 0 w 2985202"/>
                <a:gd name="connsiteY0" fmla="*/ 195114 h 1842348"/>
                <a:gd name="connsiteX1" fmla="*/ 1798362 w 2985202"/>
                <a:gd name="connsiteY1" fmla="*/ 1842348 h 1842348"/>
                <a:gd name="connsiteX2" fmla="*/ 2300876 w 2985202"/>
                <a:gd name="connsiteY2" fmla="*/ 1778399 h 1842348"/>
                <a:gd name="connsiteX3" fmla="*/ 2985202 w 2985202"/>
                <a:gd name="connsiteY3" fmla="*/ 1776587 h 1842348"/>
                <a:gd name="connsiteX4" fmla="*/ 1084461 w 2985202"/>
                <a:gd name="connsiteY4" fmla="*/ 0 h 1842348"/>
                <a:gd name="connsiteX5" fmla="*/ 532481 w 2985202"/>
                <a:gd name="connsiteY5" fmla="*/ 17745 h 1842348"/>
                <a:gd name="connsiteX6" fmla="*/ 0 w 2985202"/>
                <a:gd name="connsiteY6" fmla="*/ 195114 h 1842348"/>
                <a:gd name="connsiteX0" fmla="*/ 0 w 2985202"/>
                <a:gd name="connsiteY0" fmla="*/ 201913 h 1849147"/>
                <a:gd name="connsiteX1" fmla="*/ 1798362 w 2985202"/>
                <a:gd name="connsiteY1" fmla="*/ 1849147 h 1849147"/>
                <a:gd name="connsiteX2" fmla="*/ 2300876 w 2985202"/>
                <a:gd name="connsiteY2" fmla="*/ 1785198 h 1849147"/>
                <a:gd name="connsiteX3" fmla="*/ 2985202 w 2985202"/>
                <a:gd name="connsiteY3" fmla="*/ 1783386 h 1849147"/>
                <a:gd name="connsiteX4" fmla="*/ 1074263 w 2985202"/>
                <a:gd name="connsiteY4" fmla="*/ 0 h 1849147"/>
                <a:gd name="connsiteX5" fmla="*/ 532481 w 2985202"/>
                <a:gd name="connsiteY5" fmla="*/ 24544 h 1849147"/>
                <a:gd name="connsiteX6" fmla="*/ 0 w 2985202"/>
                <a:gd name="connsiteY6" fmla="*/ 201913 h 1849147"/>
                <a:gd name="connsiteX0" fmla="*/ 0 w 2985202"/>
                <a:gd name="connsiteY0" fmla="*/ 201913 h 1938944"/>
                <a:gd name="connsiteX1" fmla="*/ 1366090 w 2985202"/>
                <a:gd name="connsiteY1" fmla="*/ 1938944 h 1938944"/>
                <a:gd name="connsiteX2" fmla="*/ 2300876 w 2985202"/>
                <a:gd name="connsiteY2" fmla="*/ 1785198 h 1938944"/>
                <a:gd name="connsiteX3" fmla="*/ 2985202 w 2985202"/>
                <a:gd name="connsiteY3" fmla="*/ 1783386 h 1938944"/>
                <a:gd name="connsiteX4" fmla="*/ 1074263 w 2985202"/>
                <a:gd name="connsiteY4" fmla="*/ 0 h 1938944"/>
                <a:gd name="connsiteX5" fmla="*/ 532481 w 2985202"/>
                <a:gd name="connsiteY5" fmla="*/ 24544 h 1938944"/>
                <a:gd name="connsiteX6" fmla="*/ 0 w 2985202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300876 w 2594854"/>
                <a:gd name="connsiteY2" fmla="*/ 1785198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1917796 w 2594854"/>
                <a:gd name="connsiteY2" fmla="*/ 141595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8759 h 1945790"/>
                <a:gd name="connsiteX1" fmla="*/ 1366090 w 2594854"/>
                <a:gd name="connsiteY1" fmla="*/ 1945790 h 1945790"/>
                <a:gd name="connsiteX2" fmla="*/ 2016374 w 2594854"/>
                <a:gd name="connsiteY2" fmla="*/ 1544891 h 1945790"/>
                <a:gd name="connsiteX3" fmla="*/ 2594854 w 2594854"/>
                <a:gd name="connsiteY3" fmla="*/ 1337564 h 1945790"/>
                <a:gd name="connsiteX4" fmla="*/ 1074263 w 2594854"/>
                <a:gd name="connsiteY4" fmla="*/ 6846 h 1945790"/>
                <a:gd name="connsiteX5" fmla="*/ 532481 w 2594854"/>
                <a:gd name="connsiteY5" fmla="*/ 31390 h 1945790"/>
                <a:gd name="connsiteX6" fmla="*/ 0 w 2594854"/>
                <a:gd name="connsiteY6" fmla="*/ 208759 h 1945790"/>
                <a:gd name="connsiteX0" fmla="*/ 0 w 2577012"/>
                <a:gd name="connsiteY0" fmla="*/ 239983 h 1945790"/>
                <a:gd name="connsiteX1" fmla="*/ 1348248 w 2577012"/>
                <a:gd name="connsiteY1" fmla="*/ 1945790 h 1945790"/>
                <a:gd name="connsiteX2" fmla="*/ 1998532 w 2577012"/>
                <a:gd name="connsiteY2" fmla="*/ 1544891 h 1945790"/>
                <a:gd name="connsiteX3" fmla="*/ 2577012 w 2577012"/>
                <a:gd name="connsiteY3" fmla="*/ 1337564 h 1945790"/>
                <a:gd name="connsiteX4" fmla="*/ 1056421 w 2577012"/>
                <a:gd name="connsiteY4" fmla="*/ 6846 h 1945790"/>
                <a:gd name="connsiteX5" fmla="*/ 514639 w 2577012"/>
                <a:gd name="connsiteY5" fmla="*/ 31390 h 1945790"/>
                <a:gd name="connsiteX6" fmla="*/ 0 w 2577012"/>
                <a:gd name="connsiteY6" fmla="*/ 239983 h 1945790"/>
                <a:gd name="connsiteX0" fmla="*/ 0 w 2594482"/>
                <a:gd name="connsiteY0" fmla="*/ 226230 h 1945790"/>
                <a:gd name="connsiteX1" fmla="*/ 1365718 w 2594482"/>
                <a:gd name="connsiteY1" fmla="*/ 1945790 h 1945790"/>
                <a:gd name="connsiteX2" fmla="*/ 2016002 w 2594482"/>
                <a:gd name="connsiteY2" fmla="*/ 1544891 h 1945790"/>
                <a:gd name="connsiteX3" fmla="*/ 2594482 w 2594482"/>
                <a:gd name="connsiteY3" fmla="*/ 1337564 h 1945790"/>
                <a:gd name="connsiteX4" fmla="*/ 1073891 w 2594482"/>
                <a:gd name="connsiteY4" fmla="*/ 6846 h 1945790"/>
                <a:gd name="connsiteX5" fmla="*/ 532109 w 2594482"/>
                <a:gd name="connsiteY5" fmla="*/ 31390 h 1945790"/>
                <a:gd name="connsiteX6" fmla="*/ 0 w 2594482"/>
                <a:gd name="connsiteY6" fmla="*/ 226230 h 1945790"/>
                <a:gd name="connsiteX0" fmla="*/ 0 w 2594482"/>
                <a:gd name="connsiteY0" fmla="*/ 209328 h 1928888"/>
                <a:gd name="connsiteX1" fmla="*/ 1365718 w 2594482"/>
                <a:gd name="connsiteY1" fmla="*/ 1928888 h 1928888"/>
                <a:gd name="connsiteX2" fmla="*/ 2016002 w 2594482"/>
                <a:gd name="connsiteY2" fmla="*/ 1527989 h 1928888"/>
                <a:gd name="connsiteX3" fmla="*/ 2594482 w 2594482"/>
                <a:gd name="connsiteY3" fmla="*/ 1320662 h 1928888"/>
                <a:gd name="connsiteX4" fmla="*/ 1079224 w 2594482"/>
                <a:gd name="connsiteY4" fmla="*/ 110499 h 1928888"/>
                <a:gd name="connsiteX5" fmla="*/ 532109 w 2594482"/>
                <a:gd name="connsiteY5" fmla="*/ 14488 h 1928888"/>
                <a:gd name="connsiteX6" fmla="*/ 0 w 2594482"/>
                <a:gd name="connsiteY6" fmla="*/ 209328 h 1928888"/>
                <a:gd name="connsiteX0" fmla="*/ 0 w 2594482"/>
                <a:gd name="connsiteY0" fmla="*/ 224649 h 1944209"/>
                <a:gd name="connsiteX1" fmla="*/ 1365718 w 2594482"/>
                <a:gd name="connsiteY1" fmla="*/ 1944209 h 1944209"/>
                <a:gd name="connsiteX2" fmla="*/ 2016002 w 2594482"/>
                <a:gd name="connsiteY2" fmla="*/ 1543310 h 1944209"/>
                <a:gd name="connsiteX3" fmla="*/ 2594482 w 2594482"/>
                <a:gd name="connsiteY3" fmla="*/ 1335983 h 1944209"/>
                <a:gd name="connsiteX4" fmla="*/ 1071009 w 2594482"/>
                <a:gd name="connsiteY4" fmla="*/ 6846 h 1944209"/>
                <a:gd name="connsiteX5" fmla="*/ 532109 w 2594482"/>
                <a:gd name="connsiteY5" fmla="*/ 29809 h 1944209"/>
                <a:gd name="connsiteX6" fmla="*/ 0 w 2594482"/>
                <a:gd name="connsiteY6" fmla="*/ 224649 h 1944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4482" h="1944209">
                  <a:moveTo>
                    <a:pt x="0" y="224649"/>
                  </a:moveTo>
                  <a:lnTo>
                    <a:pt x="1365718" y="1944209"/>
                  </a:lnTo>
                  <a:cubicBezTo>
                    <a:pt x="1582479" y="1810576"/>
                    <a:pt x="1727290" y="1672411"/>
                    <a:pt x="2016002" y="1543310"/>
                  </a:cubicBezTo>
                  <a:cubicBezTo>
                    <a:pt x="2179577" y="1473133"/>
                    <a:pt x="2363675" y="1409571"/>
                    <a:pt x="2594482" y="1335983"/>
                  </a:cubicBezTo>
                  <a:lnTo>
                    <a:pt x="1071009" y="6846"/>
                  </a:lnTo>
                  <a:cubicBezTo>
                    <a:pt x="845417" y="0"/>
                    <a:pt x="680312" y="15321"/>
                    <a:pt x="532109" y="29809"/>
                  </a:cubicBezTo>
                  <a:cubicBezTo>
                    <a:pt x="274658" y="59026"/>
                    <a:pt x="62129" y="172771"/>
                    <a:pt x="0" y="224649"/>
                  </a:cubicBez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 l="-5000" t="-7000"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7" descr="light_shadow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905000" y="3581400"/>
              <a:ext cx="3200400" cy="228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Freeform 19"/>
            <p:cNvSpPr/>
            <p:nvPr/>
          </p:nvSpPr>
          <p:spPr bwMode="gray">
            <a:xfrm>
              <a:off x="512375" y="3225885"/>
              <a:ext cx="2493656" cy="2163870"/>
            </a:xfrm>
            <a:custGeom>
              <a:avLst/>
              <a:gdLst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2512"/>
                <a:gd name="connsiteY0" fmla="*/ 0 h 2145081"/>
                <a:gd name="connsiteX1" fmla="*/ 1322540 w 2512512"/>
                <a:gd name="connsiteY1" fmla="*/ 2145081 h 2145081"/>
                <a:gd name="connsiteX2" fmla="*/ 1837151 w 2512512"/>
                <a:gd name="connsiteY2" fmla="*/ 2079320 h 2145081"/>
                <a:gd name="connsiteX3" fmla="*/ 2512512 w 2512512"/>
                <a:gd name="connsiteY3" fmla="*/ 2088714 h 2145081"/>
                <a:gd name="connsiteX4" fmla="*/ 1072019 w 2512512"/>
                <a:gd name="connsiteY4" fmla="*/ 331939 h 2145081"/>
                <a:gd name="connsiteX5" fmla="*/ 902918 w 2512512"/>
                <a:gd name="connsiteY5" fmla="*/ 197284 h 2145081"/>
                <a:gd name="connsiteX6" fmla="*/ 427972 w 2512512"/>
                <a:gd name="connsiteY6" fmla="*/ 52191 h 2145081"/>
                <a:gd name="connsiteX7" fmla="*/ 0 w 2512512"/>
                <a:gd name="connsiteY7" fmla="*/ 0 h 2145081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37580 w 2521906"/>
                <a:gd name="connsiteY2" fmla="*/ 2099921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37580 w 2521906"/>
                <a:gd name="connsiteY2" fmla="*/ 2099921 h 2163870"/>
                <a:gd name="connsiteX3" fmla="*/ 2521906 w 2521906"/>
                <a:gd name="connsiteY3" fmla="*/ 2098109 h 2163870"/>
                <a:gd name="connsiteX4" fmla="*/ 1104831 w 2521906"/>
                <a:gd name="connsiteY4" fmla="*/ 364008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04831 w 2493656"/>
                <a:gd name="connsiteY4" fmla="*/ 364008 h 2163870"/>
                <a:gd name="connsiteX5" fmla="*/ 912312 w 2493656"/>
                <a:gd name="connsiteY5" fmla="*/ 206679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55011 w 2493656"/>
                <a:gd name="connsiteY4" fmla="*/ 426827 h 2163870"/>
                <a:gd name="connsiteX5" fmla="*/ 912312 w 2493656"/>
                <a:gd name="connsiteY5" fmla="*/ 206679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55011 w 2493656"/>
                <a:gd name="connsiteY4" fmla="*/ 426827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55011 w 2493656"/>
                <a:gd name="connsiteY4" fmla="*/ 426827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33452 w 2493656"/>
                <a:gd name="connsiteY4" fmla="*/ 422367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93656" h="2163870">
                  <a:moveTo>
                    <a:pt x="0" y="0"/>
                  </a:moveTo>
                  <a:lnTo>
                    <a:pt x="1335066" y="2163870"/>
                  </a:lnTo>
                  <a:lnTo>
                    <a:pt x="1837580" y="2099921"/>
                  </a:lnTo>
                  <a:cubicBezTo>
                    <a:pt x="1958664" y="2095746"/>
                    <a:pt x="2257750" y="2010126"/>
                    <a:pt x="2493656" y="2098852"/>
                  </a:cubicBezTo>
                  <a:lnTo>
                    <a:pt x="1195899" y="475892"/>
                  </a:lnTo>
                  <a:cubicBezTo>
                    <a:pt x="1099388" y="381942"/>
                    <a:pt x="983089" y="260139"/>
                    <a:pt x="891868" y="207794"/>
                  </a:cubicBezTo>
                  <a:cubicBezTo>
                    <a:pt x="695627" y="121155"/>
                    <a:pt x="586011" y="96218"/>
                    <a:pt x="437366" y="61586"/>
                  </a:cubicBezTo>
                  <a:cubicBezTo>
                    <a:pt x="288721" y="26954"/>
                    <a:pt x="114822" y="15657"/>
                    <a:pt x="0" y="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" name="Picture 20" descr="book_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gray">
            <a:xfrm>
              <a:off x="430187" y="3184788"/>
              <a:ext cx="3035016" cy="2308213"/>
            </a:xfrm>
            <a:prstGeom prst="rect">
              <a:avLst/>
            </a:prstGeom>
          </p:spPr>
        </p:pic>
      </p:grpSp>
      <p:pic>
        <p:nvPicPr>
          <p:cNvPr id="143" name="Picture 243" descr="8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gray">
          <a:xfrm flipH="1" flipV="1">
            <a:off x="14287" y="838200"/>
            <a:ext cx="7910512" cy="6019800"/>
          </a:xfrm>
          <a:prstGeom prst="rect">
            <a:avLst/>
          </a:prstGeom>
          <a:noFill/>
        </p:spPr>
      </p:pic>
      <p:sp>
        <p:nvSpPr>
          <p:cNvPr id="144" name="Date Placeholder 14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45" name="Slide Number Placeholder 144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6" name="Footer Placeholder 145"/>
          <p:cNvSpPr>
            <a:spLocks noGrp="1"/>
          </p:cNvSpPr>
          <p:nvPr>
            <p:ph type="ftr" sz="quarter" idx="12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148" name="Title 1"/>
          <p:cNvSpPr>
            <a:spLocks noGrp="1"/>
          </p:cNvSpPr>
          <p:nvPr>
            <p:ph type="ctrTitle"/>
          </p:nvPr>
        </p:nvSpPr>
        <p:spPr bwMode="gray">
          <a:xfrm>
            <a:off x="533400" y="587375"/>
            <a:ext cx="6781800" cy="1470025"/>
          </a:xfrm>
        </p:spPr>
        <p:txBody>
          <a:bodyPr/>
          <a:lstStyle>
            <a:lvl1pPr algn="l">
              <a:defRPr lang="en-US" sz="5200" b="1" kern="1200" dirty="0">
                <a:ln w="1905"/>
                <a:gradFill>
                  <a:gsLst>
                    <a:gs pos="0">
                      <a:schemeClr val="tx2">
                        <a:lumMod val="50000"/>
                      </a:schemeClr>
                    </a:gs>
                    <a:gs pos="78000">
                      <a:schemeClr val="tx2"/>
                    </a:gs>
                    <a:gs pos="100000">
                      <a:schemeClr val="tx2"/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9" name="Subtitle 2"/>
          <p:cNvSpPr>
            <a:spLocks noGrp="1"/>
          </p:cNvSpPr>
          <p:nvPr>
            <p:ph type="subTitle" idx="1"/>
          </p:nvPr>
        </p:nvSpPr>
        <p:spPr bwMode="gray">
          <a:xfrm>
            <a:off x="533400" y="1981200"/>
            <a:ext cx="6400800" cy="838200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50" name="Picture 149" descr="icon_P303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2347521" y="0"/>
            <a:ext cx="6796479" cy="524212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80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gray">
          <a:xfrm>
            <a:off x="0" y="1143000"/>
            <a:ext cx="9144000" cy="40386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0"/>
                </a:schemeClr>
              </a:gs>
              <a:gs pos="33000">
                <a:schemeClr val="accent1">
                  <a:alpha val="67000"/>
                </a:schemeClr>
              </a:gs>
              <a:gs pos="7500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 userDrawn="1"/>
        </p:nvSpPr>
        <p:spPr>
          <a:xfrm flipH="1">
            <a:off x="-228600" y="1371600"/>
            <a:ext cx="7772400" cy="4572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8000">
                <a:schemeClr val="bg1">
                  <a:alpha val="74000"/>
                </a:schemeClr>
              </a:gs>
              <a:gs pos="86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 bwMode="gray">
          <a:xfrm flipH="1">
            <a:off x="0" y="3124200"/>
            <a:ext cx="9144000" cy="373380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32000">
                <a:schemeClr val="accent2">
                  <a:lumMod val="60000"/>
                  <a:lumOff val="40000"/>
                </a:schemeClr>
              </a:gs>
              <a:gs pos="100000">
                <a:schemeClr val="bg1">
                  <a:alpha val="0"/>
                </a:schemeClr>
              </a:gs>
            </a:gsLst>
            <a:path path="rect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79"/>
          <p:cNvSpPr>
            <a:spLocks/>
          </p:cNvSpPr>
          <p:nvPr userDrawn="1"/>
        </p:nvSpPr>
        <p:spPr bwMode="gray">
          <a:xfrm rot="5142317">
            <a:off x="766286" y="3683857"/>
            <a:ext cx="1056312" cy="1905532"/>
          </a:xfrm>
          <a:custGeom>
            <a:avLst/>
            <a:gdLst/>
            <a:ahLst/>
            <a:cxnLst>
              <a:cxn ang="0">
                <a:pos x="66" y="2"/>
              </a:cxn>
              <a:cxn ang="0">
                <a:pos x="0" y="8"/>
              </a:cxn>
              <a:cxn ang="0">
                <a:pos x="618" y="1190"/>
              </a:cxn>
              <a:cxn ang="0">
                <a:pos x="678" y="1009"/>
              </a:cxn>
              <a:cxn ang="0">
                <a:pos x="66" y="2"/>
              </a:cxn>
            </a:cxnLst>
            <a:rect l="0" t="0" r="r" b="b"/>
            <a:pathLst>
              <a:path w="708" h="1190">
                <a:moveTo>
                  <a:pt x="66" y="2"/>
                </a:moveTo>
                <a:cubicBezTo>
                  <a:pt x="66" y="2"/>
                  <a:pt x="30" y="0"/>
                  <a:pt x="0" y="8"/>
                </a:cubicBezTo>
                <a:cubicBezTo>
                  <a:pt x="150" y="533"/>
                  <a:pt x="660" y="488"/>
                  <a:pt x="618" y="1190"/>
                </a:cubicBezTo>
                <a:cubicBezTo>
                  <a:pt x="628" y="1144"/>
                  <a:pt x="669" y="1047"/>
                  <a:pt x="678" y="1009"/>
                </a:cubicBezTo>
                <a:cubicBezTo>
                  <a:pt x="708" y="494"/>
                  <a:pt x="260" y="605"/>
                  <a:pt x="66" y="2"/>
                </a:cubicBezTo>
                <a:close/>
              </a:path>
            </a:pathLst>
          </a:custGeom>
          <a:gradFill rotWithShape="1">
            <a:gsLst>
              <a:gs pos="0">
                <a:schemeClr val="folHlink">
                  <a:gamma/>
                  <a:tint val="0"/>
                  <a:invGamma/>
                  <a:alpha val="0"/>
                </a:schemeClr>
              </a:gs>
              <a:gs pos="100000">
                <a:schemeClr val="folHlink"/>
              </a:gs>
            </a:gsLst>
            <a:lin ang="540000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Freeform 92"/>
          <p:cNvSpPr>
            <a:spLocks/>
          </p:cNvSpPr>
          <p:nvPr userDrawn="1"/>
        </p:nvSpPr>
        <p:spPr bwMode="gray">
          <a:xfrm rot="5778101">
            <a:off x="2056129" y="4159750"/>
            <a:ext cx="573689" cy="1737878"/>
          </a:xfrm>
          <a:custGeom>
            <a:avLst/>
            <a:gdLst/>
            <a:ahLst/>
            <a:cxnLst>
              <a:cxn ang="0">
                <a:pos x="0" y="27"/>
              </a:cxn>
              <a:cxn ang="0">
                <a:pos x="55" y="0"/>
              </a:cxn>
              <a:cxn ang="0">
                <a:pos x="562" y="1564"/>
              </a:cxn>
              <a:cxn ang="0">
                <a:pos x="422" y="1536"/>
              </a:cxn>
              <a:cxn ang="0">
                <a:pos x="0" y="27"/>
              </a:cxn>
            </a:cxnLst>
            <a:rect l="0" t="0" r="r" b="b"/>
            <a:pathLst>
              <a:path w="562" h="1564">
                <a:moveTo>
                  <a:pt x="0" y="27"/>
                </a:moveTo>
                <a:cubicBezTo>
                  <a:pt x="0" y="27"/>
                  <a:pt x="27" y="12"/>
                  <a:pt x="55" y="0"/>
                </a:cubicBezTo>
                <a:cubicBezTo>
                  <a:pt x="543" y="436"/>
                  <a:pt x="46" y="932"/>
                  <a:pt x="562" y="1564"/>
                </a:cubicBezTo>
                <a:cubicBezTo>
                  <a:pt x="500" y="1532"/>
                  <a:pt x="464" y="1526"/>
                  <a:pt x="422" y="1536"/>
                </a:cubicBezTo>
                <a:cubicBezTo>
                  <a:pt x="46" y="1045"/>
                  <a:pt x="503" y="489"/>
                  <a:pt x="0" y="27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gamma/>
                  <a:tint val="0"/>
                  <a:invGamma/>
                  <a:alpha val="0"/>
                </a:schemeClr>
              </a:gs>
              <a:gs pos="100000">
                <a:schemeClr val="hlink"/>
              </a:gs>
            </a:gsLst>
            <a:lin ang="540000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2" name="Group 11"/>
          <p:cNvGrpSpPr/>
          <p:nvPr userDrawn="1"/>
        </p:nvGrpSpPr>
        <p:grpSpPr bwMode="gray">
          <a:xfrm flipH="1">
            <a:off x="4268674" y="3124200"/>
            <a:ext cx="4570526" cy="3581399"/>
            <a:chOff x="77674" y="3124200"/>
            <a:chExt cx="4570526" cy="3581399"/>
          </a:xfrm>
        </p:grpSpPr>
        <p:pic>
          <p:nvPicPr>
            <p:cNvPr id="13" name="Picture 12" descr="book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 bwMode="gray">
            <a:xfrm>
              <a:off x="77674" y="3124200"/>
              <a:ext cx="4418126" cy="3581399"/>
            </a:xfrm>
            <a:prstGeom prst="rect">
              <a:avLst/>
            </a:prstGeom>
          </p:spPr>
        </p:pic>
        <p:sp>
          <p:nvSpPr>
            <p:cNvPr id="14" name="Freeform 13"/>
            <p:cNvSpPr/>
            <p:nvPr/>
          </p:nvSpPr>
          <p:spPr bwMode="gray">
            <a:xfrm>
              <a:off x="1740176" y="3531779"/>
              <a:ext cx="2594482" cy="1944209"/>
            </a:xfrm>
            <a:custGeom>
              <a:avLst/>
              <a:gdLst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2512"/>
                <a:gd name="connsiteY0" fmla="*/ 0 h 2145081"/>
                <a:gd name="connsiteX1" fmla="*/ 1322540 w 2512512"/>
                <a:gd name="connsiteY1" fmla="*/ 2145081 h 2145081"/>
                <a:gd name="connsiteX2" fmla="*/ 1837151 w 2512512"/>
                <a:gd name="connsiteY2" fmla="*/ 2079320 h 2145081"/>
                <a:gd name="connsiteX3" fmla="*/ 2512512 w 2512512"/>
                <a:gd name="connsiteY3" fmla="*/ 2088714 h 2145081"/>
                <a:gd name="connsiteX4" fmla="*/ 1072019 w 2512512"/>
                <a:gd name="connsiteY4" fmla="*/ 331939 h 2145081"/>
                <a:gd name="connsiteX5" fmla="*/ 902918 w 2512512"/>
                <a:gd name="connsiteY5" fmla="*/ 197284 h 2145081"/>
                <a:gd name="connsiteX6" fmla="*/ 427972 w 2512512"/>
                <a:gd name="connsiteY6" fmla="*/ 52191 h 2145081"/>
                <a:gd name="connsiteX7" fmla="*/ 0 w 2512512"/>
                <a:gd name="connsiteY7" fmla="*/ 0 h 2145081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37580 w 2521906"/>
                <a:gd name="connsiteY2" fmla="*/ 2099921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985202"/>
                <a:gd name="connsiteY0" fmla="*/ 506710 h 2153944"/>
                <a:gd name="connsiteX1" fmla="*/ 1798362 w 2985202"/>
                <a:gd name="connsiteY1" fmla="*/ 2153944 h 2153944"/>
                <a:gd name="connsiteX2" fmla="*/ 2300876 w 2985202"/>
                <a:gd name="connsiteY2" fmla="*/ 2089995 h 2153944"/>
                <a:gd name="connsiteX3" fmla="*/ 2985202 w 2985202"/>
                <a:gd name="connsiteY3" fmla="*/ 2088183 h 2153944"/>
                <a:gd name="connsiteX4" fmla="*/ 1544709 w 2985202"/>
                <a:gd name="connsiteY4" fmla="*/ 331408 h 2153944"/>
                <a:gd name="connsiteX5" fmla="*/ 1375608 w 2985202"/>
                <a:gd name="connsiteY5" fmla="*/ 196753 h 2153944"/>
                <a:gd name="connsiteX6" fmla="*/ 900662 w 2985202"/>
                <a:gd name="connsiteY6" fmla="*/ 51660 h 2153944"/>
                <a:gd name="connsiteX7" fmla="*/ 0 w 2985202"/>
                <a:gd name="connsiteY7" fmla="*/ 506710 h 2153944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615168 w 3055661"/>
                <a:gd name="connsiteY4" fmla="*/ 150896 h 1973432"/>
                <a:gd name="connsiteX5" fmla="*/ 1446067 w 3055661"/>
                <a:gd name="connsiteY5" fmla="*/ 16241 h 1973432"/>
                <a:gd name="connsiteX6" fmla="*/ 70459 w 3055661"/>
                <a:gd name="connsiteY6" fmla="*/ 326198 h 1973432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615168 w 3055661"/>
                <a:gd name="connsiteY4" fmla="*/ 150896 h 1973432"/>
                <a:gd name="connsiteX5" fmla="*/ 1150056 w 3055661"/>
                <a:gd name="connsiteY5" fmla="*/ 397241 h 1973432"/>
                <a:gd name="connsiteX6" fmla="*/ 70459 w 3055661"/>
                <a:gd name="connsiteY6" fmla="*/ 326198 h 1973432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615168 w 3055661"/>
                <a:gd name="connsiteY4" fmla="*/ 150896 h 1973432"/>
                <a:gd name="connsiteX5" fmla="*/ 602940 w 3055661"/>
                <a:gd name="connsiteY5" fmla="*/ 148829 h 1973432"/>
                <a:gd name="connsiteX6" fmla="*/ 70459 w 3055661"/>
                <a:gd name="connsiteY6" fmla="*/ 326198 h 1973432"/>
                <a:gd name="connsiteX0" fmla="*/ 70459 w 3055661"/>
                <a:gd name="connsiteY0" fmla="*/ 326198 h 1973432"/>
                <a:gd name="connsiteX1" fmla="*/ 1868821 w 3055661"/>
                <a:gd name="connsiteY1" fmla="*/ 1973432 h 1973432"/>
                <a:gd name="connsiteX2" fmla="*/ 2371335 w 3055661"/>
                <a:gd name="connsiteY2" fmla="*/ 1909483 h 1973432"/>
                <a:gd name="connsiteX3" fmla="*/ 3055661 w 3055661"/>
                <a:gd name="connsiteY3" fmla="*/ 1907671 h 1973432"/>
                <a:gd name="connsiteX4" fmla="*/ 1154920 w 3055661"/>
                <a:gd name="connsiteY4" fmla="*/ 131084 h 1973432"/>
                <a:gd name="connsiteX5" fmla="*/ 602940 w 3055661"/>
                <a:gd name="connsiteY5" fmla="*/ 148829 h 1973432"/>
                <a:gd name="connsiteX6" fmla="*/ 70459 w 3055661"/>
                <a:gd name="connsiteY6" fmla="*/ 326198 h 1973432"/>
                <a:gd name="connsiteX0" fmla="*/ 0 w 2985202"/>
                <a:gd name="connsiteY0" fmla="*/ 239999 h 1887233"/>
                <a:gd name="connsiteX1" fmla="*/ 1798362 w 2985202"/>
                <a:gd name="connsiteY1" fmla="*/ 1887233 h 1887233"/>
                <a:gd name="connsiteX2" fmla="*/ 2300876 w 2985202"/>
                <a:gd name="connsiteY2" fmla="*/ 1823284 h 1887233"/>
                <a:gd name="connsiteX3" fmla="*/ 2985202 w 2985202"/>
                <a:gd name="connsiteY3" fmla="*/ 1821472 h 1887233"/>
                <a:gd name="connsiteX4" fmla="*/ 1084461 w 2985202"/>
                <a:gd name="connsiteY4" fmla="*/ 44885 h 1887233"/>
                <a:gd name="connsiteX5" fmla="*/ 532481 w 2985202"/>
                <a:gd name="connsiteY5" fmla="*/ 62630 h 1887233"/>
                <a:gd name="connsiteX6" fmla="*/ 0 w 2985202"/>
                <a:gd name="connsiteY6" fmla="*/ 239999 h 1887233"/>
                <a:gd name="connsiteX0" fmla="*/ 0 w 2985202"/>
                <a:gd name="connsiteY0" fmla="*/ 239999 h 1887233"/>
                <a:gd name="connsiteX1" fmla="*/ 1798362 w 2985202"/>
                <a:gd name="connsiteY1" fmla="*/ 1887233 h 1887233"/>
                <a:gd name="connsiteX2" fmla="*/ 2300876 w 2985202"/>
                <a:gd name="connsiteY2" fmla="*/ 1823284 h 1887233"/>
                <a:gd name="connsiteX3" fmla="*/ 2985202 w 2985202"/>
                <a:gd name="connsiteY3" fmla="*/ 1821472 h 1887233"/>
                <a:gd name="connsiteX4" fmla="*/ 1084461 w 2985202"/>
                <a:gd name="connsiteY4" fmla="*/ 44885 h 1887233"/>
                <a:gd name="connsiteX5" fmla="*/ 532481 w 2985202"/>
                <a:gd name="connsiteY5" fmla="*/ 62630 h 1887233"/>
                <a:gd name="connsiteX6" fmla="*/ 0 w 2985202"/>
                <a:gd name="connsiteY6" fmla="*/ 239999 h 1887233"/>
                <a:gd name="connsiteX0" fmla="*/ 0 w 2985202"/>
                <a:gd name="connsiteY0" fmla="*/ 239999 h 1887233"/>
                <a:gd name="connsiteX1" fmla="*/ 1798362 w 2985202"/>
                <a:gd name="connsiteY1" fmla="*/ 1887233 h 1887233"/>
                <a:gd name="connsiteX2" fmla="*/ 2300876 w 2985202"/>
                <a:gd name="connsiteY2" fmla="*/ 1823284 h 1887233"/>
                <a:gd name="connsiteX3" fmla="*/ 2985202 w 2985202"/>
                <a:gd name="connsiteY3" fmla="*/ 1821472 h 1887233"/>
                <a:gd name="connsiteX4" fmla="*/ 1084461 w 2985202"/>
                <a:gd name="connsiteY4" fmla="*/ 44885 h 1887233"/>
                <a:gd name="connsiteX5" fmla="*/ 532481 w 2985202"/>
                <a:gd name="connsiteY5" fmla="*/ 62630 h 1887233"/>
                <a:gd name="connsiteX6" fmla="*/ 0 w 2985202"/>
                <a:gd name="connsiteY6" fmla="*/ 239999 h 1887233"/>
                <a:gd name="connsiteX0" fmla="*/ 0 w 2985202"/>
                <a:gd name="connsiteY0" fmla="*/ 195114 h 1842348"/>
                <a:gd name="connsiteX1" fmla="*/ 1798362 w 2985202"/>
                <a:gd name="connsiteY1" fmla="*/ 1842348 h 1842348"/>
                <a:gd name="connsiteX2" fmla="*/ 2300876 w 2985202"/>
                <a:gd name="connsiteY2" fmla="*/ 1778399 h 1842348"/>
                <a:gd name="connsiteX3" fmla="*/ 2985202 w 2985202"/>
                <a:gd name="connsiteY3" fmla="*/ 1776587 h 1842348"/>
                <a:gd name="connsiteX4" fmla="*/ 1084461 w 2985202"/>
                <a:gd name="connsiteY4" fmla="*/ 0 h 1842348"/>
                <a:gd name="connsiteX5" fmla="*/ 532481 w 2985202"/>
                <a:gd name="connsiteY5" fmla="*/ 17745 h 1842348"/>
                <a:gd name="connsiteX6" fmla="*/ 0 w 2985202"/>
                <a:gd name="connsiteY6" fmla="*/ 195114 h 1842348"/>
                <a:gd name="connsiteX0" fmla="*/ 0 w 2985202"/>
                <a:gd name="connsiteY0" fmla="*/ 195114 h 1842348"/>
                <a:gd name="connsiteX1" fmla="*/ 1798362 w 2985202"/>
                <a:gd name="connsiteY1" fmla="*/ 1842348 h 1842348"/>
                <a:gd name="connsiteX2" fmla="*/ 2300876 w 2985202"/>
                <a:gd name="connsiteY2" fmla="*/ 1778399 h 1842348"/>
                <a:gd name="connsiteX3" fmla="*/ 2985202 w 2985202"/>
                <a:gd name="connsiteY3" fmla="*/ 1776587 h 1842348"/>
                <a:gd name="connsiteX4" fmla="*/ 1084461 w 2985202"/>
                <a:gd name="connsiteY4" fmla="*/ 0 h 1842348"/>
                <a:gd name="connsiteX5" fmla="*/ 532481 w 2985202"/>
                <a:gd name="connsiteY5" fmla="*/ 17745 h 1842348"/>
                <a:gd name="connsiteX6" fmla="*/ 0 w 2985202"/>
                <a:gd name="connsiteY6" fmla="*/ 195114 h 1842348"/>
                <a:gd name="connsiteX0" fmla="*/ 0 w 2985202"/>
                <a:gd name="connsiteY0" fmla="*/ 201913 h 1849147"/>
                <a:gd name="connsiteX1" fmla="*/ 1798362 w 2985202"/>
                <a:gd name="connsiteY1" fmla="*/ 1849147 h 1849147"/>
                <a:gd name="connsiteX2" fmla="*/ 2300876 w 2985202"/>
                <a:gd name="connsiteY2" fmla="*/ 1785198 h 1849147"/>
                <a:gd name="connsiteX3" fmla="*/ 2985202 w 2985202"/>
                <a:gd name="connsiteY3" fmla="*/ 1783386 h 1849147"/>
                <a:gd name="connsiteX4" fmla="*/ 1074263 w 2985202"/>
                <a:gd name="connsiteY4" fmla="*/ 0 h 1849147"/>
                <a:gd name="connsiteX5" fmla="*/ 532481 w 2985202"/>
                <a:gd name="connsiteY5" fmla="*/ 24544 h 1849147"/>
                <a:gd name="connsiteX6" fmla="*/ 0 w 2985202"/>
                <a:gd name="connsiteY6" fmla="*/ 201913 h 1849147"/>
                <a:gd name="connsiteX0" fmla="*/ 0 w 2985202"/>
                <a:gd name="connsiteY0" fmla="*/ 201913 h 1938944"/>
                <a:gd name="connsiteX1" fmla="*/ 1366090 w 2985202"/>
                <a:gd name="connsiteY1" fmla="*/ 1938944 h 1938944"/>
                <a:gd name="connsiteX2" fmla="*/ 2300876 w 2985202"/>
                <a:gd name="connsiteY2" fmla="*/ 1785198 h 1938944"/>
                <a:gd name="connsiteX3" fmla="*/ 2985202 w 2985202"/>
                <a:gd name="connsiteY3" fmla="*/ 1783386 h 1938944"/>
                <a:gd name="connsiteX4" fmla="*/ 1074263 w 2985202"/>
                <a:gd name="connsiteY4" fmla="*/ 0 h 1938944"/>
                <a:gd name="connsiteX5" fmla="*/ 532481 w 2985202"/>
                <a:gd name="connsiteY5" fmla="*/ 24544 h 1938944"/>
                <a:gd name="connsiteX6" fmla="*/ 0 w 2985202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300876 w 2594854"/>
                <a:gd name="connsiteY2" fmla="*/ 1785198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1917796 w 2594854"/>
                <a:gd name="connsiteY2" fmla="*/ 141595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1913 h 1938944"/>
                <a:gd name="connsiteX1" fmla="*/ 1366090 w 2594854"/>
                <a:gd name="connsiteY1" fmla="*/ 1938944 h 1938944"/>
                <a:gd name="connsiteX2" fmla="*/ 2016374 w 2594854"/>
                <a:gd name="connsiteY2" fmla="*/ 1538045 h 1938944"/>
                <a:gd name="connsiteX3" fmla="*/ 2594854 w 2594854"/>
                <a:gd name="connsiteY3" fmla="*/ 1330718 h 1938944"/>
                <a:gd name="connsiteX4" fmla="*/ 1074263 w 2594854"/>
                <a:gd name="connsiteY4" fmla="*/ 0 h 1938944"/>
                <a:gd name="connsiteX5" fmla="*/ 532481 w 2594854"/>
                <a:gd name="connsiteY5" fmla="*/ 24544 h 1938944"/>
                <a:gd name="connsiteX6" fmla="*/ 0 w 2594854"/>
                <a:gd name="connsiteY6" fmla="*/ 201913 h 1938944"/>
                <a:gd name="connsiteX0" fmla="*/ 0 w 2594854"/>
                <a:gd name="connsiteY0" fmla="*/ 208759 h 1945790"/>
                <a:gd name="connsiteX1" fmla="*/ 1366090 w 2594854"/>
                <a:gd name="connsiteY1" fmla="*/ 1945790 h 1945790"/>
                <a:gd name="connsiteX2" fmla="*/ 2016374 w 2594854"/>
                <a:gd name="connsiteY2" fmla="*/ 1544891 h 1945790"/>
                <a:gd name="connsiteX3" fmla="*/ 2594854 w 2594854"/>
                <a:gd name="connsiteY3" fmla="*/ 1337564 h 1945790"/>
                <a:gd name="connsiteX4" fmla="*/ 1074263 w 2594854"/>
                <a:gd name="connsiteY4" fmla="*/ 6846 h 1945790"/>
                <a:gd name="connsiteX5" fmla="*/ 532481 w 2594854"/>
                <a:gd name="connsiteY5" fmla="*/ 31390 h 1945790"/>
                <a:gd name="connsiteX6" fmla="*/ 0 w 2594854"/>
                <a:gd name="connsiteY6" fmla="*/ 208759 h 1945790"/>
                <a:gd name="connsiteX0" fmla="*/ 0 w 2577012"/>
                <a:gd name="connsiteY0" fmla="*/ 239983 h 1945790"/>
                <a:gd name="connsiteX1" fmla="*/ 1348248 w 2577012"/>
                <a:gd name="connsiteY1" fmla="*/ 1945790 h 1945790"/>
                <a:gd name="connsiteX2" fmla="*/ 1998532 w 2577012"/>
                <a:gd name="connsiteY2" fmla="*/ 1544891 h 1945790"/>
                <a:gd name="connsiteX3" fmla="*/ 2577012 w 2577012"/>
                <a:gd name="connsiteY3" fmla="*/ 1337564 h 1945790"/>
                <a:gd name="connsiteX4" fmla="*/ 1056421 w 2577012"/>
                <a:gd name="connsiteY4" fmla="*/ 6846 h 1945790"/>
                <a:gd name="connsiteX5" fmla="*/ 514639 w 2577012"/>
                <a:gd name="connsiteY5" fmla="*/ 31390 h 1945790"/>
                <a:gd name="connsiteX6" fmla="*/ 0 w 2577012"/>
                <a:gd name="connsiteY6" fmla="*/ 239983 h 1945790"/>
                <a:gd name="connsiteX0" fmla="*/ 0 w 2594482"/>
                <a:gd name="connsiteY0" fmla="*/ 226230 h 1945790"/>
                <a:gd name="connsiteX1" fmla="*/ 1365718 w 2594482"/>
                <a:gd name="connsiteY1" fmla="*/ 1945790 h 1945790"/>
                <a:gd name="connsiteX2" fmla="*/ 2016002 w 2594482"/>
                <a:gd name="connsiteY2" fmla="*/ 1544891 h 1945790"/>
                <a:gd name="connsiteX3" fmla="*/ 2594482 w 2594482"/>
                <a:gd name="connsiteY3" fmla="*/ 1337564 h 1945790"/>
                <a:gd name="connsiteX4" fmla="*/ 1073891 w 2594482"/>
                <a:gd name="connsiteY4" fmla="*/ 6846 h 1945790"/>
                <a:gd name="connsiteX5" fmla="*/ 532109 w 2594482"/>
                <a:gd name="connsiteY5" fmla="*/ 31390 h 1945790"/>
                <a:gd name="connsiteX6" fmla="*/ 0 w 2594482"/>
                <a:gd name="connsiteY6" fmla="*/ 226230 h 1945790"/>
                <a:gd name="connsiteX0" fmla="*/ 0 w 2594482"/>
                <a:gd name="connsiteY0" fmla="*/ 209328 h 1928888"/>
                <a:gd name="connsiteX1" fmla="*/ 1365718 w 2594482"/>
                <a:gd name="connsiteY1" fmla="*/ 1928888 h 1928888"/>
                <a:gd name="connsiteX2" fmla="*/ 2016002 w 2594482"/>
                <a:gd name="connsiteY2" fmla="*/ 1527989 h 1928888"/>
                <a:gd name="connsiteX3" fmla="*/ 2594482 w 2594482"/>
                <a:gd name="connsiteY3" fmla="*/ 1320662 h 1928888"/>
                <a:gd name="connsiteX4" fmla="*/ 1079224 w 2594482"/>
                <a:gd name="connsiteY4" fmla="*/ 110499 h 1928888"/>
                <a:gd name="connsiteX5" fmla="*/ 532109 w 2594482"/>
                <a:gd name="connsiteY5" fmla="*/ 14488 h 1928888"/>
                <a:gd name="connsiteX6" fmla="*/ 0 w 2594482"/>
                <a:gd name="connsiteY6" fmla="*/ 209328 h 1928888"/>
                <a:gd name="connsiteX0" fmla="*/ 0 w 2594482"/>
                <a:gd name="connsiteY0" fmla="*/ 224649 h 1944209"/>
                <a:gd name="connsiteX1" fmla="*/ 1365718 w 2594482"/>
                <a:gd name="connsiteY1" fmla="*/ 1944209 h 1944209"/>
                <a:gd name="connsiteX2" fmla="*/ 2016002 w 2594482"/>
                <a:gd name="connsiteY2" fmla="*/ 1543310 h 1944209"/>
                <a:gd name="connsiteX3" fmla="*/ 2594482 w 2594482"/>
                <a:gd name="connsiteY3" fmla="*/ 1335983 h 1944209"/>
                <a:gd name="connsiteX4" fmla="*/ 1071009 w 2594482"/>
                <a:gd name="connsiteY4" fmla="*/ 6846 h 1944209"/>
                <a:gd name="connsiteX5" fmla="*/ 532109 w 2594482"/>
                <a:gd name="connsiteY5" fmla="*/ 29809 h 1944209"/>
                <a:gd name="connsiteX6" fmla="*/ 0 w 2594482"/>
                <a:gd name="connsiteY6" fmla="*/ 224649 h 19442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94482" h="1944209">
                  <a:moveTo>
                    <a:pt x="0" y="224649"/>
                  </a:moveTo>
                  <a:lnTo>
                    <a:pt x="1365718" y="1944209"/>
                  </a:lnTo>
                  <a:cubicBezTo>
                    <a:pt x="1582479" y="1810576"/>
                    <a:pt x="1727290" y="1672411"/>
                    <a:pt x="2016002" y="1543310"/>
                  </a:cubicBezTo>
                  <a:cubicBezTo>
                    <a:pt x="2179577" y="1473133"/>
                    <a:pt x="2363675" y="1409571"/>
                    <a:pt x="2594482" y="1335983"/>
                  </a:cubicBezTo>
                  <a:lnTo>
                    <a:pt x="1071009" y="6846"/>
                  </a:lnTo>
                  <a:cubicBezTo>
                    <a:pt x="845417" y="0"/>
                    <a:pt x="680312" y="15321"/>
                    <a:pt x="532109" y="29809"/>
                  </a:cubicBezTo>
                  <a:cubicBezTo>
                    <a:pt x="274658" y="59026"/>
                    <a:pt x="62129" y="172771"/>
                    <a:pt x="0" y="224649"/>
                  </a:cubicBezTo>
                  <a:close/>
                </a:path>
              </a:pathLst>
            </a:custGeom>
            <a:blipFill dpi="0" rotWithShape="1">
              <a:blip r:embed="rId3" cstate="print"/>
              <a:srcRect/>
              <a:stretch>
                <a:fillRect l="-5000" t="-7000"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" name="Picture 7" descr="light_shadow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1525474" y="3581400"/>
              <a:ext cx="3122726" cy="228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Freeform 15"/>
            <p:cNvSpPr/>
            <p:nvPr/>
          </p:nvSpPr>
          <p:spPr bwMode="gray">
            <a:xfrm>
              <a:off x="512375" y="3225885"/>
              <a:ext cx="2493656" cy="2163870"/>
            </a:xfrm>
            <a:custGeom>
              <a:avLst/>
              <a:gdLst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2512"/>
                <a:gd name="connsiteY0" fmla="*/ 0 h 2145081"/>
                <a:gd name="connsiteX1" fmla="*/ 1322540 w 2512512"/>
                <a:gd name="connsiteY1" fmla="*/ 2145081 h 2145081"/>
                <a:gd name="connsiteX2" fmla="*/ 1837151 w 2512512"/>
                <a:gd name="connsiteY2" fmla="*/ 2079320 h 2145081"/>
                <a:gd name="connsiteX3" fmla="*/ 2512512 w 2512512"/>
                <a:gd name="connsiteY3" fmla="*/ 2088714 h 2145081"/>
                <a:gd name="connsiteX4" fmla="*/ 1072019 w 2512512"/>
                <a:gd name="connsiteY4" fmla="*/ 331939 h 2145081"/>
                <a:gd name="connsiteX5" fmla="*/ 902918 w 2512512"/>
                <a:gd name="connsiteY5" fmla="*/ 197284 h 2145081"/>
                <a:gd name="connsiteX6" fmla="*/ 427972 w 2512512"/>
                <a:gd name="connsiteY6" fmla="*/ 52191 h 2145081"/>
                <a:gd name="connsiteX7" fmla="*/ 0 w 2512512"/>
                <a:gd name="connsiteY7" fmla="*/ 0 h 2145081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37580 w 2521906"/>
                <a:gd name="connsiteY2" fmla="*/ 2099921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37580 w 2521906"/>
                <a:gd name="connsiteY2" fmla="*/ 2099921 h 2163870"/>
                <a:gd name="connsiteX3" fmla="*/ 2521906 w 2521906"/>
                <a:gd name="connsiteY3" fmla="*/ 2098109 h 2163870"/>
                <a:gd name="connsiteX4" fmla="*/ 1104831 w 2521906"/>
                <a:gd name="connsiteY4" fmla="*/ 364008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04831 w 2493656"/>
                <a:gd name="connsiteY4" fmla="*/ 364008 h 2163870"/>
                <a:gd name="connsiteX5" fmla="*/ 912312 w 2493656"/>
                <a:gd name="connsiteY5" fmla="*/ 206679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55011 w 2493656"/>
                <a:gd name="connsiteY4" fmla="*/ 426827 h 2163870"/>
                <a:gd name="connsiteX5" fmla="*/ 912312 w 2493656"/>
                <a:gd name="connsiteY5" fmla="*/ 206679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55011 w 2493656"/>
                <a:gd name="connsiteY4" fmla="*/ 426827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55011 w 2493656"/>
                <a:gd name="connsiteY4" fmla="*/ 426827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33452 w 2493656"/>
                <a:gd name="connsiteY4" fmla="*/ 422367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  <a:gd name="connsiteX0" fmla="*/ 0 w 2493656"/>
                <a:gd name="connsiteY0" fmla="*/ 0 h 2163870"/>
                <a:gd name="connsiteX1" fmla="*/ 1335066 w 2493656"/>
                <a:gd name="connsiteY1" fmla="*/ 2163870 h 2163870"/>
                <a:gd name="connsiteX2" fmla="*/ 1837580 w 2493656"/>
                <a:gd name="connsiteY2" fmla="*/ 2099921 h 2163870"/>
                <a:gd name="connsiteX3" fmla="*/ 2493656 w 2493656"/>
                <a:gd name="connsiteY3" fmla="*/ 2098852 h 2163870"/>
                <a:gd name="connsiteX4" fmla="*/ 1195899 w 2493656"/>
                <a:gd name="connsiteY4" fmla="*/ 475892 h 2163870"/>
                <a:gd name="connsiteX5" fmla="*/ 891868 w 2493656"/>
                <a:gd name="connsiteY5" fmla="*/ 207794 h 2163870"/>
                <a:gd name="connsiteX6" fmla="*/ 437366 w 2493656"/>
                <a:gd name="connsiteY6" fmla="*/ 61586 h 2163870"/>
                <a:gd name="connsiteX7" fmla="*/ 0 w 2493656"/>
                <a:gd name="connsiteY7" fmla="*/ 0 h 2163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493656" h="2163870">
                  <a:moveTo>
                    <a:pt x="0" y="0"/>
                  </a:moveTo>
                  <a:lnTo>
                    <a:pt x="1335066" y="2163870"/>
                  </a:lnTo>
                  <a:lnTo>
                    <a:pt x="1837580" y="2099921"/>
                  </a:lnTo>
                  <a:cubicBezTo>
                    <a:pt x="1958664" y="2095746"/>
                    <a:pt x="2257750" y="2010126"/>
                    <a:pt x="2493656" y="2098852"/>
                  </a:cubicBezTo>
                  <a:lnTo>
                    <a:pt x="1195899" y="475892"/>
                  </a:lnTo>
                  <a:cubicBezTo>
                    <a:pt x="1099388" y="381942"/>
                    <a:pt x="983089" y="260139"/>
                    <a:pt x="891868" y="207794"/>
                  </a:cubicBezTo>
                  <a:cubicBezTo>
                    <a:pt x="695627" y="121155"/>
                    <a:pt x="586011" y="96218"/>
                    <a:pt x="437366" y="61586"/>
                  </a:cubicBezTo>
                  <a:cubicBezTo>
                    <a:pt x="288721" y="26954"/>
                    <a:pt x="114822" y="15657"/>
                    <a:pt x="0" y="0"/>
                  </a:cubicBezTo>
                  <a:close/>
                </a:path>
              </a:pathLst>
            </a:custGeom>
            <a:blipFill>
              <a:blip r:embed="rId5" cstate="print"/>
              <a:stretch>
                <a:fillRect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7" name="Picture 16" descr="book_1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gray">
            <a:xfrm>
              <a:off x="430187" y="3184788"/>
              <a:ext cx="3035016" cy="2308213"/>
            </a:xfrm>
            <a:prstGeom prst="rect">
              <a:avLst/>
            </a:prstGeom>
          </p:spPr>
        </p:pic>
      </p:grpSp>
      <p:pic>
        <p:nvPicPr>
          <p:cNvPr id="137" name="Picture 243" descr="8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gray">
          <a:xfrm flipH="1" flipV="1">
            <a:off x="14287" y="838200"/>
            <a:ext cx="7910512" cy="6019800"/>
          </a:xfrm>
          <a:prstGeom prst="rect">
            <a:avLst/>
          </a:prstGeom>
          <a:noFill/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>
            <a:off x="457200" y="6356350"/>
            <a:ext cx="1981200" cy="365125"/>
          </a:xfrm>
          <a:prstGeom prst="rect">
            <a:avLst/>
          </a:prstGeom>
        </p:spPr>
        <p:txBody>
          <a:bodyPr/>
          <a:lstStyle/>
          <a:p>
            <a:fld id="{C8E365AA-66C8-4DAF-8EBA-F319CB7D488A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>
            <a:off x="24384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>
          <a:xfrm>
            <a:off x="8153400" y="6356350"/>
            <a:ext cx="533400" cy="365125"/>
          </a:xfrm>
          <a:prstGeom prst="rect">
            <a:avLst/>
          </a:prstGeom>
        </p:spPr>
        <p:txBody>
          <a:bodyPr/>
          <a:lstStyle/>
          <a:p>
            <a:fld id="{396E091E-B787-474C-8787-4F0E39C1F3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2590800" y="2362200"/>
            <a:ext cx="5867400" cy="838200"/>
          </a:xfrm>
          <a:prstGeom prst="rect">
            <a:avLst/>
          </a:prstGeom>
        </p:spPr>
        <p:txBody>
          <a:bodyPr anchor="t"/>
          <a:lstStyle>
            <a:lvl1pPr algn="r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38" name="Picture 137" descr="icon_P303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 flipH="1">
            <a:off x="0" y="0"/>
            <a:ext cx="6796479" cy="52421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2590800" y="762000"/>
            <a:ext cx="5867400" cy="1600200"/>
          </a:xfrm>
          <a:prstGeom prst="rect">
            <a:avLst/>
          </a:prstGeom>
        </p:spPr>
        <p:txBody>
          <a:bodyPr>
            <a:noAutofit/>
          </a:bodyPr>
          <a:lstStyle>
            <a:lvl1pPr algn="r">
              <a:buNone/>
              <a:defRPr sz="4800" b="1" cap="none" spc="0" baseline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0386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4040188" cy="502920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676400"/>
            <a:ext cx="4041775" cy="502920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231232"/>
            <a:ext cx="4040188" cy="3864768"/>
          </a:xfrm>
          <a:prstGeom prst="rect">
            <a:avLst/>
          </a:prstGeo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31232"/>
            <a:ext cx="4041775" cy="3864768"/>
          </a:xfrm>
          <a:prstGeom prst="rect">
            <a:avLst/>
          </a:prstGeo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675786"/>
            <a:ext cx="2743200" cy="4496413"/>
          </a:xfrm>
          <a:prstGeom prst="rect">
            <a:avLst/>
          </a:prstGeo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352800" y="1676400"/>
            <a:ext cx="5334000" cy="4504680"/>
          </a:xfrm>
          <a:prstGeom prst="rect">
            <a:avLst/>
          </a:prstGeo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  <a:prstGeom prst="rect">
            <a:avLst/>
          </a:prstGeo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prstGeom prst="rect">
            <a:avLst/>
          </a:prstGeo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3095624"/>
          </a:xfrm>
          <a:prstGeom prst="rect">
            <a:avLst/>
          </a:prstGeo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52600"/>
            <a:ext cx="8229600" cy="454183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 userDrawn="1"/>
        </p:nvSpPr>
        <p:spPr>
          <a:xfrm rot="5400000">
            <a:off x="-2247900" y="2247900"/>
            <a:ext cx="6858000" cy="23622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  <a:alpha val="61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 userDrawn="1"/>
        </p:nvSpPr>
        <p:spPr>
          <a:xfrm rot="5400000">
            <a:off x="-2514600" y="2514600"/>
            <a:ext cx="6858000" cy="18288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5000"/>
                </a:schemeClr>
              </a:gs>
              <a:gs pos="45000">
                <a:schemeClr val="accent2">
                  <a:lumMod val="40000"/>
                  <a:lumOff val="60000"/>
                  <a:alpha val="70000"/>
                </a:schemeClr>
              </a:gs>
              <a:gs pos="73000">
                <a:schemeClr val="bg1">
                  <a:alpha val="0"/>
                </a:schemeClr>
              </a:gs>
            </a:gsLst>
            <a:path path="rect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 rot="5400000">
            <a:off x="3962400" y="1676400"/>
            <a:ext cx="6858000" cy="3505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35000">
                <a:schemeClr val="accent1">
                  <a:lumMod val="20000"/>
                  <a:lumOff val="80000"/>
                  <a:alpha val="70000"/>
                </a:schemeClr>
              </a:gs>
              <a:gs pos="60000">
                <a:schemeClr val="accent1">
                  <a:lumMod val="20000"/>
                  <a:lumOff val="80000"/>
                  <a:alpha val="45000"/>
                </a:schemeClr>
              </a:gs>
              <a:gs pos="100000">
                <a:schemeClr val="bg1">
                  <a:alpha val="0"/>
                </a:schemeClr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 rot="5400000">
            <a:off x="-264369" y="416770"/>
            <a:ext cx="2205138" cy="1524000"/>
            <a:chOff x="73559" y="76200"/>
            <a:chExt cx="2205138" cy="1524000"/>
          </a:xfrm>
        </p:grpSpPr>
        <p:pic>
          <p:nvPicPr>
            <p:cNvPr id="12" name="Picture 71" descr="1"/>
            <p:cNvPicPr>
              <a:picLocks noChangeAspect="1" noChangeArrowheads="1"/>
            </p:cNvPicPr>
            <p:nvPr/>
          </p:nvPicPr>
          <p:blipFill>
            <a:blip r:embed="rId2" cstate="print"/>
            <a:srcRect r="-11816"/>
            <a:stretch>
              <a:fillRect/>
            </a:stretch>
          </p:blipFill>
          <p:spPr bwMode="gray">
            <a:xfrm rot="9306766">
              <a:off x="198570" y="198442"/>
              <a:ext cx="209410" cy="341854"/>
            </a:xfrm>
            <a:prstGeom prst="rect">
              <a:avLst/>
            </a:prstGeom>
            <a:noFill/>
            <a:effectLst/>
          </p:spPr>
        </p:pic>
        <p:sp>
          <p:nvSpPr>
            <p:cNvPr id="13" name="Freeform 78"/>
            <p:cNvSpPr>
              <a:spLocks/>
            </p:cNvSpPr>
            <p:nvPr/>
          </p:nvSpPr>
          <p:spPr bwMode="gray">
            <a:xfrm rot="578588" flipH="1">
              <a:off x="1546906" y="960015"/>
              <a:ext cx="570394" cy="289657"/>
            </a:xfrm>
            <a:custGeom>
              <a:avLst/>
              <a:gdLst/>
              <a:ahLst/>
              <a:cxnLst>
                <a:cxn ang="0">
                  <a:pos x="1071" y="0"/>
                </a:cxn>
                <a:cxn ang="0">
                  <a:pos x="1131" y="42"/>
                </a:cxn>
                <a:cxn ang="0">
                  <a:pos x="0" y="617"/>
                </a:cxn>
                <a:cxn ang="0">
                  <a:pos x="2" y="466"/>
                </a:cxn>
                <a:cxn ang="0">
                  <a:pos x="1071" y="0"/>
                </a:cxn>
              </a:cxnLst>
              <a:rect l="0" t="0" r="r" b="b"/>
              <a:pathLst>
                <a:path w="1131" h="617">
                  <a:moveTo>
                    <a:pt x="1071" y="0"/>
                  </a:moveTo>
                  <a:cubicBezTo>
                    <a:pt x="1071" y="0"/>
                    <a:pt x="1106" y="19"/>
                    <a:pt x="1131" y="42"/>
                  </a:cubicBezTo>
                  <a:cubicBezTo>
                    <a:pt x="746" y="367"/>
                    <a:pt x="333" y="95"/>
                    <a:pt x="0" y="617"/>
                  </a:cubicBezTo>
                  <a:cubicBezTo>
                    <a:pt x="12" y="575"/>
                    <a:pt x="21" y="512"/>
                    <a:pt x="2" y="466"/>
                  </a:cubicBezTo>
                  <a:cubicBezTo>
                    <a:pt x="280" y="88"/>
                    <a:pt x="608" y="362"/>
                    <a:pt x="107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4" name="Picture 166" descr="6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rot="789728">
              <a:off x="1576535" y="483356"/>
              <a:ext cx="258708" cy="251170"/>
            </a:xfrm>
            <a:prstGeom prst="rect">
              <a:avLst/>
            </a:prstGeom>
            <a:noFill/>
          </p:spPr>
        </p:pic>
        <p:pic>
          <p:nvPicPr>
            <p:cNvPr id="15" name="Picture 30" descr="3D_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0676101">
              <a:off x="562768" y="93119"/>
              <a:ext cx="165152" cy="2790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6" name="Oval 91"/>
            <p:cNvSpPr>
              <a:spLocks noChangeArrowheads="1"/>
            </p:cNvSpPr>
            <p:nvPr/>
          </p:nvSpPr>
          <p:spPr bwMode="ltGray">
            <a:xfrm rot="1750245">
              <a:off x="1767012" y="772428"/>
              <a:ext cx="59338" cy="63603"/>
            </a:xfrm>
            <a:prstGeom prst="ellipse">
              <a:avLst/>
            </a:prstGeom>
            <a:solidFill>
              <a:schemeClr val="accent1">
                <a:alpha val="30000"/>
              </a:schemeClr>
            </a:solidFill>
            <a:ln w="9525">
              <a:solidFill>
                <a:schemeClr val="accent1">
                  <a:alpha val="7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Freeform 78"/>
            <p:cNvSpPr>
              <a:spLocks/>
            </p:cNvSpPr>
            <p:nvPr/>
          </p:nvSpPr>
          <p:spPr bwMode="gray">
            <a:xfrm rot="10624138">
              <a:off x="1686378" y="700746"/>
              <a:ext cx="592319" cy="300789"/>
            </a:xfrm>
            <a:custGeom>
              <a:avLst/>
              <a:gdLst/>
              <a:ahLst/>
              <a:cxnLst>
                <a:cxn ang="0">
                  <a:pos x="1071" y="0"/>
                </a:cxn>
                <a:cxn ang="0">
                  <a:pos x="1131" y="42"/>
                </a:cxn>
                <a:cxn ang="0">
                  <a:pos x="0" y="617"/>
                </a:cxn>
                <a:cxn ang="0">
                  <a:pos x="2" y="466"/>
                </a:cxn>
                <a:cxn ang="0">
                  <a:pos x="1071" y="0"/>
                </a:cxn>
              </a:cxnLst>
              <a:rect l="0" t="0" r="r" b="b"/>
              <a:pathLst>
                <a:path w="1131" h="617">
                  <a:moveTo>
                    <a:pt x="1071" y="0"/>
                  </a:moveTo>
                  <a:cubicBezTo>
                    <a:pt x="1071" y="0"/>
                    <a:pt x="1106" y="19"/>
                    <a:pt x="1131" y="42"/>
                  </a:cubicBezTo>
                  <a:cubicBezTo>
                    <a:pt x="746" y="367"/>
                    <a:pt x="333" y="95"/>
                    <a:pt x="0" y="617"/>
                  </a:cubicBezTo>
                  <a:cubicBezTo>
                    <a:pt x="12" y="575"/>
                    <a:pt x="21" y="512"/>
                    <a:pt x="2" y="466"/>
                  </a:cubicBezTo>
                  <a:cubicBezTo>
                    <a:pt x="280" y="88"/>
                    <a:pt x="608" y="362"/>
                    <a:pt x="1071" y="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6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" name="Freeform 80"/>
            <p:cNvSpPr>
              <a:spLocks/>
            </p:cNvSpPr>
            <p:nvPr/>
          </p:nvSpPr>
          <p:spPr bwMode="gray">
            <a:xfrm rot="17040000">
              <a:off x="88548" y="84692"/>
              <a:ext cx="95970" cy="100432"/>
            </a:xfrm>
            <a:custGeom>
              <a:avLst/>
              <a:gdLst/>
              <a:ahLst/>
              <a:cxnLst>
                <a:cxn ang="0">
                  <a:pos x="0" y="227"/>
                </a:cxn>
                <a:cxn ang="0">
                  <a:pos x="499" y="0"/>
                </a:cxn>
                <a:cxn ang="0">
                  <a:pos x="590" y="590"/>
                </a:cxn>
                <a:cxn ang="0">
                  <a:pos x="272" y="590"/>
                </a:cxn>
                <a:cxn ang="0">
                  <a:pos x="0" y="227"/>
                </a:cxn>
              </a:cxnLst>
              <a:rect l="0" t="0" r="r" b="b"/>
              <a:pathLst>
                <a:path w="590" h="617">
                  <a:moveTo>
                    <a:pt x="0" y="227"/>
                  </a:moveTo>
                  <a:cubicBezTo>
                    <a:pt x="347" y="251"/>
                    <a:pt x="499" y="0"/>
                    <a:pt x="499" y="0"/>
                  </a:cubicBezTo>
                  <a:cubicBezTo>
                    <a:pt x="512" y="306"/>
                    <a:pt x="590" y="590"/>
                    <a:pt x="590" y="590"/>
                  </a:cubicBezTo>
                  <a:cubicBezTo>
                    <a:pt x="590" y="590"/>
                    <a:pt x="448" y="617"/>
                    <a:pt x="272" y="590"/>
                  </a:cubicBezTo>
                  <a:cubicBezTo>
                    <a:pt x="272" y="590"/>
                    <a:pt x="73" y="425"/>
                    <a:pt x="0" y="22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3">
                    <a:lumMod val="60000"/>
                    <a:lumOff val="40000"/>
                  </a:schemeClr>
                </a:gs>
                <a:gs pos="100000">
                  <a:schemeClr val="accent3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9" name="Picture 26" descr="o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3559" y="910856"/>
              <a:ext cx="246098" cy="260676"/>
            </a:xfrm>
            <a:prstGeom prst="rect">
              <a:avLst/>
            </a:prstGeom>
            <a:noFill/>
          </p:spPr>
        </p:pic>
        <p:pic>
          <p:nvPicPr>
            <p:cNvPr id="20" name="Picture 71" descr="1"/>
            <p:cNvPicPr>
              <a:picLocks noChangeAspect="1" noChangeArrowheads="1"/>
            </p:cNvPicPr>
            <p:nvPr/>
          </p:nvPicPr>
          <p:blipFill>
            <a:blip r:embed="rId2" cstate="print"/>
            <a:srcRect r="-11816"/>
            <a:stretch>
              <a:fillRect/>
            </a:stretch>
          </p:blipFill>
          <p:spPr bwMode="gray">
            <a:xfrm rot="15119034">
              <a:off x="1941394" y="364439"/>
              <a:ext cx="187586" cy="306222"/>
            </a:xfrm>
            <a:prstGeom prst="rect">
              <a:avLst/>
            </a:prstGeom>
            <a:noFill/>
            <a:effectLst/>
          </p:spPr>
        </p:pic>
        <p:sp>
          <p:nvSpPr>
            <p:cNvPr id="21" name="Freeform 104"/>
            <p:cNvSpPr>
              <a:spLocks/>
            </p:cNvSpPr>
            <p:nvPr/>
          </p:nvSpPr>
          <p:spPr bwMode="gray">
            <a:xfrm rot="20676187">
              <a:off x="1899286" y="90106"/>
              <a:ext cx="132876" cy="208071"/>
            </a:xfrm>
            <a:custGeom>
              <a:avLst/>
              <a:gdLst/>
              <a:ahLst/>
              <a:cxnLst>
                <a:cxn ang="0">
                  <a:pos x="147" y="47"/>
                </a:cxn>
                <a:cxn ang="0">
                  <a:pos x="186" y="79"/>
                </a:cxn>
                <a:cxn ang="0">
                  <a:pos x="214" y="102"/>
                </a:cxn>
                <a:cxn ang="0">
                  <a:pos x="246" y="134"/>
                </a:cxn>
                <a:cxn ang="0">
                  <a:pos x="266" y="258"/>
                </a:cxn>
                <a:cxn ang="0">
                  <a:pos x="192" y="348"/>
                </a:cxn>
                <a:cxn ang="0">
                  <a:pos x="187" y="344"/>
                </a:cxn>
                <a:cxn ang="0">
                  <a:pos x="225" y="290"/>
                </a:cxn>
                <a:cxn ang="0">
                  <a:pos x="245" y="227"/>
                </a:cxn>
                <a:cxn ang="0">
                  <a:pos x="228" y="182"/>
                </a:cxn>
                <a:cxn ang="0">
                  <a:pos x="185" y="149"/>
                </a:cxn>
                <a:cxn ang="0">
                  <a:pos x="155" y="128"/>
                </a:cxn>
                <a:cxn ang="0">
                  <a:pos x="126" y="101"/>
                </a:cxn>
                <a:cxn ang="0">
                  <a:pos x="126" y="355"/>
                </a:cxn>
                <a:cxn ang="0">
                  <a:pos x="97" y="417"/>
                </a:cxn>
                <a:cxn ang="0">
                  <a:pos x="37" y="448"/>
                </a:cxn>
                <a:cxn ang="0">
                  <a:pos x="6" y="437"/>
                </a:cxn>
                <a:cxn ang="0">
                  <a:pos x="3" y="412"/>
                </a:cxn>
                <a:cxn ang="0">
                  <a:pos x="21" y="383"/>
                </a:cxn>
                <a:cxn ang="0">
                  <a:pos x="52" y="362"/>
                </a:cxn>
                <a:cxn ang="0">
                  <a:pos x="72" y="356"/>
                </a:cxn>
                <a:cxn ang="0">
                  <a:pos x="88" y="356"/>
                </a:cxn>
                <a:cxn ang="0">
                  <a:pos x="100" y="356"/>
                </a:cxn>
                <a:cxn ang="0">
                  <a:pos x="105" y="348"/>
                </a:cxn>
                <a:cxn ang="0">
                  <a:pos x="105" y="0"/>
                </a:cxn>
                <a:cxn ang="0">
                  <a:pos x="111" y="0"/>
                </a:cxn>
                <a:cxn ang="0">
                  <a:pos x="147" y="47"/>
                </a:cxn>
              </a:cxnLst>
              <a:rect l="0" t="0" r="r" b="b"/>
              <a:pathLst>
                <a:path w="285" h="448">
                  <a:moveTo>
                    <a:pt x="147" y="47"/>
                  </a:moveTo>
                  <a:cubicBezTo>
                    <a:pt x="156" y="55"/>
                    <a:pt x="168" y="66"/>
                    <a:pt x="186" y="79"/>
                  </a:cubicBezTo>
                  <a:cubicBezTo>
                    <a:pt x="198" y="89"/>
                    <a:pt x="207" y="96"/>
                    <a:pt x="214" y="102"/>
                  </a:cubicBezTo>
                  <a:cubicBezTo>
                    <a:pt x="225" y="112"/>
                    <a:pt x="236" y="122"/>
                    <a:pt x="246" y="134"/>
                  </a:cubicBezTo>
                  <a:cubicBezTo>
                    <a:pt x="279" y="171"/>
                    <a:pt x="285" y="212"/>
                    <a:pt x="266" y="258"/>
                  </a:cubicBezTo>
                  <a:cubicBezTo>
                    <a:pt x="251" y="294"/>
                    <a:pt x="226" y="324"/>
                    <a:pt x="192" y="348"/>
                  </a:cubicBezTo>
                  <a:cubicBezTo>
                    <a:pt x="187" y="344"/>
                    <a:pt x="187" y="344"/>
                    <a:pt x="187" y="344"/>
                  </a:cubicBezTo>
                  <a:cubicBezTo>
                    <a:pt x="203" y="326"/>
                    <a:pt x="215" y="307"/>
                    <a:pt x="225" y="290"/>
                  </a:cubicBezTo>
                  <a:cubicBezTo>
                    <a:pt x="238" y="266"/>
                    <a:pt x="245" y="245"/>
                    <a:pt x="245" y="227"/>
                  </a:cubicBezTo>
                  <a:cubicBezTo>
                    <a:pt x="245" y="210"/>
                    <a:pt x="239" y="195"/>
                    <a:pt x="228" y="182"/>
                  </a:cubicBezTo>
                  <a:cubicBezTo>
                    <a:pt x="220" y="174"/>
                    <a:pt x="206" y="163"/>
                    <a:pt x="185" y="149"/>
                  </a:cubicBezTo>
                  <a:cubicBezTo>
                    <a:pt x="173" y="140"/>
                    <a:pt x="163" y="133"/>
                    <a:pt x="155" y="128"/>
                  </a:cubicBezTo>
                  <a:cubicBezTo>
                    <a:pt x="144" y="119"/>
                    <a:pt x="134" y="110"/>
                    <a:pt x="126" y="101"/>
                  </a:cubicBezTo>
                  <a:cubicBezTo>
                    <a:pt x="126" y="355"/>
                    <a:pt x="126" y="355"/>
                    <a:pt x="126" y="355"/>
                  </a:cubicBezTo>
                  <a:cubicBezTo>
                    <a:pt x="126" y="376"/>
                    <a:pt x="116" y="396"/>
                    <a:pt x="97" y="417"/>
                  </a:cubicBezTo>
                  <a:cubicBezTo>
                    <a:pt x="77" y="438"/>
                    <a:pt x="57" y="448"/>
                    <a:pt x="37" y="448"/>
                  </a:cubicBezTo>
                  <a:cubicBezTo>
                    <a:pt x="22" y="448"/>
                    <a:pt x="12" y="445"/>
                    <a:pt x="6" y="437"/>
                  </a:cubicBezTo>
                  <a:cubicBezTo>
                    <a:pt x="1" y="431"/>
                    <a:pt x="0" y="423"/>
                    <a:pt x="3" y="412"/>
                  </a:cubicBezTo>
                  <a:cubicBezTo>
                    <a:pt x="6" y="402"/>
                    <a:pt x="12" y="392"/>
                    <a:pt x="21" y="383"/>
                  </a:cubicBezTo>
                  <a:cubicBezTo>
                    <a:pt x="30" y="373"/>
                    <a:pt x="41" y="366"/>
                    <a:pt x="52" y="362"/>
                  </a:cubicBezTo>
                  <a:cubicBezTo>
                    <a:pt x="58" y="359"/>
                    <a:pt x="65" y="357"/>
                    <a:pt x="72" y="356"/>
                  </a:cubicBezTo>
                  <a:cubicBezTo>
                    <a:pt x="76" y="356"/>
                    <a:pt x="82" y="356"/>
                    <a:pt x="88" y="356"/>
                  </a:cubicBezTo>
                  <a:cubicBezTo>
                    <a:pt x="94" y="356"/>
                    <a:pt x="98" y="356"/>
                    <a:pt x="100" y="356"/>
                  </a:cubicBezTo>
                  <a:cubicBezTo>
                    <a:pt x="103" y="355"/>
                    <a:pt x="105" y="352"/>
                    <a:pt x="105" y="34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22" y="18"/>
                    <a:pt x="134" y="33"/>
                    <a:pt x="147" y="47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pic>
          <p:nvPicPr>
            <p:cNvPr id="22" name="Picture 11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gray">
            <a:xfrm>
              <a:off x="1600200" y="152400"/>
              <a:ext cx="225925" cy="22592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</p:pic>
        <p:sp>
          <p:nvSpPr>
            <p:cNvPr id="23" name="Oval 91"/>
            <p:cNvSpPr>
              <a:spLocks noChangeArrowheads="1"/>
            </p:cNvSpPr>
            <p:nvPr/>
          </p:nvSpPr>
          <p:spPr bwMode="ltGray">
            <a:xfrm rot="1750245">
              <a:off x="1840538" y="1145169"/>
              <a:ext cx="59338" cy="63603"/>
            </a:xfrm>
            <a:prstGeom prst="ellipse">
              <a:avLst/>
            </a:prstGeom>
            <a:solidFill>
              <a:schemeClr val="accent1">
                <a:alpha val="30000"/>
              </a:schemeClr>
            </a:solidFill>
            <a:ln w="9525">
              <a:solidFill>
                <a:schemeClr val="accent1">
                  <a:alpha val="7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gray">
            <a:xfrm rot="449714">
              <a:off x="335545" y="571077"/>
              <a:ext cx="162068" cy="291812"/>
            </a:xfrm>
            <a:custGeom>
              <a:avLst/>
              <a:gdLst/>
              <a:ahLst/>
              <a:cxnLst>
                <a:cxn ang="0">
                  <a:pos x="147" y="47"/>
                </a:cxn>
                <a:cxn ang="0">
                  <a:pos x="186" y="79"/>
                </a:cxn>
                <a:cxn ang="0">
                  <a:pos x="214" y="102"/>
                </a:cxn>
                <a:cxn ang="0">
                  <a:pos x="246" y="134"/>
                </a:cxn>
                <a:cxn ang="0">
                  <a:pos x="266" y="258"/>
                </a:cxn>
                <a:cxn ang="0">
                  <a:pos x="192" y="348"/>
                </a:cxn>
                <a:cxn ang="0">
                  <a:pos x="187" y="344"/>
                </a:cxn>
                <a:cxn ang="0">
                  <a:pos x="225" y="290"/>
                </a:cxn>
                <a:cxn ang="0">
                  <a:pos x="245" y="227"/>
                </a:cxn>
                <a:cxn ang="0">
                  <a:pos x="228" y="182"/>
                </a:cxn>
                <a:cxn ang="0">
                  <a:pos x="185" y="149"/>
                </a:cxn>
                <a:cxn ang="0">
                  <a:pos x="155" y="128"/>
                </a:cxn>
                <a:cxn ang="0">
                  <a:pos x="126" y="101"/>
                </a:cxn>
                <a:cxn ang="0">
                  <a:pos x="126" y="355"/>
                </a:cxn>
                <a:cxn ang="0">
                  <a:pos x="97" y="417"/>
                </a:cxn>
                <a:cxn ang="0">
                  <a:pos x="37" y="448"/>
                </a:cxn>
                <a:cxn ang="0">
                  <a:pos x="6" y="437"/>
                </a:cxn>
                <a:cxn ang="0">
                  <a:pos x="3" y="412"/>
                </a:cxn>
                <a:cxn ang="0">
                  <a:pos x="21" y="383"/>
                </a:cxn>
                <a:cxn ang="0">
                  <a:pos x="52" y="362"/>
                </a:cxn>
                <a:cxn ang="0">
                  <a:pos x="72" y="356"/>
                </a:cxn>
                <a:cxn ang="0">
                  <a:pos x="88" y="356"/>
                </a:cxn>
                <a:cxn ang="0">
                  <a:pos x="100" y="356"/>
                </a:cxn>
                <a:cxn ang="0">
                  <a:pos x="105" y="348"/>
                </a:cxn>
                <a:cxn ang="0">
                  <a:pos x="105" y="0"/>
                </a:cxn>
                <a:cxn ang="0">
                  <a:pos x="111" y="0"/>
                </a:cxn>
                <a:cxn ang="0">
                  <a:pos x="147" y="47"/>
                </a:cxn>
              </a:cxnLst>
              <a:rect l="0" t="0" r="r" b="b"/>
              <a:pathLst>
                <a:path w="285" h="448">
                  <a:moveTo>
                    <a:pt x="147" y="47"/>
                  </a:moveTo>
                  <a:cubicBezTo>
                    <a:pt x="156" y="55"/>
                    <a:pt x="168" y="66"/>
                    <a:pt x="186" y="79"/>
                  </a:cubicBezTo>
                  <a:cubicBezTo>
                    <a:pt x="198" y="89"/>
                    <a:pt x="207" y="96"/>
                    <a:pt x="214" y="102"/>
                  </a:cubicBezTo>
                  <a:cubicBezTo>
                    <a:pt x="225" y="112"/>
                    <a:pt x="236" y="122"/>
                    <a:pt x="246" y="134"/>
                  </a:cubicBezTo>
                  <a:cubicBezTo>
                    <a:pt x="279" y="171"/>
                    <a:pt x="285" y="212"/>
                    <a:pt x="266" y="258"/>
                  </a:cubicBezTo>
                  <a:cubicBezTo>
                    <a:pt x="251" y="294"/>
                    <a:pt x="226" y="324"/>
                    <a:pt x="192" y="348"/>
                  </a:cubicBezTo>
                  <a:cubicBezTo>
                    <a:pt x="187" y="344"/>
                    <a:pt x="187" y="344"/>
                    <a:pt x="187" y="344"/>
                  </a:cubicBezTo>
                  <a:cubicBezTo>
                    <a:pt x="203" y="326"/>
                    <a:pt x="215" y="307"/>
                    <a:pt x="225" y="290"/>
                  </a:cubicBezTo>
                  <a:cubicBezTo>
                    <a:pt x="238" y="266"/>
                    <a:pt x="245" y="245"/>
                    <a:pt x="245" y="227"/>
                  </a:cubicBezTo>
                  <a:cubicBezTo>
                    <a:pt x="245" y="210"/>
                    <a:pt x="239" y="195"/>
                    <a:pt x="228" y="182"/>
                  </a:cubicBezTo>
                  <a:cubicBezTo>
                    <a:pt x="220" y="174"/>
                    <a:pt x="206" y="163"/>
                    <a:pt x="185" y="149"/>
                  </a:cubicBezTo>
                  <a:cubicBezTo>
                    <a:pt x="173" y="140"/>
                    <a:pt x="163" y="133"/>
                    <a:pt x="155" y="128"/>
                  </a:cubicBezTo>
                  <a:cubicBezTo>
                    <a:pt x="144" y="119"/>
                    <a:pt x="134" y="110"/>
                    <a:pt x="126" y="101"/>
                  </a:cubicBezTo>
                  <a:cubicBezTo>
                    <a:pt x="126" y="355"/>
                    <a:pt x="126" y="355"/>
                    <a:pt x="126" y="355"/>
                  </a:cubicBezTo>
                  <a:cubicBezTo>
                    <a:pt x="126" y="376"/>
                    <a:pt x="116" y="396"/>
                    <a:pt x="97" y="417"/>
                  </a:cubicBezTo>
                  <a:cubicBezTo>
                    <a:pt x="77" y="438"/>
                    <a:pt x="57" y="448"/>
                    <a:pt x="37" y="448"/>
                  </a:cubicBezTo>
                  <a:cubicBezTo>
                    <a:pt x="22" y="448"/>
                    <a:pt x="12" y="445"/>
                    <a:pt x="6" y="437"/>
                  </a:cubicBezTo>
                  <a:cubicBezTo>
                    <a:pt x="1" y="431"/>
                    <a:pt x="0" y="423"/>
                    <a:pt x="3" y="412"/>
                  </a:cubicBezTo>
                  <a:cubicBezTo>
                    <a:pt x="6" y="402"/>
                    <a:pt x="12" y="392"/>
                    <a:pt x="21" y="383"/>
                  </a:cubicBezTo>
                  <a:cubicBezTo>
                    <a:pt x="30" y="373"/>
                    <a:pt x="41" y="366"/>
                    <a:pt x="52" y="362"/>
                  </a:cubicBezTo>
                  <a:cubicBezTo>
                    <a:pt x="58" y="359"/>
                    <a:pt x="65" y="357"/>
                    <a:pt x="72" y="356"/>
                  </a:cubicBezTo>
                  <a:cubicBezTo>
                    <a:pt x="76" y="356"/>
                    <a:pt x="82" y="356"/>
                    <a:pt x="88" y="356"/>
                  </a:cubicBezTo>
                  <a:cubicBezTo>
                    <a:pt x="94" y="356"/>
                    <a:pt x="98" y="356"/>
                    <a:pt x="100" y="356"/>
                  </a:cubicBezTo>
                  <a:cubicBezTo>
                    <a:pt x="103" y="355"/>
                    <a:pt x="105" y="352"/>
                    <a:pt x="105" y="348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22" y="18"/>
                    <a:pt x="134" y="33"/>
                    <a:pt x="147" y="47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5" name="Group 126"/>
            <p:cNvGrpSpPr/>
            <p:nvPr/>
          </p:nvGrpSpPr>
          <p:grpSpPr>
            <a:xfrm>
              <a:off x="533400" y="533400"/>
              <a:ext cx="1361433" cy="1066800"/>
              <a:chOff x="77674" y="3124200"/>
              <a:chExt cx="4570526" cy="3581400"/>
            </a:xfrm>
          </p:grpSpPr>
          <p:pic>
            <p:nvPicPr>
              <p:cNvPr id="33" name="Picture 32" descr="book.png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77674" y="3124200"/>
                <a:ext cx="4418126" cy="3581400"/>
              </a:xfrm>
              <a:prstGeom prst="rect">
                <a:avLst/>
              </a:prstGeom>
            </p:spPr>
          </p:pic>
          <p:pic>
            <p:nvPicPr>
              <p:cNvPr id="34" name="Picture 7" descr="light_shadow1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600200" y="3352800"/>
                <a:ext cx="3048000" cy="2362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5" name="Freeform 34"/>
              <p:cNvSpPr/>
              <p:nvPr/>
            </p:nvSpPr>
            <p:spPr>
              <a:xfrm>
                <a:off x="512524" y="3222321"/>
                <a:ext cx="2521906" cy="2163870"/>
              </a:xfrm>
              <a:custGeom>
                <a:avLst/>
                <a:gdLst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2120030 w 2511468"/>
                  <a:gd name="connsiteY2" fmla="*/ 2060531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344465 w 2511468"/>
                  <a:gd name="connsiteY6" fmla="*/ 46972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2120030 w 2511468"/>
                  <a:gd name="connsiteY2" fmla="*/ 2060531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344465 w 2511468"/>
                  <a:gd name="connsiteY6" fmla="*/ 46972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2120030 w 2511468"/>
                  <a:gd name="connsiteY2" fmla="*/ 2060531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344465 w 2511468"/>
                  <a:gd name="connsiteY6" fmla="*/ 46972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2120030 w 2511468"/>
                  <a:gd name="connsiteY2" fmla="*/ 2060531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426928 w 2511468"/>
                  <a:gd name="connsiteY6" fmla="*/ 61586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2120030 w 2511468"/>
                  <a:gd name="connsiteY2" fmla="*/ 2060531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426928 w 2511468"/>
                  <a:gd name="connsiteY6" fmla="*/ 61586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2120030 w 2511468"/>
                  <a:gd name="connsiteY2" fmla="*/ 2060531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426928 w 2511468"/>
                  <a:gd name="connsiteY6" fmla="*/ 61586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2120030 w 2511468"/>
                  <a:gd name="connsiteY2" fmla="*/ 2060531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426928 w 2511468"/>
                  <a:gd name="connsiteY6" fmla="*/ 61586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1836107 w 2511468"/>
                  <a:gd name="connsiteY2" fmla="*/ 2088715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426928 w 2511468"/>
                  <a:gd name="connsiteY6" fmla="*/ 61586 h 2154476"/>
                  <a:gd name="connsiteX7" fmla="*/ 0 w 2511468"/>
                  <a:gd name="connsiteY7" fmla="*/ 0 h 2154476"/>
                  <a:gd name="connsiteX0" fmla="*/ 0 w 2511468"/>
                  <a:gd name="connsiteY0" fmla="*/ 0 h 2154476"/>
                  <a:gd name="connsiteX1" fmla="*/ 1321496 w 2511468"/>
                  <a:gd name="connsiteY1" fmla="*/ 2154476 h 2154476"/>
                  <a:gd name="connsiteX2" fmla="*/ 1836107 w 2511468"/>
                  <a:gd name="connsiteY2" fmla="*/ 2088715 h 2154476"/>
                  <a:gd name="connsiteX3" fmla="*/ 2511468 w 2511468"/>
                  <a:gd name="connsiteY3" fmla="*/ 2098109 h 2154476"/>
                  <a:gd name="connsiteX4" fmla="*/ 1070975 w 2511468"/>
                  <a:gd name="connsiteY4" fmla="*/ 341334 h 2154476"/>
                  <a:gd name="connsiteX5" fmla="*/ 901874 w 2511468"/>
                  <a:gd name="connsiteY5" fmla="*/ 206679 h 2154476"/>
                  <a:gd name="connsiteX6" fmla="*/ 426928 w 2511468"/>
                  <a:gd name="connsiteY6" fmla="*/ 61586 h 2154476"/>
                  <a:gd name="connsiteX7" fmla="*/ 0 w 2511468"/>
                  <a:gd name="connsiteY7" fmla="*/ 0 h 2154476"/>
                  <a:gd name="connsiteX0" fmla="*/ 0 w 2512512"/>
                  <a:gd name="connsiteY0" fmla="*/ 0 h 2145081"/>
                  <a:gd name="connsiteX1" fmla="*/ 1322540 w 2512512"/>
                  <a:gd name="connsiteY1" fmla="*/ 2145081 h 2145081"/>
                  <a:gd name="connsiteX2" fmla="*/ 1837151 w 2512512"/>
                  <a:gd name="connsiteY2" fmla="*/ 2079320 h 2145081"/>
                  <a:gd name="connsiteX3" fmla="*/ 2512512 w 2512512"/>
                  <a:gd name="connsiteY3" fmla="*/ 2088714 h 2145081"/>
                  <a:gd name="connsiteX4" fmla="*/ 1072019 w 2512512"/>
                  <a:gd name="connsiteY4" fmla="*/ 331939 h 2145081"/>
                  <a:gd name="connsiteX5" fmla="*/ 902918 w 2512512"/>
                  <a:gd name="connsiteY5" fmla="*/ 197284 h 2145081"/>
                  <a:gd name="connsiteX6" fmla="*/ 427972 w 2512512"/>
                  <a:gd name="connsiteY6" fmla="*/ 52191 h 2145081"/>
                  <a:gd name="connsiteX7" fmla="*/ 0 w 2512512"/>
                  <a:gd name="connsiteY7" fmla="*/ 0 h 2145081"/>
                  <a:gd name="connsiteX0" fmla="*/ 0 w 2521906"/>
                  <a:gd name="connsiteY0" fmla="*/ 0 h 2154476"/>
                  <a:gd name="connsiteX1" fmla="*/ 1331934 w 2521906"/>
                  <a:gd name="connsiteY1" fmla="*/ 2154476 h 2154476"/>
                  <a:gd name="connsiteX2" fmla="*/ 1846545 w 2521906"/>
                  <a:gd name="connsiteY2" fmla="*/ 2088715 h 2154476"/>
                  <a:gd name="connsiteX3" fmla="*/ 2521906 w 2521906"/>
                  <a:gd name="connsiteY3" fmla="*/ 2098109 h 2154476"/>
                  <a:gd name="connsiteX4" fmla="*/ 1081413 w 2521906"/>
                  <a:gd name="connsiteY4" fmla="*/ 341334 h 2154476"/>
                  <a:gd name="connsiteX5" fmla="*/ 912312 w 2521906"/>
                  <a:gd name="connsiteY5" fmla="*/ 206679 h 2154476"/>
                  <a:gd name="connsiteX6" fmla="*/ 437366 w 2521906"/>
                  <a:gd name="connsiteY6" fmla="*/ 61586 h 2154476"/>
                  <a:gd name="connsiteX7" fmla="*/ 0 w 2521906"/>
                  <a:gd name="connsiteY7" fmla="*/ 0 h 2154476"/>
                  <a:gd name="connsiteX0" fmla="*/ 0 w 2521906"/>
                  <a:gd name="connsiteY0" fmla="*/ 0 h 2154476"/>
                  <a:gd name="connsiteX1" fmla="*/ 1331934 w 2521906"/>
                  <a:gd name="connsiteY1" fmla="*/ 2154476 h 2154476"/>
                  <a:gd name="connsiteX2" fmla="*/ 1846545 w 2521906"/>
                  <a:gd name="connsiteY2" fmla="*/ 2088715 h 2154476"/>
                  <a:gd name="connsiteX3" fmla="*/ 2521906 w 2521906"/>
                  <a:gd name="connsiteY3" fmla="*/ 2098109 h 2154476"/>
                  <a:gd name="connsiteX4" fmla="*/ 1081413 w 2521906"/>
                  <a:gd name="connsiteY4" fmla="*/ 341334 h 2154476"/>
                  <a:gd name="connsiteX5" fmla="*/ 912312 w 2521906"/>
                  <a:gd name="connsiteY5" fmla="*/ 206679 h 2154476"/>
                  <a:gd name="connsiteX6" fmla="*/ 437366 w 2521906"/>
                  <a:gd name="connsiteY6" fmla="*/ 61586 h 2154476"/>
                  <a:gd name="connsiteX7" fmla="*/ 0 w 2521906"/>
                  <a:gd name="connsiteY7" fmla="*/ 0 h 2154476"/>
                  <a:gd name="connsiteX0" fmla="*/ 0 w 2521906"/>
                  <a:gd name="connsiteY0" fmla="*/ 0 h 2154476"/>
                  <a:gd name="connsiteX1" fmla="*/ 1331934 w 2521906"/>
                  <a:gd name="connsiteY1" fmla="*/ 2154476 h 2154476"/>
                  <a:gd name="connsiteX2" fmla="*/ 1846545 w 2521906"/>
                  <a:gd name="connsiteY2" fmla="*/ 2088715 h 2154476"/>
                  <a:gd name="connsiteX3" fmla="*/ 2521906 w 2521906"/>
                  <a:gd name="connsiteY3" fmla="*/ 2098109 h 2154476"/>
                  <a:gd name="connsiteX4" fmla="*/ 1081413 w 2521906"/>
                  <a:gd name="connsiteY4" fmla="*/ 341334 h 2154476"/>
                  <a:gd name="connsiteX5" fmla="*/ 912312 w 2521906"/>
                  <a:gd name="connsiteY5" fmla="*/ 206679 h 2154476"/>
                  <a:gd name="connsiteX6" fmla="*/ 437366 w 2521906"/>
                  <a:gd name="connsiteY6" fmla="*/ 61586 h 2154476"/>
                  <a:gd name="connsiteX7" fmla="*/ 0 w 2521906"/>
                  <a:gd name="connsiteY7" fmla="*/ 0 h 2154476"/>
                  <a:gd name="connsiteX0" fmla="*/ 0 w 2521906"/>
                  <a:gd name="connsiteY0" fmla="*/ 0 h 2163870"/>
                  <a:gd name="connsiteX1" fmla="*/ 1335066 w 2521906"/>
                  <a:gd name="connsiteY1" fmla="*/ 2163870 h 2163870"/>
                  <a:gd name="connsiteX2" fmla="*/ 1846545 w 2521906"/>
                  <a:gd name="connsiteY2" fmla="*/ 2088715 h 2163870"/>
                  <a:gd name="connsiteX3" fmla="*/ 2521906 w 2521906"/>
                  <a:gd name="connsiteY3" fmla="*/ 2098109 h 2163870"/>
                  <a:gd name="connsiteX4" fmla="*/ 1081413 w 2521906"/>
                  <a:gd name="connsiteY4" fmla="*/ 341334 h 2163870"/>
                  <a:gd name="connsiteX5" fmla="*/ 912312 w 2521906"/>
                  <a:gd name="connsiteY5" fmla="*/ 206679 h 2163870"/>
                  <a:gd name="connsiteX6" fmla="*/ 437366 w 2521906"/>
                  <a:gd name="connsiteY6" fmla="*/ 61586 h 2163870"/>
                  <a:gd name="connsiteX7" fmla="*/ 0 w 2521906"/>
                  <a:gd name="connsiteY7" fmla="*/ 0 h 2163870"/>
                  <a:gd name="connsiteX0" fmla="*/ 0 w 2521906"/>
                  <a:gd name="connsiteY0" fmla="*/ 0 h 2163870"/>
                  <a:gd name="connsiteX1" fmla="*/ 1335066 w 2521906"/>
                  <a:gd name="connsiteY1" fmla="*/ 2163870 h 2163870"/>
                  <a:gd name="connsiteX2" fmla="*/ 1846545 w 2521906"/>
                  <a:gd name="connsiteY2" fmla="*/ 2088715 h 2163870"/>
                  <a:gd name="connsiteX3" fmla="*/ 2521906 w 2521906"/>
                  <a:gd name="connsiteY3" fmla="*/ 2098109 h 2163870"/>
                  <a:gd name="connsiteX4" fmla="*/ 1081413 w 2521906"/>
                  <a:gd name="connsiteY4" fmla="*/ 341334 h 2163870"/>
                  <a:gd name="connsiteX5" fmla="*/ 912312 w 2521906"/>
                  <a:gd name="connsiteY5" fmla="*/ 206679 h 2163870"/>
                  <a:gd name="connsiteX6" fmla="*/ 437366 w 2521906"/>
                  <a:gd name="connsiteY6" fmla="*/ 61586 h 2163870"/>
                  <a:gd name="connsiteX7" fmla="*/ 0 w 2521906"/>
                  <a:gd name="connsiteY7" fmla="*/ 0 h 2163870"/>
                  <a:gd name="connsiteX0" fmla="*/ 0 w 2521906"/>
                  <a:gd name="connsiteY0" fmla="*/ 0 h 2163870"/>
                  <a:gd name="connsiteX1" fmla="*/ 1335066 w 2521906"/>
                  <a:gd name="connsiteY1" fmla="*/ 2163870 h 2163870"/>
                  <a:gd name="connsiteX2" fmla="*/ 1837580 w 2521906"/>
                  <a:gd name="connsiteY2" fmla="*/ 2099921 h 2163870"/>
                  <a:gd name="connsiteX3" fmla="*/ 2521906 w 2521906"/>
                  <a:gd name="connsiteY3" fmla="*/ 2098109 h 2163870"/>
                  <a:gd name="connsiteX4" fmla="*/ 1081413 w 2521906"/>
                  <a:gd name="connsiteY4" fmla="*/ 341334 h 2163870"/>
                  <a:gd name="connsiteX5" fmla="*/ 912312 w 2521906"/>
                  <a:gd name="connsiteY5" fmla="*/ 206679 h 2163870"/>
                  <a:gd name="connsiteX6" fmla="*/ 437366 w 2521906"/>
                  <a:gd name="connsiteY6" fmla="*/ 61586 h 2163870"/>
                  <a:gd name="connsiteX7" fmla="*/ 0 w 2521906"/>
                  <a:gd name="connsiteY7" fmla="*/ 0 h 21638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521906" h="2163870">
                    <a:moveTo>
                      <a:pt x="0" y="0"/>
                    </a:moveTo>
                    <a:lnTo>
                      <a:pt x="1335066" y="2163870"/>
                    </a:lnTo>
                    <a:lnTo>
                      <a:pt x="1837580" y="2099921"/>
                    </a:lnTo>
                    <a:cubicBezTo>
                      <a:pt x="1958664" y="2095746"/>
                      <a:pt x="2286000" y="2009383"/>
                      <a:pt x="2521906" y="2098109"/>
                    </a:cubicBezTo>
                    <a:lnTo>
                      <a:pt x="1081413" y="341334"/>
                    </a:lnTo>
                    <a:cubicBezTo>
                      <a:pt x="1025046" y="296449"/>
                      <a:pt x="964503" y="234863"/>
                      <a:pt x="912312" y="206679"/>
                    </a:cubicBezTo>
                    <a:cubicBezTo>
                      <a:pt x="716071" y="120040"/>
                      <a:pt x="589418" y="96032"/>
                      <a:pt x="437366" y="61586"/>
                    </a:cubicBezTo>
                    <a:cubicBezTo>
                      <a:pt x="285314" y="27140"/>
                      <a:pt x="114822" y="15657"/>
                      <a:pt x="0" y="0"/>
                    </a:cubicBezTo>
                    <a:close/>
                  </a:path>
                </a:pathLst>
              </a:custGeom>
              <a:blipFill>
                <a:blip r:embed="rId9" cstate="print"/>
                <a:stretch>
                  <a:fillRect/>
                </a:stretch>
              </a:blip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pic>
            <p:nvPicPr>
              <p:cNvPr id="36" name="Picture 35" descr="book_1.png"/>
              <p:cNvPicPr>
                <a:picLocks noChangeAspect="1"/>
              </p:cNvPicPr>
              <p:nvPr/>
            </p:nvPicPr>
            <p:blipFill>
              <a:blip r:embed="rId10" cstate="print"/>
              <a:srcRect r="-263" b="2663"/>
              <a:stretch>
                <a:fillRect/>
              </a:stretch>
            </p:blipFill>
            <p:spPr>
              <a:xfrm>
                <a:off x="524434" y="3213847"/>
                <a:ext cx="2534771" cy="2206191"/>
              </a:xfrm>
              <a:prstGeom prst="rect">
                <a:avLst/>
              </a:prstGeom>
            </p:spPr>
          </p:pic>
        </p:grpSp>
        <p:pic>
          <p:nvPicPr>
            <p:cNvPr id="26" name="Picture 170" descr="10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 rot="789728" flipH="1">
              <a:off x="1011050" y="706250"/>
              <a:ext cx="203037" cy="203037"/>
            </a:xfrm>
            <a:prstGeom prst="rect">
              <a:avLst/>
            </a:prstGeom>
            <a:noFill/>
          </p:spPr>
        </p:pic>
        <p:pic>
          <p:nvPicPr>
            <p:cNvPr id="27" name="Picture 26" descr="music02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5675" y="76200"/>
              <a:ext cx="353174" cy="290087"/>
            </a:xfrm>
            <a:prstGeom prst="rect">
              <a:avLst/>
            </a:prstGeom>
          </p:spPr>
        </p:pic>
        <p:sp>
          <p:nvSpPr>
            <p:cNvPr id="28" name="Freeform 100"/>
            <p:cNvSpPr>
              <a:spLocks/>
            </p:cNvSpPr>
            <p:nvPr/>
          </p:nvSpPr>
          <p:spPr bwMode="gray">
            <a:xfrm rot="3214148" flipH="1">
              <a:off x="1322106" y="477853"/>
              <a:ext cx="109360" cy="114940"/>
            </a:xfrm>
            <a:custGeom>
              <a:avLst/>
              <a:gdLst/>
              <a:ahLst/>
              <a:cxnLst>
                <a:cxn ang="0">
                  <a:pos x="0" y="227"/>
                </a:cxn>
                <a:cxn ang="0">
                  <a:pos x="499" y="0"/>
                </a:cxn>
                <a:cxn ang="0">
                  <a:pos x="590" y="590"/>
                </a:cxn>
                <a:cxn ang="0">
                  <a:pos x="272" y="590"/>
                </a:cxn>
                <a:cxn ang="0">
                  <a:pos x="0" y="227"/>
                </a:cxn>
              </a:cxnLst>
              <a:rect l="0" t="0" r="r" b="b"/>
              <a:pathLst>
                <a:path w="590" h="617">
                  <a:moveTo>
                    <a:pt x="0" y="227"/>
                  </a:moveTo>
                  <a:cubicBezTo>
                    <a:pt x="347" y="251"/>
                    <a:pt x="499" y="0"/>
                    <a:pt x="499" y="0"/>
                  </a:cubicBezTo>
                  <a:cubicBezTo>
                    <a:pt x="512" y="306"/>
                    <a:pt x="590" y="590"/>
                    <a:pt x="590" y="590"/>
                  </a:cubicBezTo>
                  <a:cubicBezTo>
                    <a:pt x="590" y="590"/>
                    <a:pt x="448" y="617"/>
                    <a:pt x="272" y="590"/>
                  </a:cubicBezTo>
                  <a:cubicBezTo>
                    <a:pt x="272" y="590"/>
                    <a:pt x="73" y="425"/>
                    <a:pt x="0" y="22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lumMod val="75000"/>
                  </a:scheme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29" name="Picture 168" descr="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 rot="6335308" flipH="1">
              <a:off x="1004576" y="393919"/>
              <a:ext cx="115334" cy="116581"/>
            </a:xfrm>
            <a:prstGeom prst="rect">
              <a:avLst/>
            </a:prstGeom>
            <a:noFill/>
          </p:spPr>
        </p:pic>
        <p:sp>
          <p:nvSpPr>
            <p:cNvPr id="30" name="Freeform 77"/>
            <p:cNvSpPr>
              <a:spLocks/>
            </p:cNvSpPr>
            <p:nvPr/>
          </p:nvSpPr>
          <p:spPr bwMode="gray">
            <a:xfrm rot="864938">
              <a:off x="1145545" y="262589"/>
              <a:ext cx="356025" cy="656147"/>
            </a:xfrm>
            <a:custGeom>
              <a:avLst/>
              <a:gdLst/>
              <a:ahLst/>
              <a:cxnLst>
                <a:cxn ang="0">
                  <a:pos x="0" y="1402"/>
                </a:cxn>
                <a:cxn ang="0">
                  <a:pos x="443" y="160"/>
                </a:cxn>
                <a:cxn ang="0">
                  <a:pos x="152" y="344"/>
                </a:cxn>
                <a:cxn ang="0">
                  <a:pos x="331" y="737"/>
                </a:cxn>
                <a:cxn ang="0">
                  <a:pos x="0" y="1402"/>
                </a:cxn>
              </a:cxnLst>
              <a:rect l="0" t="0" r="r" b="b"/>
              <a:pathLst>
                <a:path w="815" h="1402">
                  <a:moveTo>
                    <a:pt x="0" y="1402"/>
                  </a:moveTo>
                  <a:cubicBezTo>
                    <a:pt x="98" y="1315"/>
                    <a:pt x="815" y="574"/>
                    <a:pt x="443" y="160"/>
                  </a:cubicBezTo>
                  <a:cubicBezTo>
                    <a:pt x="224" y="0"/>
                    <a:pt x="100" y="228"/>
                    <a:pt x="152" y="344"/>
                  </a:cubicBezTo>
                  <a:cubicBezTo>
                    <a:pt x="204" y="460"/>
                    <a:pt x="288" y="464"/>
                    <a:pt x="331" y="737"/>
                  </a:cubicBezTo>
                  <a:cubicBezTo>
                    <a:pt x="374" y="1010"/>
                    <a:pt x="99" y="1265"/>
                    <a:pt x="0" y="1402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gamma/>
                    <a:tint val="38039"/>
                    <a:invGamma/>
                    <a:alpha val="10001"/>
                  </a:srgbClr>
                </a:gs>
                <a:gs pos="100000">
                  <a:srgbClr val="FFFFFF">
                    <a:alpha val="30000"/>
                  </a:srgb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pic>
          <p:nvPicPr>
            <p:cNvPr id="31" name="Picture 16" descr="086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 rot="16481571">
              <a:off x="775058" y="215347"/>
              <a:ext cx="185943" cy="230701"/>
            </a:xfrm>
            <a:prstGeom prst="rect">
              <a:avLst/>
            </a:prstGeom>
            <a:noFill/>
          </p:spPr>
        </p:pic>
        <p:sp>
          <p:nvSpPr>
            <p:cNvPr id="32" name="Freeform 81"/>
            <p:cNvSpPr>
              <a:spLocks/>
            </p:cNvSpPr>
            <p:nvPr/>
          </p:nvSpPr>
          <p:spPr bwMode="gray">
            <a:xfrm rot="2295266">
              <a:off x="1470360" y="856225"/>
              <a:ext cx="91506" cy="95970"/>
            </a:xfrm>
            <a:custGeom>
              <a:avLst/>
              <a:gdLst/>
              <a:ahLst/>
              <a:cxnLst>
                <a:cxn ang="0">
                  <a:pos x="0" y="227"/>
                </a:cxn>
                <a:cxn ang="0">
                  <a:pos x="499" y="0"/>
                </a:cxn>
                <a:cxn ang="0">
                  <a:pos x="590" y="590"/>
                </a:cxn>
                <a:cxn ang="0">
                  <a:pos x="272" y="590"/>
                </a:cxn>
                <a:cxn ang="0">
                  <a:pos x="0" y="227"/>
                </a:cxn>
              </a:cxnLst>
              <a:rect l="0" t="0" r="r" b="b"/>
              <a:pathLst>
                <a:path w="590" h="617">
                  <a:moveTo>
                    <a:pt x="0" y="227"/>
                  </a:moveTo>
                  <a:cubicBezTo>
                    <a:pt x="347" y="251"/>
                    <a:pt x="499" y="0"/>
                    <a:pt x="499" y="0"/>
                  </a:cubicBezTo>
                  <a:cubicBezTo>
                    <a:pt x="512" y="306"/>
                    <a:pt x="590" y="590"/>
                    <a:pt x="590" y="590"/>
                  </a:cubicBezTo>
                  <a:cubicBezTo>
                    <a:pt x="590" y="590"/>
                    <a:pt x="448" y="617"/>
                    <a:pt x="272" y="590"/>
                  </a:cubicBezTo>
                  <a:cubicBezTo>
                    <a:pt x="272" y="590"/>
                    <a:pt x="73" y="425"/>
                    <a:pt x="0" y="227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>
                    <a:gamma/>
                    <a:tint val="63529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39" name="Picture 243" descr="8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gray">
          <a:xfrm flipH="1" flipV="1">
            <a:off x="14288" y="30298"/>
            <a:ext cx="9129712" cy="6827701"/>
          </a:xfrm>
          <a:prstGeom prst="rect">
            <a:avLst/>
          </a:prstGeom>
          <a:noFill/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21" descr="17"/>
          <p:cNvPicPr>
            <a:picLocks noChangeAspect="1" noChangeArrowheads="1"/>
          </p:cNvPicPr>
          <p:nvPr userDrawn="1"/>
        </p:nvPicPr>
        <p:blipFill>
          <a:blip r:embed="rId13" cstate="print"/>
          <a:srcRect l="1645" r="2530"/>
          <a:stretch>
            <a:fillRect/>
          </a:stretch>
        </p:blipFill>
        <p:spPr bwMode="gray">
          <a:xfrm>
            <a:off x="0" y="0"/>
            <a:ext cx="9139238" cy="2514600"/>
          </a:xfrm>
          <a:prstGeom prst="rect">
            <a:avLst/>
          </a:prstGeom>
          <a:noFill/>
        </p:spPr>
      </p:pic>
      <p:sp>
        <p:nvSpPr>
          <p:cNvPr id="50" name="Rectangle 26"/>
          <p:cNvSpPr>
            <a:spLocks noChangeArrowheads="1"/>
          </p:cNvSpPr>
          <p:nvPr userDrawn="1"/>
        </p:nvSpPr>
        <p:spPr bwMode="gray">
          <a:xfrm flipH="1">
            <a:off x="6324600" y="0"/>
            <a:ext cx="2819400" cy="2492375"/>
          </a:xfrm>
          <a:prstGeom prst="rect">
            <a:avLst/>
          </a:prstGeom>
          <a:gradFill rotWithShape="1">
            <a:gsLst>
              <a:gs pos="0">
                <a:schemeClr val="accent3">
                  <a:alpha val="37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" name="Rectangle 27"/>
          <p:cNvSpPr>
            <a:spLocks noChangeArrowheads="1"/>
          </p:cNvSpPr>
          <p:nvPr userDrawn="1"/>
        </p:nvSpPr>
        <p:spPr bwMode="gray">
          <a:xfrm>
            <a:off x="-7938" y="1"/>
            <a:ext cx="4656138" cy="2286000"/>
          </a:xfrm>
          <a:prstGeom prst="rect">
            <a:avLst/>
          </a:prstGeom>
          <a:gradFill rotWithShape="1">
            <a:gsLst>
              <a:gs pos="0">
                <a:schemeClr val="accent1">
                  <a:alpha val="47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Rectangle 11"/>
          <p:cNvSpPr/>
          <p:nvPr userDrawn="1"/>
        </p:nvSpPr>
        <p:spPr bwMode="gray">
          <a:xfrm>
            <a:off x="0" y="4191000"/>
            <a:ext cx="9144000" cy="2667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tint val="66000"/>
                  <a:satMod val="160000"/>
                  <a:alpha val="71000"/>
                </a:schemeClr>
              </a:gs>
              <a:gs pos="50000">
                <a:schemeClr val="accent2">
                  <a:lumMod val="60000"/>
                  <a:lumOff val="40000"/>
                  <a:tint val="44500"/>
                  <a:satMod val="160000"/>
                  <a:alpha val="38000"/>
                </a:schemeClr>
              </a:gs>
              <a:gs pos="100000">
                <a:schemeClr val="accent2">
                  <a:lumMod val="60000"/>
                  <a:lumOff val="40000"/>
                  <a:tint val="23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 bwMode="gray">
          <a:xfrm>
            <a:off x="0" y="3581400"/>
            <a:ext cx="9144000" cy="3276600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75000"/>
                </a:schemeClr>
              </a:gs>
              <a:gs pos="45000">
                <a:schemeClr val="accent2">
                  <a:lumMod val="40000"/>
                  <a:lumOff val="60000"/>
                  <a:alpha val="25000"/>
                </a:schemeClr>
              </a:gs>
              <a:gs pos="80000">
                <a:schemeClr val="bg1">
                  <a:alpha val="0"/>
                </a:schemeClr>
              </a:gs>
            </a:gsLst>
            <a:path path="rect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43" descr="8"/>
          <p:cNvPicPr>
            <a:picLocks noChangeAspect="1" noChangeArrowheads="1"/>
          </p:cNvPicPr>
          <p:nvPr userDrawn="1"/>
        </p:nvPicPr>
        <p:blipFill>
          <a:blip r:embed="rId14" cstate="print"/>
          <a:srcRect b="40177"/>
          <a:stretch>
            <a:fillRect/>
          </a:stretch>
        </p:blipFill>
        <p:spPr bwMode="gray">
          <a:xfrm flipH="1" flipV="1">
            <a:off x="14288" y="2743200"/>
            <a:ext cx="9129712" cy="4084501"/>
          </a:xfrm>
          <a:prstGeom prst="rect">
            <a:avLst/>
          </a:prstGeom>
          <a:noFill/>
        </p:spPr>
      </p:pic>
      <p:grpSp>
        <p:nvGrpSpPr>
          <p:cNvPr id="32" name="Group 126"/>
          <p:cNvGrpSpPr/>
          <p:nvPr/>
        </p:nvGrpSpPr>
        <p:grpSpPr bwMode="gray">
          <a:xfrm>
            <a:off x="533400" y="533400"/>
            <a:ext cx="1361433" cy="1066800"/>
            <a:chOff x="77674" y="3124200"/>
            <a:chExt cx="4570526" cy="3581400"/>
          </a:xfrm>
        </p:grpSpPr>
        <p:pic>
          <p:nvPicPr>
            <p:cNvPr id="40" name="Picture 39" descr="book.pn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 bwMode="gray">
            <a:xfrm>
              <a:off x="77674" y="3124200"/>
              <a:ext cx="4418126" cy="3581400"/>
            </a:xfrm>
            <a:prstGeom prst="rect">
              <a:avLst/>
            </a:prstGeom>
          </p:spPr>
        </p:pic>
        <p:pic>
          <p:nvPicPr>
            <p:cNvPr id="41" name="Picture 7" descr="light_shadow1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gray">
            <a:xfrm>
              <a:off x="1600200" y="3352800"/>
              <a:ext cx="3048000" cy="2362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2" name="Freeform 41"/>
            <p:cNvSpPr/>
            <p:nvPr/>
          </p:nvSpPr>
          <p:spPr bwMode="gray">
            <a:xfrm>
              <a:off x="512524" y="3222321"/>
              <a:ext cx="2521906" cy="2163870"/>
            </a:xfrm>
            <a:custGeom>
              <a:avLst/>
              <a:gdLst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344465 w 2511468"/>
                <a:gd name="connsiteY6" fmla="*/ 46972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2120030 w 2511468"/>
                <a:gd name="connsiteY2" fmla="*/ 2060531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1468"/>
                <a:gd name="connsiteY0" fmla="*/ 0 h 2154476"/>
                <a:gd name="connsiteX1" fmla="*/ 1321496 w 2511468"/>
                <a:gd name="connsiteY1" fmla="*/ 2154476 h 2154476"/>
                <a:gd name="connsiteX2" fmla="*/ 1836107 w 2511468"/>
                <a:gd name="connsiteY2" fmla="*/ 2088715 h 2154476"/>
                <a:gd name="connsiteX3" fmla="*/ 2511468 w 2511468"/>
                <a:gd name="connsiteY3" fmla="*/ 2098109 h 2154476"/>
                <a:gd name="connsiteX4" fmla="*/ 1070975 w 2511468"/>
                <a:gd name="connsiteY4" fmla="*/ 341334 h 2154476"/>
                <a:gd name="connsiteX5" fmla="*/ 901874 w 2511468"/>
                <a:gd name="connsiteY5" fmla="*/ 206679 h 2154476"/>
                <a:gd name="connsiteX6" fmla="*/ 426928 w 2511468"/>
                <a:gd name="connsiteY6" fmla="*/ 61586 h 2154476"/>
                <a:gd name="connsiteX7" fmla="*/ 0 w 2511468"/>
                <a:gd name="connsiteY7" fmla="*/ 0 h 2154476"/>
                <a:gd name="connsiteX0" fmla="*/ 0 w 2512512"/>
                <a:gd name="connsiteY0" fmla="*/ 0 h 2145081"/>
                <a:gd name="connsiteX1" fmla="*/ 1322540 w 2512512"/>
                <a:gd name="connsiteY1" fmla="*/ 2145081 h 2145081"/>
                <a:gd name="connsiteX2" fmla="*/ 1837151 w 2512512"/>
                <a:gd name="connsiteY2" fmla="*/ 2079320 h 2145081"/>
                <a:gd name="connsiteX3" fmla="*/ 2512512 w 2512512"/>
                <a:gd name="connsiteY3" fmla="*/ 2088714 h 2145081"/>
                <a:gd name="connsiteX4" fmla="*/ 1072019 w 2512512"/>
                <a:gd name="connsiteY4" fmla="*/ 331939 h 2145081"/>
                <a:gd name="connsiteX5" fmla="*/ 902918 w 2512512"/>
                <a:gd name="connsiteY5" fmla="*/ 197284 h 2145081"/>
                <a:gd name="connsiteX6" fmla="*/ 427972 w 2512512"/>
                <a:gd name="connsiteY6" fmla="*/ 52191 h 2145081"/>
                <a:gd name="connsiteX7" fmla="*/ 0 w 2512512"/>
                <a:gd name="connsiteY7" fmla="*/ 0 h 2145081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54476"/>
                <a:gd name="connsiteX1" fmla="*/ 1331934 w 2521906"/>
                <a:gd name="connsiteY1" fmla="*/ 2154476 h 2154476"/>
                <a:gd name="connsiteX2" fmla="*/ 1846545 w 2521906"/>
                <a:gd name="connsiteY2" fmla="*/ 2088715 h 2154476"/>
                <a:gd name="connsiteX3" fmla="*/ 2521906 w 2521906"/>
                <a:gd name="connsiteY3" fmla="*/ 2098109 h 2154476"/>
                <a:gd name="connsiteX4" fmla="*/ 1081413 w 2521906"/>
                <a:gd name="connsiteY4" fmla="*/ 341334 h 2154476"/>
                <a:gd name="connsiteX5" fmla="*/ 912312 w 2521906"/>
                <a:gd name="connsiteY5" fmla="*/ 206679 h 2154476"/>
                <a:gd name="connsiteX6" fmla="*/ 437366 w 2521906"/>
                <a:gd name="connsiteY6" fmla="*/ 61586 h 2154476"/>
                <a:gd name="connsiteX7" fmla="*/ 0 w 2521906"/>
                <a:gd name="connsiteY7" fmla="*/ 0 h 2154476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46545 w 2521906"/>
                <a:gd name="connsiteY2" fmla="*/ 2088715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  <a:gd name="connsiteX0" fmla="*/ 0 w 2521906"/>
                <a:gd name="connsiteY0" fmla="*/ 0 h 2163870"/>
                <a:gd name="connsiteX1" fmla="*/ 1335066 w 2521906"/>
                <a:gd name="connsiteY1" fmla="*/ 2163870 h 2163870"/>
                <a:gd name="connsiteX2" fmla="*/ 1837580 w 2521906"/>
                <a:gd name="connsiteY2" fmla="*/ 2099921 h 2163870"/>
                <a:gd name="connsiteX3" fmla="*/ 2521906 w 2521906"/>
                <a:gd name="connsiteY3" fmla="*/ 2098109 h 2163870"/>
                <a:gd name="connsiteX4" fmla="*/ 1081413 w 2521906"/>
                <a:gd name="connsiteY4" fmla="*/ 341334 h 2163870"/>
                <a:gd name="connsiteX5" fmla="*/ 912312 w 2521906"/>
                <a:gd name="connsiteY5" fmla="*/ 206679 h 2163870"/>
                <a:gd name="connsiteX6" fmla="*/ 437366 w 2521906"/>
                <a:gd name="connsiteY6" fmla="*/ 61586 h 2163870"/>
                <a:gd name="connsiteX7" fmla="*/ 0 w 2521906"/>
                <a:gd name="connsiteY7" fmla="*/ 0 h 2163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21906" h="2163870">
                  <a:moveTo>
                    <a:pt x="0" y="0"/>
                  </a:moveTo>
                  <a:lnTo>
                    <a:pt x="1335066" y="2163870"/>
                  </a:lnTo>
                  <a:lnTo>
                    <a:pt x="1837580" y="2099921"/>
                  </a:lnTo>
                  <a:cubicBezTo>
                    <a:pt x="1958664" y="2095746"/>
                    <a:pt x="2286000" y="2009383"/>
                    <a:pt x="2521906" y="2098109"/>
                  </a:cubicBezTo>
                  <a:lnTo>
                    <a:pt x="1081413" y="341334"/>
                  </a:lnTo>
                  <a:cubicBezTo>
                    <a:pt x="1025046" y="296449"/>
                    <a:pt x="964503" y="234863"/>
                    <a:pt x="912312" y="206679"/>
                  </a:cubicBezTo>
                  <a:cubicBezTo>
                    <a:pt x="716071" y="120040"/>
                    <a:pt x="589418" y="96032"/>
                    <a:pt x="437366" y="61586"/>
                  </a:cubicBezTo>
                  <a:cubicBezTo>
                    <a:pt x="285314" y="27140"/>
                    <a:pt x="114822" y="15657"/>
                    <a:pt x="0" y="0"/>
                  </a:cubicBezTo>
                  <a:close/>
                </a:path>
              </a:pathLst>
            </a:custGeom>
            <a:blipFill>
              <a:blip r:embed="rId17" cstate="print"/>
              <a:stretch>
                <a:fillRect/>
              </a:stretch>
            </a:blip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3" name="Picture 42" descr="book_1.png"/>
            <p:cNvPicPr>
              <a:picLocks noChangeAspect="1"/>
            </p:cNvPicPr>
            <p:nvPr/>
          </p:nvPicPr>
          <p:blipFill>
            <a:blip r:embed="rId18" cstate="print"/>
            <a:srcRect r="-263" b="2663"/>
            <a:stretch>
              <a:fillRect/>
            </a:stretch>
          </p:blipFill>
          <p:spPr bwMode="gray">
            <a:xfrm>
              <a:off x="524434" y="3213847"/>
              <a:ext cx="2534771" cy="2206191"/>
            </a:xfrm>
            <a:prstGeom prst="rect">
              <a:avLst/>
            </a:prstGeom>
          </p:spPr>
        </p:pic>
      </p:grpSp>
      <p:sp>
        <p:nvSpPr>
          <p:cNvPr id="44" name="Title Placeholder 43"/>
          <p:cNvSpPr>
            <a:spLocks noGrp="1"/>
          </p:cNvSpPr>
          <p:nvPr userDrawn="1">
            <p:ph type="title"/>
          </p:nvPr>
        </p:nvSpPr>
        <p:spPr bwMode="gray">
          <a:xfrm>
            <a:off x="457200" y="228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5" name="Text Placeholder 44"/>
          <p:cNvSpPr>
            <a:spLocks noGrp="1"/>
          </p:cNvSpPr>
          <p:nvPr userDrawn="1"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6" name="Date Placeholder 45"/>
          <p:cNvSpPr>
            <a:spLocks noGrp="1"/>
          </p:cNvSpPr>
          <p:nvPr userDrawn="1">
            <p:ph type="dt" sz="half" idx="2"/>
          </p:nvPr>
        </p:nvSpPr>
        <p:spPr bwMode="gray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A08508BF-99A0-493B-9113-C213741C1E61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7" name="Footer Placeholder 46"/>
          <p:cNvSpPr>
            <a:spLocks noGrp="1"/>
          </p:cNvSpPr>
          <p:nvPr userDrawn="1">
            <p:ph type="ftr" sz="quarter" idx="3"/>
          </p:nvPr>
        </p:nvSpPr>
        <p:spPr bwMode="gray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8" name="Slide Number Placeholder 47"/>
          <p:cNvSpPr>
            <a:spLocks noGrp="1"/>
          </p:cNvSpPr>
          <p:nvPr userDrawn="1">
            <p:ph type="sldNum" sz="quarter" idx="4"/>
          </p:nvPr>
        </p:nvSpPr>
        <p:spPr bwMode="gray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BBF8155-BAE5-4E6E-AA82-8AC4DF3551D5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3" name="Picture 35" descr="19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gray">
          <a:xfrm>
            <a:off x="8018463" y="681038"/>
            <a:ext cx="523875" cy="511175"/>
          </a:xfrm>
          <a:prstGeom prst="rect">
            <a:avLst/>
          </a:prstGeom>
          <a:noFill/>
        </p:spPr>
      </p:pic>
      <p:pic>
        <p:nvPicPr>
          <p:cNvPr id="54" name="Picture 36" descr="19"/>
          <p:cNvPicPr>
            <a:picLocks noChangeAspect="1" noChangeArrowheads="1"/>
          </p:cNvPicPr>
          <p:nvPr userDrawn="1"/>
        </p:nvPicPr>
        <p:blipFill>
          <a:blip r:embed="rId19" cstate="print"/>
          <a:srcRect/>
          <a:stretch>
            <a:fillRect/>
          </a:stretch>
        </p:blipFill>
        <p:spPr bwMode="gray">
          <a:xfrm>
            <a:off x="8534400" y="152400"/>
            <a:ext cx="231775" cy="227013"/>
          </a:xfrm>
          <a:prstGeom prst="rect">
            <a:avLst/>
          </a:prstGeom>
          <a:noFill/>
        </p:spPr>
      </p:pic>
      <p:pic>
        <p:nvPicPr>
          <p:cNvPr id="52" name="Picture 51" descr="11.png"/>
          <p:cNvPicPr>
            <a:picLocks noChangeAspect="1"/>
          </p:cNvPicPr>
          <p:nvPr userDrawn="1"/>
        </p:nvPicPr>
        <p:blipFill>
          <a:blip r:embed="rId20" cstate="print"/>
          <a:stretch>
            <a:fillRect/>
          </a:stretch>
        </p:blipFill>
        <p:spPr>
          <a:xfrm>
            <a:off x="152400" y="76200"/>
            <a:ext cx="2212665" cy="122519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sz="4000" b="1" kern="1200">
          <a:ln w="500">
            <a:noFill/>
          </a:ln>
          <a:solidFill>
            <a:schemeClr val="tx2">
              <a:lumMod val="75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700" b="0" smtClean="0">
                <a:solidFill>
                  <a:schemeClr val="tx1"/>
                </a:solidFill>
                <a:effectLst/>
              </a:rPr>
              <a:t>Thêm tiêu đề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gray">
          <a:xfrm>
            <a:off x="7162800" y="6172200"/>
            <a:ext cx="1600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2400" b="1" dirty="0" smtClean="0"/>
              <a:t>L.O.G.O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1066752" y="5854831"/>
            <a:ext cx="69009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000000"/>
                </a:solidFill>
                <a:cs typeface="Arial" pitchFamily="34" charset="0"/>
              </a:rPr>
              <a:t>This is placeholder text. This text can be replaced with your own text.</a:t>
            </a:r>
          </a:p>
        </p:txBody>
      </p:sp>
      <p:sp>
        <p:nvSpPr>
          <p:cNvPr id="17" name="Oval 16"/>
          <p:cNvSpPr/>
          <p:nvPr/>
        </p:nvSpPr>
        <p:spPr bwMode="gray">
          <a:xfrm>
            <a:off x="1249317" y="2120422"/>
            <a:ext cx="2865927" cy="2921040"/>
          </a:xfrm>
          <a:prstGeom prst="ellipse">
            <a:avLst/>
          </a:prstGeom>
          <a:gradFill flip="none" rotWithShape="1">
            <a:gsLst>
              <a:gs pos="12000">
                <a:schemeClr val="accent5">
                  <a:lumMod val="50000"/>
                </a:schemeClr>
              </a:gs>
              <a:gs pos="50000">
                <a:schemeClr val="accent5"/>
              </a:gs>
              <a:gs pos="77000">
                <a:schemeClr val="accent5">
                  <a:lumMod val="20000"/>
                  <a:lumOff val="80000"/>
                </a:schemeClr>
              </a:gs>
              <a:gs pos="100000">
                <a:schemeClr val="accent5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5000000"/>
            </a:lightRig>
          </a:scene3d>
          <a:sp3d prstMaterial="metal">
            <a:bevelT w="381000" h="400050"/>
            <a:bevelB w="381000" h="4127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4486275" y="1764835"/>
            <a:ext cx="20894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smtClean="0"/>
              <a:t>Chữ</a:t>
            </a:r>
            <a:endParaRPr lang="en-US" sz="2000" dirty="0"/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gray">
          <a:xfrm>
            <a:off x="2083430" y="3153898"/>
            <a:ext cx="11464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y="23000" kx="-1199993" algn="bl" rotWithShape="0">
              <a:schemeClr val="bg2">
                <a:alpha val="20000"/>
              </a:scheme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b="1" smtClean="0">
                <a:solidFill>
                  <a:srgbClr val="FFFFFF"/>
                </a:solidFill>
              </a:rPr>
              <a:t>Công ty</a:t>
            </a:r>
            <a:endParaRPr lang="en-US" sz="2400" b="1" dirty="0">
              <a:solidFill>
                <a:srgbClr val="FFFFFF"/>
              </a:solidFill>
            </a:endParaRPr>
          </a:p>
        </p:txBody>
      </p:sp>
      <p:sp>
        <p:nvSpPr>
          <p:cNvPr id="37" name="Oval 36"/>
          <p:cNvSpPr/>
          <p:nvPr/>
        </p:nvSpPr>
        <p:spPr bwMode="gray">
          <a:xfrm>
            <a:off x="3967060" y="1735961"/>
            <a:ext cx="457200" cy="457200"/>
          </a:xfrm>
          <a:prstGeom prst="ellipse">
            <a:avLst/>
          </a:prstGeom>
          <a:gradFill flip="none" rotWithShape="1">
            <a:gsLst>
              <a:gs pos="12000">
                <a:schemeClr val="accent1">
                  <a:lumMod val="50000"/>
                </a:schemeClr>
              </a:gs>
              <a:gs pos="50000">
                <a:schemeClr val="accent1"/>
              </a:gs>
              <a:gs pos="7700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dist="76200" dir="5400000" algn="t" rotWithShape="0">
              <a:prstClr val="black">
                <a:alpha val="45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5000000"/>
            </a:lightRig>
          </a:scene3d>
          <a:sp3d prstMaterial="metal">
            <a:bevelT w="234950" h="234950"/>
            <a:bevelB w="234950" h="2349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38" name="Oval 37"/>
          <p:cNvSpPr/>
          <p:nvPr/>
        </p:nvSpPr>
        <p:spPr bwMode="gray">
          <a:xfrm>
            <a:off x="4456015" y="2528132"/>
            <a:ext cx="457200" cy="457200"/>
          </a:xfrm>
          <a:prstGeom prst="ellipse">
            <a:avLst/>
          </a:prstGeom>
          <a:gradFill flip="none" rotWithShape="1">
            <a:gsLst>
              <a:gs pos="12000">
                <a:schemeClr val="accent2">
                  <a:lumMod val="50000"/>
                </a:schemeClr>
              </a:gs>
              <a:gs pos="50000">
                <a:schemeClr val="accent2"/>
              </a:gs>
              <a:gs pos="77000">
                <a:schemeClr val="accent2">
                  <a:lumMod val="20000"/>
                  <a:lumOff val="80000"/>
                </a:schemeClr>
              </a:gs>
              <a:gs pos="100000">
                <a:schemeClr val="accent2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dist="76200" dir="5400000" algn="t" rotWithShape="0">
              <a:prstClr val="black">
                <a:alpha val="45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5000000"/>
            </a:lightRig>
          </a:scene3d>
          <a:sp3d prstMaterial="metal">
            <a:bevelT w="234950" h="234950"/>
            <a:bevelB w="234950" h="2349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39" name="Oval 38"/>
          <p:cNvSpPr/>
          <p:nvPr/>
        </p:nvSpPr>
        <p:spPr bwMode="gray">
          <a:xfrm>
            <a:off x="4456015" y="4252157"/>
            <a:ext cx="457200" cy="457200"/>
          </a:xfrm>
          <a:prstGeom prst="ellipse">
            <a:avLst/>
          </a:prstGeom>
          <a:gradFill flip="none" rotWithShape="1">
            <a:gsLst>
              <a:gs pos="12000">
                <a:schemeClr val="accent4">
                  <a:lumMod val="50000"/>
                </a:schemeClr>
              </a:gs>
              <a:gs pos="50000">
                <a:schemeClr val="accent4"/>
              </a:gs>
              <a:gs pos="77000">
                <a:schemeClr val="accent4">
                  <a:lumMod val="20000"/>
                  <a:lumOff val="80000"/>
                </a:schemeClr>
              </a:gs>
              <a:gs pos="100000">
                <a:schemeClr val="accent4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dist="76200" dir="5400000" algn="t" rotWithShape="0">
              <a:prstClr val="black">
                <a:alpha val="45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5000000"/>
            </a:lightRig>
          </a:scene3d>
          <a:sp3d prstMaterial="metal">
            <a:bevelT w="234950" h="234950"/>
            <a:bevelB w="234950" h="2349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1" name="Oval 40"/>
          <p:cNvSpPr/>
          <p:nvPr/>
        </p:nvSpPr>
        <p:spPr bwMode="gray">
          <a:xfrm>
            <a:off x="3967060" y="4983986"/>
            <a:ext cx="457200" cy="457200"/>
          </a:xfrm>
          <a:prstGeom prst="ellipse">
            <a:avLst/>
          </a:prstGeom>
          <a:gradFill flip="none" rotWithShape="1">
            <a:gsLst>
              <a:gs pos="12000">
                <a:schemeClr val="accent6">
                  <a:lumMod val="50000"/>
                </a:schemeClr>
              </a:gs>
              <a:gs pos="50000">
                <a:schemeClr val="accent6"/>
              </a:gs>
              <a:gs pos="77000">
                <a:schemeClr val="accent6">
                  <a:lumMod val="20000"/>
                  <a:lumOff val="80000"/>
                </a:schemeClr>
              </a:gs>
              <a:gs pos="100000">
                <a:schemeClr val="accent6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dist="76200" dir="5400000" algn="t" rotWithShape="0">
              <a:prstClr val="black">
                <a:alpha val="45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5000000"/>
            </a:lightRig>
          </a:scene3d>
          <a:sp3d prstMaterial="metal">
            <a:bevelT w="234950" h="234950"/>
            <a:bevelB w="234950" h="2349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2" name="Oval 41"/>
          <p:cNvSpPr/>
          <p:nvPr/>
        </p:nvSpPr>
        <p:spPr bwMode="gray">
          <a:xfrm>
            <a:off x="4589469" y="3366332"/>
            <a:ext cx="457200" cy="457200"/>
          </a:xfrm>
          <a:prstGeom prst="ellipse">
            <a:avLst/>
          </a:prstGeom>
          <a:gradFill flip="none" rotWithShape="1">
            <a:gsLst>
              <a:gs pos="12000">
                <a:schemeClr val="accent3">
                  <a:lumMod val="50000"/>
                </a:schemeClr>
              </a:gs>
              <a:gs pos="50000">
                <a:schemeClr val="accent3"/>
              </a:gs>
              <a:gs pos="77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dist="76200" dir="5400000" algn="t" rotWithShape="0">
              <a:prstClr val="black">
                <a:alpha val="45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5000000"/>
            </a:lightRig>
          </a:scene3d>
          <a:sp3d prstMaterial="metal">
            <a:bevelT w="234950" h="234950"/>
            <a:bevelB w="234950" h="2349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19" name="Rectangle 13"/>
          <p:cNvSpPr>
            <a:spLocks noChangeArrowheads="1"/>
          </p:cNvSpPr>
          <p:nvPr/>
        </p:nvSpPr>
        <p:spPr bwMode="auto">
          <a:xfrm>
            <a:off x="4486275" y="5041435"/>
            <a:ext cx="20894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smtClean="0"/>
              <a:t>Chữ</a:t>
            </a:r>
            <a:endParaRPr lang="en-US" sz="2000" dirty="0"/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4953000" y="4279435"/>
            <a:ext cx="20894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smtClean="0"/>
              <a:t>Chữ</a:t>
            </a:r>
            <a:endParaRPr lang="en-US" sz="2000" dirty="0"/>
          </a:p>
        </p:txBody>
      </p: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953000" y="2555410"/>
            <a:ext cx="20894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smtClean="0"/>
              <a:t>Chữ</a:t>
            </a:r>
            <a:endParaRPr lang="en-US" sz="2000" dirty="0"/>
          </a:p>
        </p:txBody>
      </p:sp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5101894" y="3393610"/>
            <a:ext cx="208948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smtClean="0"/>
              <a:t>Chữ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620713" y="1928813"/>
            <a:ext cx="7532687" cy="3346450"/>
          </a:xfrm>
          <a:noFill/>
          <a:ln/>
        </p:spPr>
        <p:txBody>
          <a:bodyPr/>
          <a:lstStyle/>
          <a:p>
            <a:r>
              <a:rPr lang="en-US" sz="2800" b="1" smtClean="0"/>
              <a:t>Thêm tiêu đề</a:t>
            </a:r>
            <a:endParaRPr lang="en-US" sz="2000" dirty="0" smtClean="0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371600" y="5105400"/>
            <a:ext cx="64008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000" b="1" smtClean="0"/>
              <a:t>Thêm nội dung bằng văn bản của bạn tại đây.</a:t>
            </a:r>
            <a:endParaRPr lang="en-US" sz="1000" dirty="0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Gợi ý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5" name="Oval 34"/>
          <p:cNvSpPr/>
          <p:nvPr/>
        </p:nvSpPr>
        <p:spPr bwMode="gray">
          <a:xfrm>
            <a:off x="3713703" y="3189212"/>
            <a:ext cx="1707075" cy="1707075"/>
          </a:xfrm>
          <a:prstGeom prst="ellipse">
            <a:avLst/>
          </a:prstGeom>
          <a:solidFill>
            <a:schemeClr val="tx2">
              <a:alpha val="75000"/>
            </a:schemeClr>
          </a:solidFill>
          <a:ln w="2857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 prstMaterial="dkEdge">
            <a:bevelT w="889000" h="889000"/>
            <a:contourClr>
              <a:srgbClr val="000000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endParaRPr lang="en-US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36" name="TG_Oval 19"/>
          <p:cNvSpPr/>
          <p:nvPr/>
        </p:nvSpPr>
        <p:spPr bwMode="gray">
          <a:xfrm>
            <a:off x="3529208" y="3004902"/>
            <a:ext cx="2076064" cy="2075694"/>
          </a:xfrm>
          <a:prstGeom prst="donut">
            <a:avLst>
              <a:gd name="adj" fmla="val 4214"/>
            </a:avLst>
          </a:prstGeom>
          <a:gradFill>
            <a:gsLst>
              <a:gs pos="0">
                <a:schemeClr val="tx1">
                  <a:alpha val="50000"/>
                </a:schemeClr>
              </a:gs>
              <a:gs pos="25000">
                <a:schemeClr val="tx1"/>
              </a:gs>
              <a:gs pos="50000">
                <a:schemeClr val="tx1">
                  <a:alpha val="50000"/>
                </a:schemeClr>
              </a:gs>
              <a:gs pos="75000">
                <a:schemeClr val="tx1"/>
              </a:gs>
              <a:gs pos="100000">
                <a:schemeClr val="tx1">
                  <a:alpha val="50000"/>
                </a:schemeClr>
              </a:gs>
            </a:gsLst>
            <a:lin ang="5400000" scaled="0"/>
          </a:gradFill>
          <a:ln w="28575">
            <a:solidFill>
              <a:schemeClr val="lt1">
                <a:alpha val="30000"/>
              </a:schemeClr>
            </a:solidFill>
          </a:ln>
          <a:effectLst>
            <a:outerShdw blurRad="63500" sx="102000" sy="102000" algn="ctr" rotWithShape="0">
              <a:srgbClr val="FFFFFF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7200000"/>
            </a:lightRig>
          </a:scene3d>
          <a:sp3d prstMaterial="clear">
            <a:bevelT w="254000" h="1778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gray">
          <a:xfrm>
            <a:off x="3926823" y="3781139"/>
            <a:ext cx="129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L.O.G.O</a:t>
            </a:r>
            <a:endParaRPr lang="en-US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8" name="Oval 14"/>
          <p:cNvSpPr>
            <a:spLocks noChangeArrowheads="1"/>
          </p:cNvSpPr>
          <p:nvPr/>
        </p:nvSpPr>
        <p:spPr bwMode="gray">
          <a:xfrm>
            <a:off x="2848805" y="2327696"/>
            <a:ext cx="3436870" cy="3430106"/>
          </a:xfrm>
          <a:prstGeom prst="ellipse">
            <a:avLst/>
          </a:prstGeom>
          <a:noFill/>
          <a:ln w="12700" algn="ctr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Oval 38"/>
          <p:cNvSpPr/>
          <p:nvPr/>
        </p:nvSpPr>
        <p:spPr bwMode="gray">
          <a:xfrm>
            <a:off x="3371088" y="2352080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2400000"/>
            </a:lightRig>
          </a:scene3d>
          <a:sp3d prstMaterial="metal">
            <a:bevelT w="215900" h="2159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0" name="Oval 39"/>
          <p:cNvSpPr/>
          <p:nvPr/>
        </p:nvSpPr>
        <p:spPr bwMode="gray">
          <a:xfrm>
            <a:off x="5337048" y="2352080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2400000"/>
            </a:lightRig>
          </a:scene3d>
          <a:sp3d prstMaterial="metal">
            <a:bevelT w="215900" h="2159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1" name="Oval 40"/>
          <p:cNvSpPr/>
          <p:nvPr/>
        </p:nvSpPr>
        <p:spPr bwMode="gray">
          <a:xfrm>
            <a:off x="2627376" y="3814149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2400000"/>
            </a:lightRig>
          </a:scene3d>
          <a:sp3d prstMaterial="metal">
            <a:bevelT w="215900" h="2159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2" name="Oval 41"/>
          <p:cNvSpPr/>
          <p:nvPr/>
        </p:nvSpPr>
        <p:spPr bwMode="gray">
          <a:xfrm>
            <a:off x="5355336" y="5220248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2400000"/>
            </a:lightRig>
          </a:scene3d>
          <a:sp3d prstMaterial="metal">
            <a:bevelT w="215900" h="2159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 dirty="0" smtClean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3" name="Oval 42"/>
          <p:cNvSpPr/>
          <p:nvPr/>
        </p:nvSpPr>
        <p:spPr bwMode="gray">
          <a:xfrm>
            <a:off x="3371088" y="5220248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/>
              </a:gs>
              <a:gs pos="100000">
                <a:schemeClr val="accent5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2400000"/>
            </a:lightRig>
          </a:scene3d>
          <a:sp3d prstMaterial="metal">
            <a:bevelT w="215900" h="2159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4" name="Oval 43"/>
          <p:cNvSpPr/>
          <p:nvPr/>
        </p:nvSpPr>
        <p:spPr bwMode="gray">
          <a:xfrm>
            <a:off x="6059424" y="3814149"/>
            <a:ext cx="457200" cy="457200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chemeClr val="accent6"/>
              </a:gs>
              <a:gs pos="100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2400000"/>
            </a:lightRig>
          </a:scene3d>
          <a:sp3d prstMaterial="metal">
            <a:bevelT w="215900" h="2159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5867400" y="2409825"/>
            <a:ext cx="2514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/>
            <a:r>
              <a:rPr lang="en-US" sz="2000" kern="1200" smtClean="0">
                <a:ea typeface="+mn-ea"/>
                <a:cs typeface="Arial" pitchFamily="34" charset="0"/>
              </a:rPr>
              <a:t>Chữ</a:t>
            </a:r>
            <a:endParaRPr lang="en-US" sz="2000" kern="1200" dirty="0"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6553200" y="3877985"/>
            <a:ext cx="2514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/>
            <a:r>
              <a:rPr lang="en-US" sz="2000" kern="1200" smtClean="0">
                <a:ea typeface="+mn-ea"/>
                <a:cs typeface="Arial" pitchFamily="34" charset="0"/>
              </a:rPr>
              <a:t>Chữ</a:t>
            </a:r>
            <a:endParaRPr lang="en-US" sz="2000" kern="1200" dirty="0"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5848350" y="5287030"/>
            <a:ext cx="2514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rtl="0"/>
            <a:r>
              <a:rPr lang="en-US" sz="2000" kern="1200" smtClean="0">
                <a:ea typeface="+mn-ea"/>
                <a:cs typeface="Arial" pitchFamily="34" charset="0"/>
              </a:rPr>
              <a:t>Chữ</a:t>
            </a:r>
            <a:endParaRPr lang="en-US" sz="2000" kern="1200" dirty="0">
              <a:ea typeface="+mn-ea"/>
              <a:cs typeface="+mn-cs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771525" y="2382560"/>
            <a:ext cx="2514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0"/>
            <a:r>
              <a:rPr lang="en-US" sz="2000" kern="1200" smtClean="0">
                <a:ea typeface="+mn-ea"/>
                <a:cs typeface="Arial" pitchFamily="34" charset="0"/>
              </a:rPr>
              <a:t>Chữ</a:t>
            </a:r>
            <a:endParaRPr lang="en-US" sz="2000" kern="1200" dirty="0">
              <a:ea typeface="+mn-ea"/>
              <a:cs typeface="+mn-cs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056" y="3877985"/>
            <a:ext cx="2514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0"/>
            <a:r>
              <a:rPr lang="en-US" sz="2000" kern="1200" smtClean="0">
                <a:ea typeface="+mn-ea"/>
                <a:cs typeface="Arial" pitchFamily="34" charset="0"/>
              </a:rPr>
              <a:t>Chữ</a:t>
            </a:r>
            <a:endParaRPr lang="en-US" sz="2000" kern="1200" dirty="0">
              <a:ea typeface="+mn-ea"/>
              <a:cs typeface="+mn-cs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809625" y="5315605"/>
            <a:ext cx="2514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0"/>
            <a:r>
              <a:rPr lang="en-US" sz="2000" kern="1200" smtClean="0">
                <a:ea typeface="+mn-ea"/>
                <a:cs typeface="Arial" pitchFamily="34" charset="0"/>
              </a:rPr>
              <a:t>Chữ</a:t>
            </a:r>
            <a:endParaRPr lang="en-US" sz="2000" kern="1200" dirty="0">
              <a:ea typeface="+mn-ea"/>
              <a:cs typeface="+mn-cs"/>
            </a:endParaRPr>
          </a:p>
        </p:txBody>
      </p:sp>
      <p:sp>
        <p:nvSpPr>
          <p:cNvPr id="51" name="Right Arrow 50"/>
          <p:cNvSpPr/>
          <p:nvPr/>
        </p:nvSpPr>
        <p:spPr bwMode="gray">
          <a:xfrm rot="18182121">
            <a:off x="5152152" y="2807446"/>
            <a:ext cx="309872" cy="327326"/>
          </a:xfrm>
          <a:prstGeom prst="rightArrow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ight Arrow 51"/>
          <p:cNvSpPr/>
          <p:nvPr/>
        </p:nvSpPr>
        <p:spPr bwMode="gray">
          <a:xfrm rot="13918949">
            <a:off x="3708247" y="2803694"/>
            <a:ext cx="309872" cy="327326"/>
          </a:xfrm>
          <a:prstGeom prst="rightArrow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ight Arrow 52"/>
          <p:cNvSpPr/>
          <p:nvPr/>
        </p:nvSpPr>
        <p:spPr bwMode="gray">
          <a:xfrm rot="7382121">
            <a:off x="3708247" y="4952739"/>
            <a:ext cx="309872" cy="327326"/>
          </a:xfrm>
          <a:prstGeom prst="rightArrow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ight Arrow 53"/>
          <p:cNvSpPr/>
          <p:nvPr/>
        </p:nvSpPr>
        <p:spPr bwMode="gray">
          <a:xfrm rot="3118949">
            <a:off x="5152152" y="4956491"/>
            <a:ext cx="309872" cy="327326"/>
          </a:xfrm>
          <a:prstGeom prst="rightArrow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 bwMode="gray">
          <a:xfrm>
            <a:off x="5705534" y="3879086"/>
            <a:ext cx="309872" cy="327326"/>
          </a:xfrm>
          <a:prstGeom prst="rightArrow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ight Arrow 55"/>
          <p:cNvSpPr/>
          <p:nvPr/>
        </p:nvSpPr>
        <p:spPr bwMode="gray">
          <a:xfrm flipH="1">
            <a:off x="3133344" y="3879086"/>
            <a:ext cx="309872" cy="327326"/>
          </a:xfrm>
          <a:prstGeom prst="rightArrow">
            <a:avLst/>
          </a:prstGeom>
          <a:solidFill>
            <a:srgbClr val="C0C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688557" y="1524000"/>
            <a:ext cx="4718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32" name="TG_Oval 16"/>
          <p:cNvSpPr/>
          <p:nvPr/>
        </p:nvSpPr>
        <p:spPr bwMode="gray">
          <a:xfrm>
            <a:off x="552450" y="1686857"/>
            <a:ext cx="135952" cy="135950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43" name="Rounded Rectangle 42"/>
          <p:cNvSpPr/>
          <p:nvPr/>
        </p:nvSpPr>
        <p:spPr bwMode="gray">
          <a:xfrm>
            <a:off x="1482702" y="2494727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82880" tIns="0" rIns="182880" bIns="182880" rtlCol="0" anchor="ctr" anchorCtr="0"/>
          <a:lstStyle/>
          <a:p>
            <a:pPr algn="ctr"/>
            <a:endParaRPr lang="en-US" dirty="0" smtClean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45" name="Rounded Rectangle 44"/>
          <p:cNvSpPr/>
          <p:nvPr/>
        </p:nvSpPr>
        <p:spPr bwMode="gray">
          <a:xfrm>
            <a:off x="2497342" y="2319020"/>
            <a:ext cx="4302868" cy="330145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46" name="Rounded Rectangle 45"/>
          <p:cNvSpPr/>
          <p:nvPr/>
        </p:nvSpPr>
        <p:spPr bwMode="gray">
          <a:xfrm>
            <a:off x="1482702" y="3827646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3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182880" tIns="91440" rIns="182880" bIns="182880" rtlCol="0" anchor="ctr"/>
          <a:lstStyle/>
          <a:p>
            <a:pPr algn="ctr"/>
            <a:endParaRPr lang="en-US" b="1" dirty="0" smtClean="0">
              <a:solidFill>
                <a:schemeClr val="accent3">
                  <a:lumMod val="50000"/>
                </a:schemeClr>
              </a:solidFill>
              <a:cs typeface="Arial" pitchFamily="34" charset="0"/>
            </a:endParaRPr>
          </a:p>
          <a:p>
            <a:pPr algn="ctr"/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47" name="Rounded Rectangle 46"/>
          <p:cNvSpPr/>
          <p:nvPr/>
        </p:nvSpPr>
        <p:spPr bwMode="gray">
          <a:xfrm>
            <a:off x="2497342" y="3651939"/>
            <a:ext cx="4302868" cy="330145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48" name="Rounded Rectangle 47"/>
          <p:cNvSpPr/>
          <p:nvPr/>
        </p:nvSpPr>
        <p:spPr bwMode="gray">
          <a:xfrm>
            <a:off x="1503604" y="5162249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182880" tIns="91440" rIns="182880" bIns="182880" rtlCol="0" anchor="ctr"/>
          <a:lstStyle/>
          <a:p>
            <a:pPr algn="ctr"/>
            <a:endParaRPr lang="en-US" b="1" dirty="0" smtClean="0">
              <a:solidFill>
                <a:schemeClr val="accent4">
                  <a:lumMod val="50000"/>
                </a:schemeClr>
              </a:solidFill>
              <a:cs typeface="Arial" pitchFamily="34" charset="0"/>
            </a:endParaRPr>
          </a:p>
          <a:p>
            <a:pPr algn="ctr"/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49" name="Rounded Rectangle 48"/>
          <p:cNvSpPr/>
          <p:nvPr/>
        </p:nvSpPr>
        <p:spPr bwMode="gray">
          <a:xfrm>
            <a:off x="2518243" y="4986542"/>
            <a:ext cx="4302868" cy="330145"/>
          </a:xfrm>
          <a:prstGeom prst="roundRect">
            <a:avLst>
              <a:gd name="adj" fmla="val 50000"/>
            </a:avLst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mtClean="0"/>
              <a:t>Thêm văn bản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8557" y="1524000"/>
            <a:ext cx="4718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13" name="TG_Oval 16"/>
          <p:cNvSpPr/>
          <p:nvPr/>
        </p:nvSpPr>
        <p:spPr bwMode="gray">
          <a:xfrm>
            <a:off x="552450" y="1686857"/>
            <a:ext cx="135952" cy="135950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2429254" y="5678269"/>
            <a:ext cx="3264154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normalizeH="0" baseline="0" noProof="0" smtClean="0">
                <a:solidFill>
                  <a:schemeClr val="accent1">
                    <a:lumMod val="50000"/>
                  </a:schemeClr>
                </a:solidFill>
                <a:uLnTx/>
                <a:uFillTx/>
                <a:latin typeface="+mn-lt"/>
                <a:cs typeface="Arial" pitchFamily="34" charset="0"/>
              </a:rPr>
              <a:t>Chữ</a:t>
            </a:r>
            <a:endParaRPr kumimoji="0" lang="en-US" sz="2000" b="1" i="0" u="none" strike="noStrike" kern="0" normalizeH="0" baseline="0" noProof="0" dirty="0" smtClean="0">
              <a:solidFill>
                <a:schemeClr val="accent1">
                  <a:lumMod val="50000"/>
                </a:schemeClr>
              </a:solidFill>
              <a:uLnTx/>
              <a:uFillTx/>
              <a:latin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499930" y="1905000"/>
            <a:ext cx="2824670" cy="400110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normalizeH="0" baseline="0" noProof="0" smtClean="0">
                <a:solidFill>
                  <a:schemeClr val="accent4">
                    <a:lumMod val="50000"/>
                  </a:schemeClr>
                </a:solidFill>
                <a:uLnTx/>
                <a:uFillTx/>
                <a:latin typeface="+mn-lt"/>
                <a:cs typeface="Arial" pitchFamily="34" charset="0"/>
              </a:rPr>
              <a:t>Chữ</a:t>
            </a:r>
            <a:endParaRPr kumimoji="0" lang="en-US" sz="2000" b="1" i="0" u="none" strike="noStrike" kern="0" normalizeH="0" baseline="0" noProof="0" dirty="0" smtClean="0">
              <a:solidFill>
                <a:schemeClr val="accent4">
                  <a:lumMod val="50000"/>
                </a:schemeClr>
              </a:solidFill>
              <a:uLnTx/>
              <a:uFillTx/>
              <a:latin typeface="+mn-lt"/>
            </a:endParaRPr>
          </a:p>
        </p:txBody>
      </p:sp>
      <p:sp>
        <p:nvSpPr>
          <p:cNvPr id="32" name=" 3"/>
          <p:cNvSpPr/>
          <p:nvPr/>
        </p:nvSpPr>
        <p:spPr bwMode="gray">
          <a:xfrm rot="5400000" flipH="1" flipV="1">
            <a:off x="4979353" y="1680303"/>
            <a:ext cx="2824536" cy="4114868"/>
          </a:xfrm>
          <a:prstGeom prst="bentArrow">
            <a:avLst>
              <a:gd name="adj1" fmla="val 20625"/>
              <a:gd name="adj2" fmla="val 20853"/>
              <a:gd name="adj3" fmla="val 26577"/>
              <a:gd name="adj4" fmla="val 30923"/>
            </a:avLst>
          </a:prstGeom>
          <a:gradFill flip="none" rotWithShape="1">
            <a:gsLst>
              <a:gs pos="15000">
                <a:schemeClr val="accent4">
                  <a:lumMod val="50000"/>
                  <a:alpha val="0"/>
                </a:schemeClr>
              </a:gs>
              <a:gs pos="48000">
                <a:schemeClr val="accent4"/>
              </a:gs>
              <a:gs pos="90000">
                <a:schemeClr val="accent4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3" name=" 3"/>
          <p:cNvSpPr/>
          <p:nvPr/>
        </p:nvSpPr>
        <p:spPr bwMode="gray">
          <a:xfrm rot="5400000">
            <a:off x="1265817" y="2398374"/>
            <a:ext cx="2728831" cy="3907160"/>
          </a:xfrm>
          <a:prstGeom prst="bentArrow">
            <a:avLst>
              <a:gd name="adj1" fmla="val 20898"/>
              <a:gd name="adj2" fmla="val 19423"/>
              <a:gd name="adj3" fmla="val 24749"/>
              <a:gd name="adj4" fmla="val 30232"/>
            </a:avLst>
          </a:prstGeom>
          <a:gradFill flip="none" rotWithShape="1">
            <a:gsLst>
              <a:gs pos="15000">
                <a:schemeClr val="accent1">
                  <a:lumMod val="50000"/>
                  <a:alpha val="0"/>
                </a:schemeClr>
              </a:gs>
              <a:gs pos="45000">
                <a:schemeClr val="accent1"/>
              </a:gs>
              <a:gs pos="82000">
                <a:schemeClr val="accent1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5" name="Rectangle 34"/>
          <p:cNvSpPr/>
          <p:nvPr/>
        </p:nvSpPr>
        <p:spPr>
          <a:xfrm>
            <a:off x="5976051" y="4649347"/>
            <a:ext cx="1711002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algn="r">
              <a:defRPr/>
            </a:pPr>
            <a:r>
              <a:rPr lang="en-US" altLang="en-US" sz="2000" b="1" dirty="0" smtClean="0">
                <a:ln/>
                <a:latin typeface="+mn-lt"/>
                <a:cs typeface="Arial" pitchFamily="34" charset="0"/>
              </a:rPr>
              <a:t>Label 2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286253" y="3050484"/>
            <a:ext cx="1670446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>
              <a:defRPr/>
            </a:pPr>
            <a:r>
              <a:rPr lang="en-US" altLang="en-US" sz="2000" b="1" dirty="0" smtClean="0">
                <a:ln/>
                <a:latin typeface="+mn-lt"/>
                <a:cs typeface="Arial" pitchFamily="34" charset="0"/>
              </a:rPr>
              <a:t>Label 1</a:t>
            </a:r>
          </a:p>
        </p:txBody>
      </p:sp>
      <p:sp>
        <p:nvSpPr>
          <p:cNvPr id="37" name="Rounded Rectangle 36"/>
          <p:cNvSpPr/>
          <p:nvPr/>
        </p:nvSpPr>
        <p:spPr bwMode="gray">
          <a:xfrm>
            <a:off x="762000" y="4317271"/>
            <a:ext cx="2723711" cy="726773"/>
          </a:xfrm>
          <a:prstGeom prst="roundRect">
            <a:avLst>
              <a:gd name="adj" fmla="val 50000"/>
            </a:avLst>
          </a:prstGeom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Chữ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38" name="Straight Connector 37"/>
          <p:cNvCxnSpPr>
            <a:stCxn id="37" idx="3"/>
            <a:endCxn id="41" idx="2"/>
          </p:cNvCxnSpPr>
          <p:nvPr/>
        </p:nvCxnSpPr>
        <p:spPr bwMode="gray">
          <a:xfrm flipV="1">
            <a:off x="3485711" y="4678555"/>
            <a:ext cx="299467" cy="2103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 bwMode="gray">
          <a:xfrm>
            <a:off x="5601570" y="3035476"/>
            <a:ext cx="2704229" cy="699854"/>
          </a:xfrm>
          <a:prstGeom prst="roundRect">
            <a:avLst>
              <a:gd name="adj" fmla="val 50000"/>
            </a:avLst>
          </a:prstGeom>
          <a:ln w="28575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4"/>
              </a:buClr>
              <a:buSzPct val="100000"/>
              <a:buFont typeface="Arial" pitchFamily="34" charset="0"/>
              <a:buChar char="•"/>
            </a:pPr>
            <a:r>
              <a:rPr lang="en-US" sz="1500" smtClean="0">
                <a:solidFill>
                  <a:srgbClr val="000000"/>
                </a:solidFill>
              </a:rPr>
              <a:t>Chữ</a:t>
            </a:r>
            <a:endParaRPr lang="en-US" sz="1400" dirty="0" smtClean="0">
              <a:cs typeface="Arial" pitchFamily="34" charset="0"/>
            </a:endParaRPr>
          </a:p>
        </p:txBody>
      </p:sp>
      <p:cxnSp>
        <p:nvCxnSpPr>
          <p:cNvPr id="40" name="Straight Connector 39"/>
          <p:cNvCxnSpPr>
            <a:stCxn id="39" idx="1"/>
            <a:endCxn id="42" idx="6"/>
          </p:cNvCxnSpPr>
          <p:nvPr/>
        </p:nvCxnSpPr>
        <p:spPr bwMode="gray">
          <a:xfrm flipH="1">
            <a:off x="5161023" y="3385403"/>
            <a:ext cx="440547" cy="82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 bwMode="gray">
          <a:xfrm>
            <a:off x="3785178" y="4419226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A</a:t>
            </a:r>
            <a:endParaRPr 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42" name="Oval 41"/>
          <p:cNvSpPr/>
          <p:nvPr/>
        </p:nvSpPr>
        <p:spPr bwMode="gray">
          <a:xfrm>
            <a:off x="4658103" y="3126156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B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88557" y="1524000"/>
            <a:ext cx="4718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19" name="TG_Oval 16"/>
          <p:cNvSpPr/>
          <p:nvPr/>
        </p:nvSpPr>
        <p:spPr bwMode="gray">
          <a:xfrm>
            <a:off x="552450" y="1686857"/>
            <a:ext cx="135952" cy="135950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Donut 83"/>
          <p:cNvSpPr/>
          <p:nvPr/>
        </p:nvSpPr>
        <p:spPr bwMode="gray">
          <a:xfrm>
            <a:off x="3075037" y="1823958"/>
            <a:ext cx="1387494" cy="1387494"/>
          </a:xfrm>
          <a:prstGeom prst="donut">
            <a:avLst>
              <a:gd name="adj" fmla="val 3012"/>
            </a:avLst>
          </a:prstGeom>
          <a:solidFill>
            <a:schemeClr val="accent6"/>
          </a:solidFill>
          <a:ln>
            <a:noFill/>
          </a:ln>
          <a:effectLst/>
          <a:scene3d>
            <a:camera prst="obliqueTopLeft" fov="600000"/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accent6">
                <a:lumMod val="75000"/>
              </a:schemeClr>
            </a:contourClr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71" name="Straight Connector 70"/>
          <p:cNvCxnSpPr/>
          <p:nvPr/>
        </p:nvCxnSpPr>
        <p:spPr bwMode="gray">
          <a:xfrm rot="10800000">
            <a:off x="3817910" y="2491793"/>
            <a:ext cx="3137341" cy="1050250"/>
          </a:xfrm>
          <a:prstGeom prst="line">
            <a:avLst/>
          </a:prstGeom>
          <a:ln w="101600" cap="rnd">
            <a:solidFill>
              <a:srgbClr val="FFFFFF"/>
            </a:solidFill>
            <a:round/>
          </a:ln>
          <a:scene3d>
            <a:camera prst="orthographicFront"/>
            <a:lightRig rig="threePt" dir="t">
              <a:rot lat="0" lon="0" rev="7800000"/>
            </a:lightRig>
          </a:scene3d>
          <a:sp3d prstMaterial="plastic"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81"/>
          <p:cNvGrpSpPr/>
          <p:nvPr/>
        </p:nvGrpSpPr>
        <p:grpSpPr bwMode="gray">
          <a:xfrm>
            <a:off x="3195446" y="1944367"/>
            <a:ext cx="1127626" cy="1127626"/>
            <a:chOff x="2381220" y="1763311"/>
            <a:chExt cx="1127626" cy="1127626"/>
          </a:xfrm>
          <a:solidFill>
            <a:schemeClr val="accent6"/>
          </a:solidFill>
        </p:grpSpPr>
        <p:sp>
          <p:nvSpPr>
            <p:cNvPr id="57" name="TG_Oval 56"/>
            <p:cNvSpPr/>
            <p:nvPr/>
          </p:nvSpPr>
          <p:spPr bwMode="gray">
            <a:xfrm>
              <a:off x="2381220" y="1763311"/>
              <a:ext cx="1127626" cy="1127626"/>
            </a:xfrm>
            <a:prstGeom prst="ellipse">
              <a:avLst/>
            </a:prstGeom>
            <a:grpFill/>
            <a:ln>
              <a:noFill/>
            </a:ln>
            <a:effectLst>
              <a:outerShdw blurRad="152400" dist="1270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7800000"/>
              </a:lightRig>
            </a:scene3d>
            <a:sp3d>
              <a:bevelT w="546100" h="5461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b="1" dirty="0" smtClean="0">
                  <a:ln w="14605" cap="sq" cmpd="sng">
                    <a:noFill/>
                    <a:round/>
                  </a:ln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Label  1 </a:t>
              </a:r>
              <a:endParaRPr lang="en-US" b="1" dirty="0">
                <a:ln w="14605" cap="sq" cmpd="sng">
                  <a:noFill/>
                  <a:round/>
                </a:ln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 bwMode="gray">
            <a:xfrm>
              <a:off x="2909326" y="2588958"/>
              <a:ext cx="136860" cy="136860"/>
            </a:xfrm>
            <a:prstGeom prst="ellipse">
              <a:avLst/>
            </a:pr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" name="Group 82"/>
          <p:cNvGrpSpPr/>
          <p:nvPr/>
        </p:nvGrpSpPr>
        <p:grpSpPr bwMode="gray">
          <a:xfrm>
            <a:off x="6300766" y="2887533"/>
            <a:ext cx="1297124" cy="1297124"/>
            <a:chOff x="5479947" y="2705025"/>
            <a:chExt cx="1297124" cy="1297124"/>
          </a:xfrm>
          <a:solidFill>
            <a:schemeClr val="accent4"/>
          </a:solidFill>
        </p:grpSpPr>
        <p:sp>
          <p:nvSpPr>
            <p:cNvPr id="58" name="TG_Oval 57"/>
            <p:cNvSpPr/>
            <p:nvPr/>
          </p:nvSpPr>
          <p:spPr bwMode="gray">
            <a:xfrm>
              <a:off x="5479947" y="2705025"/>
              <a:ext cx="1297124" cy="1297124"/>
            </a:xfrm>
            <a:prstGeom prst="ellipse">
              <a:avLst/>
            </a:prstGeom>
            <a:grpFill/>
            <a:ln>
              <a:noFill/>
            </a:ln>
            <a:effectLst>
              <a:outerShdw blurRad="152400" dist="127000" dir="5400000" sx="90000" sy="-19000" rotWithShape="0">
                <a:prstClr val="black">
                  <a:alpha val="15000"/>
                </a:prst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7800000"/>
              </a:lightRig>
            </a:scene3d>
            <a:sp3d>
              <a:bevelT w="635000" h="635000"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200" b="1" dirty="0" smtClean="0">
                  <a:ln w="15875" cap="sq" cmpd="sng">
                    <a:noFill/>
                    <a:round/>
                  </a:ln>
                  <a:solidFill>
                    <a:srgbClr val="FFFFFF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cs typeface="Arial" pitchFamily="34" charset="0"/>
                </a:rPr>
                <a:t>Label 2</a:t>
              </a:r>
              <a:endParaRPr lang="en-US" sz="2200" b="1" dirty="0">
                <a:ln w="15875" cap="sq" cmpd="sng">
                  <a:noFill/>
                  <a:round/>
                </a:ln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endParaRPr>
            </a:p>
          </p:txBody>
        </p:sp>
        <p:sp>
          <p:nvSpPr>
            <p:cNvPr id="61" name="Oval 60"/>
            <p:cNvSpPr/>
            <p:nvPr/>
          </p:nvSpPr>
          <p:spPr bwMode="gray">
            <a:xfrm>
              <a:off x="5734288" y="3608342"/>
              <a:ext cx="136860" cy="136860"/>
            </a:xfrm>
            <a:prstGeom prst="ellipse">
              <a:avLst/>
            </a:prstGeom>
            <a:grpFill/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9" name="Rectangle 11"/>
          <p:cNvSpPr>
            <a:spLocks noChangeArrowheads="1"/>
          </p:cNvSpPr>
          <p:nvPr/>
        </p:nvSpPr>
        <p:spPr bwMode="auto">
          <a:xfrm>
            <a:off x="519057" y="1931967"/>
            <a:ext cx="2565400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400" smtClean="0">
                <a:cs typeface="Arial" charset="0"/>
              </a:rPr>
              <a:t>Chữ</a:t>
            </a:r>
            <a:endParaRPr lang="en-US" sz="1400" dirty="0">
              <a:solidFill>
                <a:srgbClr val="000000"/>
              </a:solidFill>
            </a:endParaRPr>
          </a:p>
        </p:txBody>
      </p:sp>
      <p:cxnSp>
        <p:nvCxnSpPr>
          <p:cNvPr id="63" name="Straight Connector 62"/>
          <p:cNvCxnSpPr/>
          <p:nvPr/>
        </p:nvCxnSpPr>
        <p:spPr bwMode="gray">
          <a:xfrm rot="16200000" flipH="1">
            <a:off x="3019096" y="3640226"/>
            <a:ext cx="2258158" cy="669411"/>
          </a:xfrm>
          <a:prstGeom prst="line">
            <a:avLst/>
          </a:prstGeom>
          <a:ln w="95250" cap="rnd">
            <a:solidFill>
              <a:srgbClr val="FFFFFF"/>
            </a:solidFill>
            <a:round/>
          </a:ln>
          <a:scene3d>
            <a:camera prst="orthographicFront"/>
            <a:lightRig rig="threePt" dir="t">
              <a:rot lat="0" lon="0" rev="4200000"/>
            </a:lightRig>
          </a:scene3d>
          <a:sp3d prstMaterial="plastic"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Donut 84"/>
          <p:cNvSpPr/>
          <p:nvPr/>
        </p:nvSpPr>
        <p:spPr bwMode="gray">
          <a:xfrm>
            <a:off x="6173779" y="2762160"/>
            <a:ext cx="1562190" cy="1562190"/>
          </a:xfrm>
          <a:prstGeom prst="donut">
            <a:avLst>
              <a:gd name="adj" fmla="val 3633"/>
            </a:avLst>
          </a:prstGeom>
          <a:solidFill>
            <a:schemeClr val="accent4"/>
          </a:solidFill>
          <a:ln/>
          <a:effectLst/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accent4">
                <a:lumMod val="75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6" name="Donut 85"/>
          <p:cNvSpPr/>
          <p:nvPr/>
        </p:nvSpPr>
        <p:spPr bwMode="gray">
          <a:xfrm>
            <a:off x="3436867" y="4041660"/>
            <a:ext cx="2089302" cy="2089302"/>
          </a:xfrm>
          <a:prstGeom prst="donut">
            <a:avLst>
              <a:gd name="adj" fmla="val 3633"/>
            </a:avLst>
          </a:prstGeom>
          <a:ln/>
          <a:effectLst/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accent3">
                <a:lumMod val="75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67" name="Straight Connector 66"/>
          <p:cNvCxnSpPr/>
          <p:nvPr/>
        </p:nvCxnSpPr>
        <p:spPr bwMode="gray">
          <a:xfrm rot="10800000" flipV="1">
            <a:off x="4491808" y="3872285"/>
            <a:ext cx="2124278" cy="1240649"/>
          </a:xfrm>
          <a:prstGeom prst="line">
            <a:avLst/>
          </a:prstGeom>
          <a:ln w="107950" cap="rnd">
            <a:solidFill>
              <a:srgbClr val="FFFFFF"/>
            </a:solidFill>
            <a:round/>
          </a:ln>
          <a:scene3d>
            <a:camera prst="orthographicFront"/>
            <a:lightRig rig="threePt" dir="t">
              <a:rot lat="0" lon="0" rev="14400000"/>
            </a:lightRig>
          </a:scene3d>
          <a:sp3d prstMaterial="plastic">
            <a:bevelT/>
            <a:bevelB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G_Oval 58"/>
          <p:cNvSpPr/>
          <p:nvPr/>
        </p:nvSpPr>
        <p:spPr bwMode="gray">
          <a:xfrm>
            <a:off x="3648295" y="4236754"/>
            <a:ext cx="1675073" cy="1675073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7800000"/>
            </a:lightRig>
          </a:scene3d>
          <a:sp3d>
            <a:bevelT w="889000" h="8890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sz="2800" b="1" dirty="0" smtClean="0">
                <a:ln w="15875" cap="sq" cmpd="sng">
                  <a:noFill/>
                  <a:round/>
                </a:ln>
                <a:solidFill>
                  <a:srgbClr val="FFFFFF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Label 1</a:t>
            </a:r>
            <a:endParaRPr lang="en-US" sz="2800" b="1" dirty="0">
              <a:ln w="15875" cap="sq" cmpd="sng">
                <a:noFill/>
                <a:round/>
              </a:ln>
              <a:solidFill>
                <a:srgbClr val="FFFFFF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6300732" y="1931967"/>
            <a:ext cx="2565400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400" smtClean="0">
                <a:cs typeface="Arial" charset="0"/>
              </a:rPr>
              <a:t>Chữ</a:t>
            </a: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5715000" y="4894242"/>
            <a:ext cx="2565400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</a:pPr>
            <a:r>
              <a:rPr lang="en-US" sz="1400" smtClean="0">
                <a:cs typeface="Arial" charset="0"/>
              </a:rPr>
              <a:t>Chữ</a:t>
            </a:r>
            <a:endParaRPr lang="en-US" sz="1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tiêu đề</a:t>
            </a:r>
            <a:endParaRPr lang="en-US" dirty="0">
              <a:latin typeface="+mn-lt"/>
            </a:endParaRPr>
          </a:p>
        </p:txBody>
      </p:sp>
      <p:sp>
        <p:nvSpPr>
          <p:cNvPr id="29" name="TG_Rounded Rectangle 56"/>
          <p:cNvSpPr/>
          <p:nvPr/>
        </p:nvSpPr>
        <p:spPr bwMode="gray">
          <a:xfrm>
            <a:off x="6178572" y="2406636"/>
            <a:ext cx="2743200" cy="2743200"/>
          </a:xfrm>
          <a:prstGeom prst="ellipse">
            <a:avLst/>
          </a:prstGeom>
          <a:gradFill flip="none" rotWithShape="1">
            <a:gsLst>
              <a:gs pos="42000">
                <a:srgbClr val="F8F8F8"/>
              </a:gs>
              <a:gs pos="87000">
                <a:srgbClr val="C0C0C0"/>
              </a:gs>
              <a:gs pos="100000">
                <a:srgbClr val="B2B2B2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275" endPos="40000" dist="101600" dir="5400000" sy="-100000" algn="bl" rotWithShape="0"/>
          </a:effectLst>
          <a:scene3d>
            <a:camera prst="orthographicFront">
              <a:rot lat="0" lon="0" rev="0"/>
            </a:camera>
            <a:lightRig rig="balanced" dir="tl">
              <a:rot lat="0" lon="0" rev="6600000"/>
            </a:lightRig>
          </a:scene3d>
          <a:sp3d prstMaterial="plastic">
            <a:bevelT w="63500" h="635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30" name="Right Arrow 29"/>
          <p:cNvSpPr/>
          <p:nvPr/>
        </p:nvSpPr>
        <p:spPr bwMode="gray">
          <a:xfrm rot="1767583">
            <a:off x="596701" y="1559290"/>
            <a:ext cx="1416142" cy="985019"/>
          </a:xfrm>
          <a:prstGeom prst="rightArrow">
            <a:avLst/>
          </a:prstGeom>
          <a:gradFill>
            <a:gsLst>
              <a:gs pos="5000">
                <a:schemeClr val="accent2">
                  <a:lumMod val="20000"/>
                  <a:lumOff val="80000"/>
                </a:schemeClr>
              </a:gs>
              <a:gs pos="1500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84000">
                <a:schemeClr val="accent2">
                  <a:lumMod val="40000"/>
                  <a:lumOff val="60000"/>
                </a:schemeClr>
              </a:gs>
              <a:gs pos="95000">
                <a:schemeClr val="accent2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38100" h="25400"/>
            <a:contourClr>
              <a:schemeClr val="accent2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b="1" dirty="0" smtClean="0">
                <a:solidFill>
                  <a:srgbClr val="000000"/>
                </a:solidFill>
                <a:cs typeface="Arial" pitchFamily="34" charset="0"/>
              </a:rPr>
              <a:t>Label 1</a:t>
            </a:r>
            <a:endParaRPr lang="en-US" altLang="en-US" b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1" name="Right Arrow 30"/>
          <p:cNvSpPr/>
          <p:nvPr/>
        </p:nvSpPr>
        <p:spPr bwMode="gray">
          <a:xfrm rot="20624763">
            <a:off x="446042" y="2886201"/>
            <a:ext cx="1416142" cy="985019"/>
          </a:xfrm>
          <a:prstGeom prst="rightArrow">
            <a:avLst/>
          </a:prstGeom>
          <a:gradFill>
            <a:gsLst>
              <a:gs pos="5000">
                <a:schemeClr val="accent2">
                  <a:lumMod val="20000"/>
                  <a:lumOff val="80000"/>
                </a:schemeClr>
              </a:gs>
              <a:gs pos="1500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60000"/>
                  <a:lumOff val="40000"/>
                </a:schemeClr>
              </a:gs>
              <a:gs pos="84000">
                <a:schemeClr val="accent2">
                  <a:lumMod val="40000"/>
                  <a:lumOff val="60000"/>
                </a:schemeClr>
              </a:gs>
              <a:gs pos="95000">
                <a:schemeClr val="accent2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38100" h="25400"/>
            <a:contourClr>
              <a:schemeClr val="accent2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b="1" dirty="0" smtClean="0">
                <a:solidFill>
                  <a:srgbClr val="000000"/>
                </a:solidFill>
                <a:cs typeface="Arial" pitchFamily="34" charset="0"/>
              </a:rPr>
              <a:t>Label 1</a:t>
            </a:r>
            <a:endParaRPr lang="en-US" altLang="en-US" b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2" name="Right Arrow 31"/>
          <p:cNvSpPr/>
          <p:nvPr/>
        </p:nvSpPr>
        <p:spPr bwMode="gray">
          <a:xfrm rot="737474">
            <a:off x="588598" y="4075345"/>
            <a:ext cx="1416142" cy="985019"/>
          </a:xfrm>
          <a:prstGeom prst="rightArrow">
            <a:avLst/>
          </a:prstGeom>
          <a:gradFill>
            <a:gsLst>
              <a:gs pos="5000">
                <a:schemeClr val="accent5">
                  <a:lumMod val="20000"/>
                  <a:lumOff val="80000"/>
                </a:schemeClr>
              </a:gs>
              <a:gs pos="15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84000">
                <a:schemeClr val="accent5">
                  <a:lumMod val="40000"/>
                  <a:lumOff val="60000"/>
                </a:schemeClr>
              </a:gs>
              <a:gs pos="95000">
                <a:schemeClr val="accent5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38100" h="25400"/>
            <a:contourClr>
              <a:schemeClr val="accent5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b="1" smtClean="0">
                <a:solidFill>
                  <a:srgbClr val="000000"/>
                </a:solidFill>
                <a:cs typeface="Arial" pitchFamily="34" charset="0"/>
              </a:rPr>
              <a:t>Chữ</a:t>
            </a:r>
            <a:endParaRPr lang="en-US" altLang="en-US" b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3" name="Right Arrow 32"/>
          <p:cNvSpPr/>
          <p:nvPr/>
        </p:nvSpPr>
        <p:spPr bwMode="gray">
          <a:xfrm rot="19262114">
            <a:off x="923213" y="5400899"/>
            <a:ext cx="1364116" cy="955089"/>
          </a:xfrm>
          <a:prstGeom prst="rightArrow">
            <a:avLst/>
          </a:prstGeom>
          <a:gradFill>
            <a:gsLst>
              <a:gs pos="5000">
                <a:schemeClr val="accent5">
                  <a:lumMod val="20000"/>
                  <a:lumOff val="80000"/>
                </a:schemeClr>
              </a:gs>
              <a:gs pos="1500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60000"/>
                  <a:lumOff val="40000"/>
                </a:schemeClr>
              </a:gs>
              <a:gs pos="84000">
                <a:schemeClr val="accent5">
                  <a:lumMod val="40000"/>
                  <a:lumOff val="60000"/>
                </a:schemeClr>
              </a:gs>
              <a:gs pos="95000">
                <a:schemeClr val="accent5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38100" h="25400"/>
            <a:contourClr>
              <a:schemeClr val="accent5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b="1" smtClean="0">
                <a:solidFill>
                  <a:srgbClr val="000000"/>
                </a:solidFill>
                <a:cs typeface="Arial" pitchFamily="34" charset="0"/>
              </a:rPr>
              <a:t>Chữ</a:t>
            </a:r>
            <a:endParaRPr lang="en-US" altLang="en-US" b="1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4" name="Right Arrow 33"/>
          <p:cNvSpPr/>
          <p:nvPr/>
        </p:nvSpPr>
        <p:spPr bwMode="gray">
          <a:xfrm rot="681620">
            <a:off x="2226283" y="2366565"/>
            <a:ext cx="1575990" cy="1298931"/>
          </a:xfrm>
          <a:prstGeom prst="rightArrow">
            <a:avLst>
              <a:gd name="adj1" fmla="val 59273"/>
              <a:gd name="adj2" fmla="val 50000"/>
            </a:avLst>
          </a:prstGeom>
          <a:gradFill>
            <a:gsLst>
              <a:gs pos="5000">
                <a:schemeClr val="accent2">
                  <a:lumMod val="20000"/>
                  <a:lumOff val="80000"/>
                </a:schemeClr>
              </a:gs>
              <a:gs pos="15000">
                <a:schemeClr val="accent2">
                  <a:lumMod val="60000"/>
                  <a:lumOff val="40000"/>
                </a:schemeClr>
              </a:gs>
              <a:gs pos="50000">
                <a:schemeClr val="accent2">
                  <a:lumMod val="75000"/>
                </a:schemeClr>
              </a:gs>
              <a:gs pos="84000">
                <a:schemeClr val="accent2">
                  <a:lumMod val="60000"/>
                  <a:lumOff val="40000"/>
                </a:schemeClr>
              </a:gs>
              <a:gs pos="95000">
                <a:schemeClr val="accent2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38100" h="25400"/>
            <a:contourClr>
              <a:schemeClr val="accent2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b="1" dirty="0" smtClean="0">
                <a:cs typeface="Arial" pitchFamily="34" charset="0"/>
              </a:rPr>
              <a:t>Label 2</a:t>
            </a:r>
            <a:endParaRPr lang="en-US" altLang="en-US" b="1" dirty="0">
              <a:cs typeface="Arial" pitchFamily="34" charset="0"/>
            </a:endParaRPr>
          </a:p>
        </p:txBody>
      </p:sp>
      <p:sp>
        <p:nvSpPr>
          <p:cNvPr id="35" name="Right Arrow 34"/>
          <p:cNvSpPr/>
          <p:nvPr/>
        </p:nvSpPr>
        <p:spPr bwMode="gray">
          <a:xfrm rot="20409200">
            <a:off x="2413232" y="3998102"/>
            <a:ext cx="1428828" cy="1298931"/>
          </a:xfrm>
          <a:prstGeom prst="rightArrow">
            <a:avLst>
              <a:gd name="adj1" fmla="val 59647"/>
              <a:gd name="adj2" fmla="val 50000"/>
            </a:avLst>
          </a:prstGeom>
          <a:gradFill>
            <a:gsLst>
              <a:gs pos="5000">
                <a:schemeClr val="accent5">
                  <a:lumMod val="20000"/>
                  <a:lumOff val="80000"/>
                </a:schemeClr>
              </a:gs>
              <a:gs pos="1500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75000"/>
                </a:schemeClr>
              </a:gs>
              <a:gs pos="84000">
                <a:schemeClr val="accent5">
                  <a:lumMod val="60000"/>
                  <a:lumOff val="40000"/>
                </a:schemeClr>
              </a:gs>
              <a:gs pos="95000">
                <a:schemeClr val="accent5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38100" h="25400"/>
            <a:contourClr>
              <a:schemeClr val="accent5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b="1" dirty="0" smtClean="0">
                <a:cs typeface="Arial" pitchFamily="34" charset="0"/>
              </a:rPr>
              <a:t>Label 2</a:t>
            </a:r>
            <a:endParaRPr lang="en-US" altLang="en-US" b="1" dirty="0">
              <a:cs typeface="Arial" pitchFamily="34" charset="0"/>
            </a:endParaRPr>
          </a:p>
        </p:txBody>
      </p:sp>
      <p:cxnSp>
        <p:nvCxnSpPr>
          <p:cNvPr id="36" name="Straight Connector 35"/>
          <p:cNvCxnSpPr>
            <a:endCxn id="34" idx="1"/>
          </p:cNvCxnSpPr>
          <p:nvPr/>
        </p:nvCxnSpPr>
        <p:spPr bwMode="gray">
          <a:xfrm>
            <a:off x="1921290" y="2400037"/>
            <a:ext cx="320431" cy="460776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endCxn id="34" idx="1"/>
          </p:cNvCxnSpPr>
          <p:nvPr/>
        </p:nvCxnSpPr>
        <p:spPr bwMode="gray">
          <a:xfrm flipV="1">
            <a:off x="1833883" y="2860813"/>
            <a:ext cx="407838" cy="319712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endCxn id="35" idx="1"/>
          </p:cNvCxnSpPr>
          <p:nvPr/>
        </p:nvCxnSpPr>
        <p:spPr bwMode="gray">
          <a:xfrm>
            <a:off x="1988510" y="4718590"/>
            <a:ext cx="467155" cy="171524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9" name="Straight Connector 38"/>
          <p:cNvCxnSpPr>
            <a:endCxn id="35" idx="1"/>
          </p:cNvCxnSpPr>
          <p:nvPr/>
        </p:nvCxnSpPr>
        <p:spPr bwMode="gray">
          <a:xfrm flipV="1">
            <a:off x="2135594" y="4890114"/>
            <a:ext cx="320071" cy="559423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34" idx="3"/>
            <a:endCxn id="45" idx="1"/>
          </p:cNvCxnSpPr>
          <p:nvPr/>
        </p:nvCxnSpPr>
        <p:spPr bwMode="gray">
          <a:xfrm>
            <a:off x="3786834" y="3171249"/>
            <a:ext cx="493062" cy="641137"/>
          </a:xfrm>
          <a:prstGeom prst="line">
            <a:avLst/>
          </a:prstGeom>
          <a:ln w="22225">
            <a:solidFill>
              <a:schemeClr val="accent2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1" name="Straight Connector 40"/>
          <p:cNvCxnSpPr>
            <a:stCxn id="35" idx="3"/>
            <a:endCxn id="45" idx="1"/>
          </p:cNvCxnSpPr>
          <p:nvPr/>
        </p:nvCxnSpPr>
        <p:spPr bwMode="gray">
          <a:xfrm flipV="1">
            <a:off x="3799627" y="3812386"/>
            <a:ext cx="480269" cy="592635"/>
          </a:xfrm>
          <a:prstGeom prst="line">
            <a:avLst/>
          </a:prstGeom>
          <a:ln w="2222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43" name="Chord 42"/>
          <p:cNvSpPr/>
          <p:nvPr/>
        </p:nvSpPr>
        <p:spPr bwMode="gray">
          <a:xfrm flipV="1">
            <a:off x="6178572" y="2390760"/>
            <a:ext cx="2743200" cy="2743200"/>
          </a:xfrm>
          <a:prstGeom prst="chord">
            <a:avLst>
              <a:gd name="adj1" fmla="val 11939965"/>
              <a:gd name="adj2" fmla="val 20426166"/>
            </a:avLst>
          </a:prstGeom>
          <a:gradFill>
            <a:gsLst>
              <a:gs pos="5000">
                <a:schemeClr val="accent4">
                  <a:lumMod val="20000"/>
                  <a:lumOff val="80000"/>
                </a:schemeClr>
              </a:gs>
              <a:gs pos="12000">
                <a:schemeClr val="accent4">
                  <a:lumMod val="40000"/>
                  <a:lumOff val="60000"/>
                </a:schemeClr>
              </a:gs>
              <a:gs pos="50000">
                <a:schemeClr val="accent4"/>
              </a:gs>
              <a:gs pos="85000">
                <a:schemeClr val="accent4">
                  <a:lumMod val="60000"/>
                  <a:lumOff val="40000"/>
                </a:schemeClr>
              </a:gs>
              <a:gs pos="95000">
                <a:schemeClr val="accent4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>
              <a:rot lat="0" lon="0" rev="10200000"/>
            </a:lightRig>
          </a:scene3d>
          <a:sp3d contourW="6350" prstMaterial="plastic">
            <a:bevelT w="38100" h="25400"/>
            <a:contourClr>
              <a:schemeClr val="accent4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>
              <a:defRPr/>
            </a:pPr>
            <a:endParaRPr lang="en-US" altLang="en-U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44" name="Rectangle 43"/>
          <p:cNvSpPr/>
          <p:nvPr/>
        </p:nvSpPr>
        <p:spPr bwMode="gray">
          <a:xfrm>
            <a:off x="7176149" y="4341825"/>
            <a:ext cx="7120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altLang="en-US" sz="24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Chữ</a:t>
            </a:r>
            <a:endParaRPr lang="en-US" altLang="en-US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45" name="Right Arrow 44"/>
          <p:cNvSpPr/>
          <p:nvPr/>
        </p:nvSpPr>
        <p:spPr bwMode="gray">
          <a:xfrm>
            <a:off x="4279896" y="3100382"/>
            <a:ext cx="1816103" cy="1424007"/>
          </a:xfrm>
          <a:prstGeom prst="rightArrow">
            <a:avLst>
              <a:gd name="adj1" fmla="val 60048"/>
              <a:gd name="adj2" fmla="val 32601"/>
            </a:avLst>
          </a:prstGeom>
          <a:gradFill>
            <a:gsLst>
              <a:gs pos="5000">
                <a:schemeClr val="accent3">
                  <a:lumMod val="20000"/>
                  <a:lumOff val="80000"/>
                </a:schemeClr>
              </a:gs>
              <a:gs pos="1200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85000">
                <a:schemeClr val="accent3">
                  <a:lumMod val="60000"/>
                  <a:lumOff val="40000"/>
                </a:schemeClr>
              </a:gs>
              <a:gs pos="95000">
                <a:schemeClr val="accent3">
                  <a:lumMod val="20000"/>
                  <a:lumOff val="80000"/>
                </a:schemeClr>
              </a:gs>
            </a:gsLst>
            <a:lin ang="5400000" scaled="0"/>
          </a:gra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>
              <a:rot lat="0" lon="0" rev="3000000"/>
            </a:lightRig>
          </a:scene3d>
          <a:sp3d contourW="19050" prstMaterial="plastic">
            <a:bevelT w="38100" h="25400"/>
            <a:contourClr>
              <a:schemeClr val="accent3">
                <a:lumMod val="50000"/>
              </a:schemeClr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Label 1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391275" y="2819400"/>
            <a:ext cx="2362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This is placeholder text. This text can be replaced with your own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pSp>
        <p:nvGrpSpPr>
          <p:cNvPr id="113" name="Group 2"/>
          <p:cNvGrpSpPr>
            <a:grpSpLocks/>
          </p:cNvGrpSpPr>
          <p:nvPr/>
        </p:nvGrpSpPr>
        <p:grpSpPr bwMode="auto">
          <a:xfrm>
            <a:off x="676275" y="3660775"/>
            <a:ext cx="2324100" cy="393700"/>
            <a:chOff x="426" y="2354"/>
            <a:chExt cx="1464" cy="248"/>
          </a:xfrm>
        </p:grpSpPr>
        <p:sp>
          <p:nvSpPr>
            <p:cNvPr id="114" name="AutoShape 3"/>
            <p:cNvSpPr>
              <a:spLocks noChangeArrowheads="1"/>
            </p:cNvSpPr>
            <p:nvPr/>
          </p:nvSpPr>
          <p:spPr bwMode="gray">
            <a:xfrm>
              <a:off x="426" y="2354"/>
              <a:ext cx="1464" cy="248"/>
            </a:xfrm>
            <a:prstGeom prst="roundRect">
              <a:avLst>
                <a:gd name="adj" fmla="val 35486"/>
              </a:avLst>
            </a:prstGeom>
            <a:gradFill rotWithShape="1">
              <a:gsLst>
                <a:gs pos="0">
                  <a:schemeClr val="accent6"/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</a:gradFill>
            <a:ln w="19050">
              <a:solidFill>
                <a:schemeClr val="accent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15" name="Round Same Side Corner Rectangle 27"/>
            <p:cNvPicPr>
              <a:picLocks noChangeArrowheads="1"/>
            </p:cNvPicPr>
            <p:nvPr/>
          </p:nvPicPr>
          <p:blipFill>
            <a:blip r:embed="rId2" cstate="print"/>
            <a:srcRect b="27907"/>
            <a:stretch>
              <a:fillRect/>
            </a:stretch>
          </p:blipFill>
          <p:spPr bwMode="gray">
            <a:xfrm>
              <a:off x="444" y="2355"/>
              <a:ext cx="1428" cy="83"/>
            </a:xfrm>
            <a:prstGeom prst="rect">
              <a:avLst/>
            </a:prstGeom>
            <a:noFill/>
          </p:spPr>
        </p:pic>
      </p:grpSp>
      <p:grpSp>
        <p:nvGrpSpPr>
          <p:cNvPr id="116" name="Group 5"/>
          <p:cNvGrpSpPr>
            <a:grpSpLocks/>
          </p:cNvGrpSpPr>
          <p:nvPr/>
        </p:nvGrpSpPr>
        <p:grpSpPr bwMode="auto">
          <a:xfrm>
            <a:off x="3367088" y="3660775"/>
            <a:ext cx="2309812" cy="393700"/>
            <a:chOff x="2121" y="2354"/>
            <a:chExt cx="1455" cy="248"/>
          </a:xfrm>
        </p:grpSpPr>
        <p:sp>
          <p:nvSpPr>
            <p:cNvPr id="117" name="AutoShape 6"/>
            <p:cNvSpPr>
              <a:spLocks noChangeArrowheads="1"/>
            </p:cNvSpPr>
            <p:nvPr/>
          </p:nvSpPr>
          <p:spPr bwMode="gray">
            <a:xfrm>
              <a:off x="2121" y="2354"/>
              <a:ext cx="1455" cy="248"/>
            </a:xfrm>
            <a:prstGeom prst="roundRect">
              <a:avLst>
                <a:gd name="adj" fmla="val 28227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18" name="Round Same Side Corner Rectangle 27"/>
            <p:cNvPicPr>
              <a:picLocks noChangeArrowheads="1"/>
            </p:cNvPicPr>
            <p:nvPr/>
          </p:nvPicPr>
          <p:blipFill>
            <a:blip r:embed="rId2" cstate="print"/>
            <a:srcRect b="27907"/>
            <a:stretch>
              <a:fillRect/>
            </a:stretch>
          </p:blipFill>
          <p:spPr bwMode="gray">
            <a:xfrm>
              <a:off x="2133" y="2355"/>
              <a:ext cx="1428" cy="83"/>
            </a:xfrm>
            <a:prstGeom prst="rect">
              <a:avLst/>
            </a:prstGeom>
            <a:noFill/>
          </p:spPr>
        </p:pic>
      </p:grpSp>
      <p:grpSp>
        <p:nvGrpSpPr>
          <p:cNvPr id="119" name="Group 8"/>
          <p:cNvGrpSpPr>
            <a:grpSpLocks/>
          </p:cNvGrpSpPr>
          <p:nvPr/>
        </p:nvGrpSpPr>
        <p:grpSpPr bwMode="auto">
          <a:xfrm>
            <a:off x="6049963" y="3660775"/>
            <a:ext cx="2305050" cy="393700"/>
            <a:chOff x="3811" y="2354"/>
            <a:chExt cx="1452" cy="248"/>
          </a:xfrm>
        </p:grpSpPr>
        <p:sp>
          <p:nvSpPr>
            <p:cNvPr id="120" name="AutoShape 9"/>
            <p:cNvSpPr>
              <a:spLocks noChangeArrowheads="1"/>
            </p:cNvSpPr>
            <p:nvPr/>
          </p:nvSpPr>
          <p:spPr bwMode="gray">
            <a:xfrm>
              <a:off x="3811" y="2354"/>
              <a:ext cx="1452" cy="248"/>
            </a:xfrm>
            <a:prstGeom prst="roundRect">
              <a:avLst>
                <a:gd name="adj" fmla="val 27014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88627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1" name="Round Same Side Corner Rectangle 27"/>
            <p:cNvPicPr>
              <a:picLocks noChangeArrowheads="1"/>
            </p:cNvPicPr>
            <p:nvPr/>
          </p:nvPicPr>
          <p:blipFill>
            <a:blip r:embed="rId2" cstate="print"/>
            <a:srcRect b="27907"/>
            <a:stretch>
              <a:fillRect/>
            </a:stretch>
          </p:blipFill>
          <p:spPr bwMode="gray">
            <a:xfrm>
              <a:off x="3822" y="2355"/>
              <a:ext cx="1428" cy="83"/>
            </a:xfrm>
            <a:prstGeom prst="rect">
              <a:avLst/>
            </a:prstGeom>
            <a:noFill/>
          </p:spPr>
        </p:pic>
      </p:grpSp>
      <p:sp>
        <p:nvSpPr>
          <p:cNvPr id="122" name="Line 12"/>
          <p:cNvSpPr>
            <a:spLocks noChangeShapeType="1"/>
          </p:cNvSpPr>
          <p:nvPr/>
        </p:nvSpPr>
        <p:spPr bwMode="gray">
          <a:xfrm>
            <a:off x="1276350" y="2513013"/>
            <a:ext cx="6624638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" name="Line 13"/>
          <p:cNvSpPr>
            <a:spLocks noChangeShapeType="1"/>
          </p:cNvSpPr>
          <p:nvPr/>
        </p:nvSpPr>
        <p:spPr bwMode="gray">
          <a:xfrm>
            <a:off x="1276350" y="3503613"/>
            <a:ext cx="6624638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4" name="Rectangle 14"/>
          <p:cNvSpPr>
            <a:spLocks noChangeArrowheads="1"/>
          </p:cNvSpPr>
          <p:nvPr/>
        </p:nvSpPr>
        <p:spPr bwMode="gray">
          <a:xfrm>
            <a:off x="2012950" y="2520950"/>
            <a:ext cx="4953000" cy="3877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808080"/>
              </a:buClr>
              <a:buSzPct val="60000"/>
              <a:buFont typeface="Arial" charset="0"/>
              <a:buChar char="►"/>
            </a:pPr>
            <a:r>
              <a:rPr lang="en-US" sz="1600" smtClean="0">
                <a:cs typeface="Arial" charset="0"/>
              </a:rPr>
              <a:t>Thêm nội dung bằng văn bản của bạn tại đây.</a:t>
            </a:r>
            <a:endParaRPr lang="en-US" sz="1600" dirty="0">
              <a:cs typeface="Arial" charset="0"/>
            </a:endParaRPr>
          </a:p>
        </p:txBody>
      </p:sp>
      <p:grpSp>
        <p:nvGrpSpPr>
          <p:cNvPr id="126" name="Group 16"/>
          <p:cNvGrpSpPr>
            <a:grpSpLocks/>
          </p:cNvGrpSpPr>
          <p:nvPr/>
        </p:nvGrpSpPr>
        <p:grpSpPr bwMode="auto">
          <a:xfrm>
            <a:off x="581025" y="4295775"/>
            <a:ext cx="2514600" cy="1766888"/>
            <a:chOff x="624" y="1968"/>
            <a:chExt cx="2064" cy="1895"/>
          </a:xfrm>
        </p:grpSpPr>
        <p:sp>
          <p:nvSpPr>
            <p:cNvPr id="127" name="AutoShape 17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5400000" scaled="1"/>
            </a:gradFill>
            <a:ln w="9525">
              <a:solidFill>
                <a:schemeClr val="accent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8" name="AutoShape 18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6">
                  <a:alpha val="6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9" name="Rectangle 19"/>
          <p:cNvSpPr>
            <a:spLocks noChangeArrowheads="1"/>
          </p:cNvSpPr>
          <p:nvPr/>
        </p:nvSpPr>
        <p:spPr bwMode="gray">
          <a:xfrm>
            <a:off x="815975" y="3657600"/>
            <a:ext cx="2046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cs typeface="Arial" charset="0"/>
              </a:rPr>
              <a:t>Chữ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131" name="Group 21"/>
          <p:cNvGrpSpPr>
            <a:grpSpLocks/>
          </p:cNvGrpSpPr>
          <p:nvPr/>
        </p:nvGrpSpPr>
        <p:grpSpPr bwMode="auto">
          <a:xfrm>
            <a:off x="3267075" y="4295775"/>
            <a:ext cx="2514600" cy="1766888"/>
            <a:chOff x="624" y="1968"/>
            <a:chExt cx="2064" cy="1895"/>
          </a:xfrm>
        </p:grpSpPr>
        <p:sp>
          <p:nvSpPr>
            <p:cNvPr id="132" name="AutoShape 22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" name="AutoShape 23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4" name="Rectangle 24"/>
          <p:cNvSpPr>
            <a:spLocks noChangeArrowheads="1"/>
          </p:cNvSpPr>
          <p:nvPr/>
        </p:nvSpPr>
        <p:spPr bwMode="gray">
          <a:xfrm>
            <a:off x="3502025" y="3657600"/>
            <a:ext cx="2046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cs typeface="Arial" charset="0"/>
              </a:rPr>
              <a:t>Chữ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135" name="Group 25"/>
          <p:cNvGrpSpPr>
            <a:grpSpLocks/>
          </p:cNvGrpSpPr>
          <p:nvPr/>
        </p:nvGrpSpPr>
        <p:grpSpPr bwMode="auto">
          <a:xfrm>
            <a:off x="5945188" y="4295775"/>
            <a:ext cx="2514600" cy="1766888"/>
            <a:chOff x="624" y="1968"/>
            <a:chExt cx="2064" cy="1895"/>
          </a:xfrm>
        </p:grpSpPr>
        <p:sp>
          <p:nvSpPr>
            <p:cNvPr id="136" name="AutoShape 26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AutoShape 27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8" name="Rectangle 28"/>
          <p:cNvSpPr>
            <a:spLocks noChangeArrowheads="1"/>
          </p:cNvSpPr>
          <p:nvPr/>
        </p:nvSpPr>
        <p:spPr bwMode="gray">
          <a:xfrm>
            <a:off x="6180138" y="3657600"/>
            <a:ext cx="2046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cs typeface="Arial" charset="0"/>
              </a:rPr>
              <a:t>Chữ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cxnSp>
        <p:nvCxnSpPr>
          <p:cNvPr id="141" name="AutoShape 31"/>
          <p:cNvCxnSpPr>
            <a:cxnSpLocks noChangeShapeType="1"/>
            <a:stCxn id="114" idx="2"/>
            <a:endCxn id="127" idx="0"/>
          </p:cNvCxnSpPr>
          <p:nvPr/>
        </p:nvCxnSpPr>
        <p:spPr bwMode="gray">
          <a:xfrm rot="5400000">
            <a:off x="1722437" y="4179888"/>
            <a:ext cx="231775" cy="0"/>
          </a:xfrm>
          <a:prstGeom prst="straightConnector1">
            <a:avLst/>
          </a:prstGeom>
          <a:noFill/>
          <a:ln w="19050">
            <a:solidFill>
              <a:schemeClr val="accent6"/>
            </a:solidFill>
            <a:round/>
            <a:headEnd/>
            <a:tailEnd/>
          </a:ln>
          <a:effectLst/>
        </p:spPr>
      </p:cxnSp>
      <p:cxnSp>
        <p:nvCxnSpPr>
          <p:cNvPr id="142" name="AutoShape 32"/>
          <p:cNvCxnSpPr>
            <a:cxnSpLocks noChangeShapeType="1"/>
            <a:stCxn id="117" idx="2"/>
            <a:endCxn id="132" idx="0"/>
          </p:cNvCxnSpPr>
          <p:nvPr/>
        </p:nvCxnSpPr>
        <p:spPr bwMode="gray">
          <a:xfrm rot="16200000" flipH="1">
            <a:off x="4407694" y="4179094"/>
            <a:ext cx="231775" cy="1587"/>
          </a:xfrm>
          <a:prstGeom prst="bentConnector3">
            <a:avLst>
              <a:gd name="adj1" fmla="val 47944"/>
            </a:avLst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  <a:effectLst/>
        </p:spPr>
      </p:cxnSp>
      <p:cxnSp>
        <p:nvCxnSpPr>
          <p:cNvPr id="143" name="AutoShape 33"/>
          <p:cNvCxnSpPr>
            <a:cxnSpLocks noChangeShapeType="1"/>
            <a:stCxn id="120" idx="2"/>
            <a:endCxn id="136" idx="0"/>
          </p:cNvCxnSpPr>
          <p:nvPr/>
        </p:nvCxnSpPr>
        <p:spPr bwMode="gray">
          <a:xfrm rot="5400000">
            <a:off x="7086600" y="4179888"/>
            <a:ext cx="231775" cy="0"/>
          </a:xfrm>
          <a:prstGeom prst="straightConnector1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</p:cxnSp>
      <p:sp>
        <p:nvSpPr>
          <p:cNvPr id="144" name="Rectangle 143"/>
          <p:cNvSpPr/>
          <p:nvPr/>
        </p:nvSpPr>
        <p:spPr>
          <a:xfrm>
            <a:off x="1143000" y="1752600"/>
            <a:ext cx="6781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2"/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sz="2000" b="1" dirty="0" smtClean="0">
                <a:solidFill>
                  <a:schemeClr val="tx2"/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145" name="Rectangle 19"/>
          <p:cNvSpPr>
            <a:spLocks noChangeArrowheads="1"/>
          </p:cNvSpPr>
          <p:nvPr/>
        </p:nvSpPr>
        <p:spPr bwMode="auto">
          <a:xfrm>
            <a:off x="609600" y="4495800"/>
            <a:ext cx="2438400" cy="1274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</p:txBody>
      </p:sp>
      <p:sp>
        <p:nvSpPr>
          <p:cNvPr id="146" name="Rectangle 19"/>
          <p:cNvSpPr>
            <a:spLocks noChangeArrowheads="1"/>
          </p:cNvSpPr>
          <p:nvPr/>
        </p:nvSpPr>
        <p:spPr bwMode="auto">
          <a:xfrm>
            <a:off x="3324225" y="4495800"/>
            <a:ext cx="2438400" cy="1274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</p:txBody>
      </p:sp>
      <p:sp>
        <p:nvSpPr>
          <p:cNvPr id="147" name="Rectangle 19"/>
          <p:cNvSpPr>
            <a:spLocks noChangeArrowheads="1"/>
          </p:cNvSpPr>
          <p:nvPr/>
        </p:nvSpPr>
        <p:spPr bwMode="auto">
          <a:xfrm>
            <a:off x="6000750" y="4495800"/>
            <a:ext cx="2438400" cy="1274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b="1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143000" y="1524000"/>
            <a:ext cx="6781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This is placeholder text. This text can be replaced with your own text.</a:t>
            </a:r>
          </a:p>
        </p:txBody>
      </p:sp>
      <p:sp>
        <p:nvSpPr>
          <p:cNvPr id="10" name="AutoShape 22"/>
          <p:cNvSpPr>
            <a:spLocks noChangeArrowheads="1"/>
          </p:cNvSpPr>
          <p:nvPr/>
        </p:nvSpPr>
        <p:spPr bwMode="gray">
          <a:xfrm>
            <a:off x="819150" y="1902333"/>
            <a:ext cx="7486650" cy="4507992"/>
          </a:xfrm>
          <a:prstGeom prst="roundRect">
            <a:avLst>
              <a:gd name="adj" fmla="val 3020"/>
            </a:avLst>
          </a:prstGeom>
          <a:gradFill flip="none" rotWithShape="1">
            <a:gsLst>
              <a:gs pos="0">
                <a:srgbClr val="EAEAEA"/>
              </a:gs>
              <a:gs pos="24000">
                <a:srgbClr val="FFFFFF"/>
              </a:gs>
              <a:gs pos="70000">
                <a:srgbClr val="FFFFFF"/>
              </a:gs>
              <a:gs pos="100000">
                <a:srgbClr val="DDDDDD"/>
              </a:gs>
            </a:gsLst>
            <a:lin ang="0" scaled="1"/>
            <a:tileRect/>
          </a:gradFill>
          <a:ln>
            <a:noFill/>
          </a:ln>
          <a:effectLst>
            <a:outerShdw blurRad="63500" sx="101000" sy="101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soft" dir="tl"/>
          </a:scene3d>
          <a:sp3d contourW="38100" prstMaterial="matte">
            <a:bevelT w="63500" h="63500"/>
            <a:contourClr>
              <a:srgbClr val="FFFFFF"/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n-US" sz="1600" kern="0" dirty="0">
              <a:solidFill>
                <a:srgbClr val="FFFFFF"/>
              </a:solidFill>
            </a:endParaRPr>
          </a:p>
        </p:txBody>
      </p:sp>
      <p:graphicFrame>
        <p:nvGraphicFramePr>
          <p:cNvPr id="11" name="Table 11"/>
          <p:cNvGraphicFramePr>
            <a:graphicFrameLocks/>
          </p:cNvGraphicFramePr>
          <p:nvPr/>
        </p:nvGraphicFramePr>
        <p:xfrm>
          <a:off x="905256" y="1996821"/>
          <a:ext cx="7295769" cy="138684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19939"/>
                <a:gridCol w="1075166"/>
                <a:gridCol w="1075166"/>
                <a:gridCol w="1075166"/>
                <a:gridCol w="1075166"/>
                <a:gridCol w="1075166"/>
              </a:tblGrid>
              <a:tr h="376282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Value1</a:t>
                      </a:r>
                      <a:endParaRPr lang="en-US" sz="16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Value2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Value3</a:t>
                      </a:r>
                      <a:endParaRPr lang="en-US" sz="1600" b="0" i="0" u="none" strike="noStrike" dirty="0" smtClean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Value4</a:t>
                      </a:r>
                      <a:endParaRPr lang="en-US" sz="1600" b="0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Value5</a:t>
                      </a:r>
                      <a:endParaRPr lang="en-US" sz="1600" b="0" i="0" u="none" strike="noStrike" dirty="0" smtClean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446,735</a:t>
                      </a:r>
                      <a:endParaRPr lang="en-US" sz="1400" dirty="0"/>
                    </a:p>
                  </a:txBody>
                  <a:tcPr marT="0" marB="0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446,735</a:t>
                      </a:r>
                      <a:endParaRPr lang="en-US" sz="1400" dirty="0"/>
                    </a:p>
                  </a:txBody>
                  <a:tcPr marT="0" marB="0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446,735</a:t>
                      </a:r>
                      <a:endParaRPr lang="en-US" sz="1400" dirty="0"/>
                    </a:p>
                  </a:txBody>
                  <a:tcPr marT="0" marB="0" anchor="ctr"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/>
          </p:cNvGraphicFramePr>
          <p:nvPr/>
        </p:nvGraphicFramePr>
        <p:xfrm>
          <a:off x="905256" y="3432428"/>
          <a:ext cx="7295769" cy="13868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9939"/>
                <a:gridCol w="1075166"/>
                <a:gridCol w="1075166"/>
                <a:gridCol w="1075166"/>
                <a:gridCol w="1075166"/>
                <a:gridCol w="1075166"/>
              </a:tblGrid>
              <a:tr h="376282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Value1</a:t>
                      </a:r>
                      <a:endParaRPr lang="en-US" sz="16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Value2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Value3</a:t>
                      </a:r>
                      <a:endParaRPr lang="en-US" sz="1600" b="0" i="0" u="none" strike="noStrike" dirty="0" smtClean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Value4</a:t>
                      </a:r>
                      <a:endParaRPr lang="en-US" sz="1600" b="0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Value5</a:t>
                      </a:r>
                      <a:endParaRPr lang="en-US" sz="1600" b="0" i="0" u="none" strike="noStrike" dirty="0" smtClean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/>
                    </a:p>
                  </a:txBody>
                  <a:tcPr marT="0" marB="0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/>
                    </a:p>
                  </a:txBody>
                  <a:tcPr marT="0" marB="0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200,000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 dirty="0"/>
                    </a:p>
                  </a:txBody>
                  <a:tcPr marT="0" marB="0" anchor="ctr"/>
                </a:tc>
              </a:tr>
            </a:tbl>
          </a:graphicData>
        </a:graphic>
      </p:graphicFrame>
      <p:graphicFrame>
        <p:nvGraphicFramePr>
          <p:cNvPr id="13" name="Table 11"/>
          <p:cNvGraphicFramePr>
            <a:graphicFrameLocks/>
          </p:cNvGraphicFramePr>
          <p:nvPr/>
        </p:nvGraphicFramePr>
        <p:xfrm>
          <a:off x="905256" y="4868036"/>
          <a:ext cx="7295769" cy="138684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919939"/>
                <a:gridCol w="1075166"/>
                <a:gridCol w="1075166"/>
                <a:gridCol w="1075166"/>
                <a:gridCol w="1075166"/>
                <a:gridCol w="1075166"/>
              </a:tblGrid>
              <a:tr h="376282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Value1</a:t>
                      </a:r>
                      <a:endParaRPr lang="en-US" sz="16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Value2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Value3</a:t>
                      </a:r>
                      <a:endParaRPr lang="en-US" sz="1600" b="0" i="0" u="none" strike="noStrike" dirty="0" smtClean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Value4</a:t>
                      </a:r>
                      <a:endParaRPr lang="en-US" sz="1600" b="0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u="none" strike="noStrike" dirty="0" smtClean="0"/>
                        <a:t>Value5</a:t>
                      </a:r>
                      <a:endParaRPr lang="en-US" sz="1600" b="0" i="0" u="none" strike="noStrike" dirty="0" smtClean="0"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/>
                    </a:p>
                  </a:txBody>
                  <a:tcPr marT="0" marB="0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 dirty="0"/>
                    </a:p>
                  </a:txBody>
                  <a:tcPr marT="0" marB="0" anchor="ctr"/>
                </a:tc>
              </a:tr>
              <a:tr h="33685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400,000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>
                          <a:solidFill>
                            <a:srgbClr val="000000"/>
                          </a:solidFill>
                        </a:rPr>
                        <a:t>2,761,811</a:t>
                      </a:r>
                      <a:endParaRPr lang="en-US" sz="140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 dirty="0"/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1,296,113</a:t>
                      </a:r>
                      <a:endParaRPr lang="en-US" sz="1400" dirty="0"/>
                    </a:p>
                  </a:txBody>
                  <a:tcPr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aphicFrame>
        <p:nvGraphicFramePr>
          <p:cNvPr id="23" name="Group 3"/>
          <p:cNvGraphicFramePr>
            <a:graphicFrameLocks noGrp="1"/>
          </p:cNvGraphicFramePr>
          <p:nvPr/>
        </p:nvGraphicFramePr>
        <p:xfrm>
          <a:off x="533400" y="1951038"/>
          <a:ext cx="4267200" cy="1371600"/>
        </p:xfrm>
        <a:graphic>
          <a:graphicData uri="http://schemas.openxmlformats.org/drawingml/2006/table">
            <a:tbl>
              <a:tblPr firstRow="1">
                <a:tableStyleId>{284E427A-3D55-4303-BF80-6455036E1DE7}</a:tableStyleId>
              </a:tblPr>
              <a:tblGrid>
                <a:gridCol w="1330325"/>
                <a:gridCol w="727075"/>
                <a:gridCol w="762000"/>
                <a:gridCol w="762000"/>
                <a:gridCol w="685800"/>
              </a:tblGrid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Category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st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nd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3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rd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th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graphicFrame>
        <p:nvGraphicFramePr>
          <p:cNvPr id="24" name="Group 41"/>
          <p:cNvGraphicFramePr>
            <a:graphicFrameLocks noGrp="1"/>
          </p:cNvGraphicFramePr>
          <p:nvPr/>
        </p:nvGraphicFramePr>
        <p:xfrm>
          <a:off x="490538" y="4064000"/>
          <a:ext cx="4267200" cy="2194560"/>
        </p:xfrm>
        <a:graphic>
          <a:graphicData uri="http://schemas.openxmlformats.org/drawingml/2006/table">
            <a:tbl>
              <a:tblPr firstRow="1">
                <a:tableStyleId>{08FB837D-C827-4EFA-A057-4D05807E0F7C}</a:tableStyleId>
              </a:tblPr>
              <a:tblGrid>
                <a:gridCol w="1330325"/>
                <a:gridCol w="727075"/>
                <a:gridCol w="762000"/>
                <a:gridCol w="762000"/>
                <a:gridCol w="685800"/>
              </a:tblGrid>
              <a:tr h="2206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Category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st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nd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3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rd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4</a:t>
                      </a:r>
                      <a:r>
                        <a:rPr kumimoji="0" lang="en-US" sz="1200" u="none" strike="noStrike" cap="none" normalizeH="0" baseline="30000" smtClean="0">
                          <a:ln>
                            <a:noFill/>
                          </a:ln>
                          <a:effectLst/>
                        </a:rPr>
                        <a:t>th</a:t>
                      </a: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Qtr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19.8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  <a:tr h="271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Text in here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25.6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/>
                </a:tc>
              </a:tr>
            </a:tbl>
          </a:graphicData>
        </a:graphic>
      </p:graphicFrame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5943600" y="4953000"/>
            <a:ext cx="2438400" cy="11264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charset="0"/>
              <a:buChar char="►"/>
            </a:pPr>
            <a:r>
              <a:rPr lang="en-US" sz="1400" b="1" dirty="0" smtClean="0">
                <a:cs typeface="Arial" charset="0"/>
              </a:rPr>
              <a:t> </a:t>
            </a:r>
            <a:r>
              <a:rPr lang="en-US" sz="1400" dirty="0" smtClean="0"/>
              <a:t>This is placeholder text.</a:t>
            </a:r>
            <a:endParaRPr lang="en-US" sz="1400" dirty="0" smtClean="0">
              <a:cs typeface="Arial" charset="0"/>
            </a:endParaRPr>
          </a:p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charset="0"/>
              <a:buChar char="►"/>
            </a:pPr>
            <a:r>
              <a:rPr lang="en-US" sz="14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charset="0"/>
              <a:buChar char="►"/>
            </a:pPr>
            <a:r>
              <a:rPr lang="en-US" sz="14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charset="0"/>
              <a:buChar char="►"/>
            </a:pPr>
            <a:r>
              <a:rPr lang="en-US" sz="1400" dirty="0" smtClean="0"/>
              <a:t> This is placeholder text.</a:t>
            </a:r>
          </a:p>
        </p:txBody>
      </p:sp>
      <p:graphicFrame>
        <p:nvGraphicFramePr>
          <p:cNvPr id="13" name="Object 2"/>
          <p:cNvGraphicFramePr>
            <a:graphicFrameLocks noChangeAspect="1"/>
          </p:cNvGraphicFramePr>
          <p:nvPr/>
        </p:nvGraphicFramePr>
        <p:xfrm>
          <a:off x="5257800" y="2819400"/>
          <a:ext cx="3473813" cy="20559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4" name="Rectangle 13"/>
          <p:cNvSpPr/>
          <p:nvPr/>
        </p:nvSpPr>
        <p:spPr>
          <a:xfrm>
            <a:off x="688558" y="1524000"/>
            <a:ext cx="39814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15" name="TG_Oval 16"/>
          <p:cNvSpPr/>
          <p:nvPr/>
        </p:nvSpPr>
        <p:spPr bwMode="gray">
          <a:xfrm>
            <a:off x="552450" y="1686857"/>
            <a:ext cx="135952" cy="135950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666751" y="3657600"/>
            <a:ext cx="39814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17" name="TG_Oval 16"/>
          <p:cNvSpPr/>
          <p:nvPr/>
        </p:nvSpPr>
        <p:spPr bwMode="gray">
          <a:xfrm>
            <a:off x="530643" y="3820457"/>
            <a:ext cx="135952" cy="135950"/>
          </a:xfrm>
          <a:prstGeom prst="ellipse">
            <a:avLst/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5486400" y="1905000"/>
            <a:ext cx="2971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000000"/>
                </a:solidFill>
                <a:cs typeface="Arial" pitchFamily="34" charset="0"/>
              </a:rPr>
              <a:t>This is placeholder text. This text can be replaced with your own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/>
          <p:cNvSpPr/>
          <p:nvPr/>
        </p:nvSpPr>
        <p:spPr bwMode="gray">
          <a:xfrm>
            <a:off x="7408402" y="2232987"/>
            <a:ext cx="640080" cy="2709010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38084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9" name="Rectangle 68"/>
          <p:cNvSpPr/>
          <p:nvPr/>
        </p:nvSpPr>
        <p:spPr bwMode="gray">
          <a:xfrm>
            <a:off x="993726" y="4524951"/>
            <a:ext cx="640080" cy="385406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124672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Rectangle 49"/>
          <p:cNvSpPr/>
          <p:nvPr/>
        </p:nvSpPr>
        <p:spPr bwMode="gray">
          <a:xfrm>
            <a:off x="1887301" y="4201304"/>
            <a:ext cx="640080" cy="69824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94225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/>
          <p:cNvSpPr/>
          <p:nvPr/>
        </p:nvSpPr>
        <p:spPr bwMode="gray">
          <a:xfrm>
            <a:off x="6505311" y="2516843"/>
            <a:ext cx="640080" cy="2410548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68084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/>
          <p:cNvSpPr/>
          <p:nvPr/>
        </p:nvSpPr>
        <p:spPr bwMode="gray">
          <a:xfrm>
            <a:off x="5586526" y="2860084"/>
            <a:ext cx="640080" cy="2060006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980851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/>
          <p:cNvSpPr/>
          <p:nvPr/>
        </p:nvSpPr>
        <p:spPr bwMode="gray">
          <a:xfrm>
            <a:off x="2825555" y="3861559"/>
            <a:ext cx="640080" cy="103347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63765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5"/>
          <p:cNvSpPr/>
          <p:nvPr/>
        </p:nvSpPr>
        <p:spPr bwMode="gray">
          <a:xfrm>
            <a:off x="4679662" y="3218725"/>
            <a:ext cx="640080" cy="1695569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1280853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/>
          <p:cNvSpPr/>
          <p:nvPr/>
        </p:nvSpPr>
        <p:spPr bwMode="gray">
          <a:xfrm>
            <a:off x="3742153" y="3492745"/>
            <a:ext cx="640080" cy="1418534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perspectiveBelow" fov="3900000">
              <a:rot lat="0" lon="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0" name="Elbow Connector 89"/>
          <p:cNvCxnSpPr>
            <a:stCxn id="69" idx="0"/>
            <a:endCxn id="49" idx="0"/>
          </p:cNvCxnSpPr>
          <p:nvPr/>
        </p:nvCxnSpPr>
        <p:spPr bwMode="gray">
          <a:xfrm rot="5400000" flipH="1" flipV="1">
            <a:off x="1897984" y="3277341"/>
            <a:ext cx="663392" cy="1831829"/>
          </a:xfrm>
          <a:prstGeom prst="bentConnector3">
            <a:avLst>
              <a:gd name="adj1" fmla="val 134459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5" name="Elbow Connector 94"/>
          <p:cNvCxnSpPr>
            <a:stCxn id="45" idx="0"/>
            <a:endCxn id="46" idx="0"/>
          </p:cNvCxnSpPr>
          <p:nvPr/>
        </p:nvCxnSpPr>
        <p:spPr bwMode="gray">
          <a:xfrm rot="5400000" flipH="1" flipV="1">
            <a:off x="4393937" y="2886981"/>
            <a:ext cx="274020" cy="937509"/>
          </a:xfrm>
          <a:prstGeom prst="bentConnector3">
            <a:avLst>
              <a:gd name="adj1" fmla="val 172781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9" name="Elbow Connector 98"/>
          <p:cNvCxnSpPr>
            <a:stCxn id="47" idx="0"/>
            <a:endCxn id="78" idx="0"/>
          </p:cNvCxnSpPr>
          <p:nvPr/>
        </p:nvCxnSpPr>
        <p:spPr bwMode="gray">
          <a:xfrm rot="5400000" flipH="1" flipV="1">
            <a:off x="6503955" y="1635597"/>
            <a:ext cx="627097" cy="1821876"/>
          </a:xfrm>
          <a:prstGeom prst="bentConnector3">
            <a:avLst>
              <a:gd name="adj1" fmla="val 132831"/>
            </a:avLst>
          </a:prstGeom>
          <a:ln w="19050">
            <a:solidFill>
              <a:schemeClr val="accent5"/>
            </a:solidFill>
            <a:prstDash val="sysDot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ounded Rectangle 21"/>
          <p:cNvSpPr/>
          <p:nvPr/>
        </p:nvSpPr>
        <p:spPr bwMode="gray">
          <a:xfrm>
            <a:off x="1030239" y="5108598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 bản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Rounded Rectangle 24"/>
          <p:cNvSpPr/>
          <p:nvPr/>
        </p:nvSpPr>
        <p:spPr bwMode="gray">
          <a:xfrm>
            <a:off x="3478596" y="5108598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 bản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5908552" y="5108598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 bản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838200" y="5486400"/>
            <a:ext cx="2362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cs typeface="Arial" pitchFamily="34" charset="0"/>
              </a:rPr>
              <a:t>This is placeholder text. This text can be replaced with your own text.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371850" y="5486400"/>
            <a:ext cx="2362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cs typeface="Arial" pitchFamily="34" charset="0"/>
              </a:rPr>
              <a:t>This is placeholder text. This text can be replaced with your own text.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810250" y="5486400"/>
            <a:ext cx="2362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cs typeface="Arial" pitchFamily="34" charset="0"/>
              </a:rPr>
              <a:t>This is placeholder text. This text can be replaced with your own text.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349987" y="3215759"/>
            <a:ext cx="579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Chữ</a:t>
            </a:r>
            <a:endParaRPr lang="en-US" b="1" dirty="0" smtClean="0"/>
          </a:p>
        </p:txBody>
      </p:sp>
      <p:sp>
        <p:nvSpPr>
          <p:cNvPr id="33" name="Rectangle 32"/>
          <p:cNvSpPr/>
          <p:nvPr/>
        </p:nvSpPr>
        <p:spPr>
          <a:xfrm>
            <a:off x="3626462" y="2609850"/>
            <a:ext cx="579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Chữ</a:t>
            </a:r>
            <a:endParaRPr lang="en-US" b="1" dirty="0" smtClean="0"/>
          </a:p>
        </p:txBody>
      </p:sp>
      <p:sp>
        <p:nvSpPr>
          <p:cNvPr id="34" name="Rectangle 33"/>
          <p:cNvSpPr/>
          <p:nvPr/>
        </p:nvSpPr>
        <p:spPr>
          <a:xfrm>
            <a:off x="5921987" y="1619250"/>
            <a:ext cx="5790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smtClean="0"/>
              <a:t>Chữ</a:t>
            </a:r>
            <a:endParaRPr lang="en-US" b="1" dirty="0" smtClean="0"/>
          </a:p>
        </p:txBody>
      </p:sp>
      <p:sp>
        <p:nvSpPr>
          <p:cNvPr id="35" name="Rectangle 34"/>
          <p:cNvSpPr/>
          <p:nvPr/>
        </p:nvSpPr>
        <p:spPr>
          <a:xfrm>
            <a:off x="688557" y="1524000"/>
            <a:ext cx="4718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36" name="TG_Oval 16"/>
          <p:cNvSpPr/>
          <p:nvPr/>
        </p:nvSpPr>
        <p:spPr bwMode="gray">
          <a:xfrm>
            <a:off x="552450" y="1686857"/>
            <a:ext cx="135952" cy="135950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1"/>
          <p:cNvGrpSpPr/>
          <p:nvPr/>
        </p:nvGrpSpPr>
        <p:grpSpPr>
          <a:xfrm>
            <a:off x="2896005" y="2234554"/>
            <a:ext cx="5751884" cy="3615198"/>
            <a:chOff x="2896005" y="2234554"/>
            <a:chExt cx="5751884" cy="3615198"/>
          </a:xfrm>
          <a:effectLst>
            <a:reflection blurRad="6350" stA="50000" endA="300" endPos="38500" dist="50800" dir="5400000" sy="-100000" algn="bl" rotWithShape="0"/>
          </a:effectLst>
        </p:grpSpPr>
        <p:sp>
          <p:nvSpPr>
            <p:cNvPr id="16" name="Parallelogram 15"/>
            <p:cNvSpPr/>
            <p:nvPr/>
          </p:nvSpPr>
          <p:spPr bwMode="gray">
            <a:xfrm>
              <a:off x="2896005" y="4948572"/>
              <a:ext cx="5372505" cy="901180"/>
            </a:xfrm>
            <a:prstGeom prst="parallelogram">
              <a:avLst>
                <a:gd name="adj" fmla="val 41191"/>
              </a:avLst>
            </a:prstGeom>
            <a:gradFill flip="none" rotWithShape="1">
              <a:gsLst>
                <a:gs pos="0">
                  <a:schemeClr val="accent3">
                    <a:lumMod val="20000"/>
                    <a:lumOff val="80000"/>
                  </a:schemeClr>
                </a:gs>
                <a:gs pos="28000">
                  <a:schemeClr val="accent3">
                    <a:lumMod val="40000"/>
                    <a:lumOff val="60000"/>
                  </a:schemeClr>
                </a:gs>
                <a:gs pos="100000">
                  <a:schemeClr val="accent3"/>
                </a:gs>
              </a:gsLst>
              <a:path path="circle">
                <a:fillToRect l="50000" t="50000" r="50000" b="50000"/>
              </a:path>
              <a:tileRect/>
            </a:gradFill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dkEdge">
              <a:bevelT w="127000" h="101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 anchor="t"/>
            <a:lstStyle/>
            <a:p>
              <a:r>
                <a:rPr lang="en-US" dirty="0" smtClean="0">
                  <a:solidFill>
                    <a:srgbClr val="000000"/>
                  </a:solidFill>
                  <a:cs typeface="Arial" pitchFamily="34" charset="0"/>
                </a:rPr>
                <a:t>This is placeholder text. This text can be replaced with your own text.</a:t>
              </a:r>
              <a:endParaRPr lang="en-US" spc="-1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7" name="Parallelogram 16"/>
            <p:cNvSpPr/>
            <p:nvPr/>
          </p:nvSpPr>
          <p:spPr bwMode="gray">
            <a:xfrm>
              <a:off x="3278221" y="4043899"/>
              <a:ext cx="5369667" cy="901180"/>
            </a:xfrm>
            <a:prstGeom prst="parallelogram">
              <a:avLst>
                <a:gd name="adj" fmla="val 41192"/>
              </a:avLst>
            </a:prstGeom>
            <a:gradFill flip="none" rotWithShape="1">
              <a:gsLst>
                <a:gs pos="0">
                  <a:schemeClr val="accent3">
                    <a:lumMod val="20000"/>
                    <a:lumOff val="80000"/>
                  </a:schemeClr>
                </a:gs>
                <a:gs pos="28000">
                  <a:schemeClr val="accent3">
                    <a:lumMod val="40000"/>
                    <a:lumOff val="60000"/>
                  </a:schemeClr>
                </a:gs>
                <a:gs pos="100000">
                  <a:schemeClr val="accent3"/>
                </a:gs>
              </a:gsLst>
              <a:path path="circle">
                <a:fillToRect l="50000" t="50000" r="50000" b="50000"/>
              </a:path>
              <a:tileRect/>
            </a:gradFill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dkEdge">
              <a:bevelT w="127000" h="101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r>
                <a:rPr lang="en-US" dirty="0" smtClean="0">
                  <a:solidFill>
                    <a:srgbClr val="000000"/>
                  </a:solidFill>
                  <a:cs typeface="Arial" pitchFamily="34" charset="0"/>
                </a:rPr>
                <a:t>This is placeholder text. This text can be replaced with your own text.</a:t>
              </a:r>
              <a:endParaRPr lang="en-US" spc="-1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8" name="Parallelogram 17"/>
            <p:cNvSpPr/>
            <p:nvPr/>
          </p:nvSpPr>
          <p:spPr bwMode="gray">
            <a:xfrm flipH="1">
              <a:off x="3287949" y="3139227"/>
              <a:ext cx="5359940" cy="901180"/>
            </a:xfrm>
            <a:prstGeom prst="parallelogram">
              <a:avLst>
                <a:gd name="adj" fmla="val 40112"/>
              </a:avLst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28000">
                  <a:schemeClr val="accent4">
                    <a:lumMod val="40000"/>
                    <a:lumOff val="60000"/>
                  </a:schemeClr>
                </a:gs>
                <a:gs pos="100000">
                  <a:schemeClr val="accent4"/>
                </a:gs>
              </a:gsLst>
              <a:path path="circle">
                <a:fillToRect l="50000" t="50000" r="50000" b="50000"/>
              </a:path>
              <a:tileRect/>
            </a:gradFill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dkEdge">
              <a:bevelT w="127000" h="101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r>
                <a:rPr lang="en-US" dirty="0" smtClean="0">
                  <a:solidFill>
                    <a:srgbClr val="000000"/>
                  </a:solidFill>
                  <a:cs typeface="Arial" pitchFamily="34" charset="0"/>
                </a:rPr>
                <a:t>This is placeholder text. This text can be replaced with your own text.</a:t>
              </a:r>
              <a:endParaRPr lang="en-US" spc="-100" dirty="0" smtClean="0">
                <a:solidFill>
                  <a:srgbClr val="000000"/>
                </a:solidFill>
              </a:endParaRPr>
            </a:p>
          </p:txBody>
        </p:sp>
        <p:sp>
          <p:nvSpPr>
            <p:cNvPr id="19" name="Parallelogram 18"/>
            <p:cNvSpPr/>
            <p:nvPr/>
          </p:nvSpPr>
          <p:spPr bwMode="gray">
            <a:xfrm flipH="1">
              <a:off x="2905528" y="2234554"/>
              <a:ext cx="5384740" cy="901180"/>
            </a:xfrm>
            <a:prstGeom prst="parallelogram">
              <a:avLst>
                <a:gd name="adj" fmla="val 42271"/>
              </a:avLst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28000">
                  <a:schemeClr val="accent4">
                    <a:lumMod val="40000"/>
                    <a:lumOff val="60000"/>
                  </a:schemeClr>
                </a:gs>
                <a:gs pos="100000">
                  <a:schemeClr val="accent4"/>
                </a:gs>
              </a:gsLst>
              <a:path path="circle">
                <a:fillToRect l="50000" t="50000" r="50000" b="50000"/>
              </a:path>
              <a:tileRect/>
            </a:gradFill>
            <a:effectLst/>
            <a:scene3d>
              <a:camera prst="orthographicFront"/>
              <a:lightRig rig="glow" dir="t">
                <a:rot lat="0" lon="0" rev="6600000"/>
              </a:lightRig>
            </a:scene3d>
            <a:sp3d prstMaterial="dkEdge">
              <a:bevelT w="127000" h="101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r>
                <a:rPr lang="en-US" dirty="0" smtClean="0">
                  <a:solidFill>
                    <a:srgbClr val="000000"/>
                  </a:solidFill>
                  <a:effectLst/>
                  <a:cs typeface="Arial" pitchFamily="34" charset="0"/>
                </a:rPr>
                <a:t>This is placeholder text. This text can be replaced with your own text.</a:t>
              </a:r>
              <a:endParaRPr lang="en-US" spc="-100" dirty="0" smtClean="0">
                <a:solidFill>
                  <a:srgbClr val="000000"/>
                </a:solidFill>
                <a:effectLst/>
              </a:endParaRPr>
            </a:p>
          </p:txBody>
        </p:sp>
      </p:grpSp>
      <p:sp>
        <p:nvSpPr>
          <p:cNvPr id="20" name="Pentagon 19"/>
          <p:cNvSpPr/>
          <p:nvPr/>
        </p:nvSpPr>
        <p:spPr bwMode="gray">
          <a:xfrm>
            <a:off x="752271" y="2244281"/>
            <a:ext cx="2876145" cy="3597110"/>
          </a:xfrm>
          <a:prstGeom prst="homePlate">
            <a:avLst>
              <a:gd name="adj" fmla="val 25332"/>
            </a:avLst>
          </a:prstGeom>
          <a:gradFill>
            <a:gsLst>
              <a:gs pos="0">
                <a:srgbClr val="DDDDDD"/>
              </a:gs>
              <a:gs pos="20000">
                <a:srgbClr val="BABABA"/>
              </a:gs>
              <a:gs pos="55000">
                <a:srgbClr val="B6B6B6"/>
              </a:gs>
              <a:gs pos="85000">
                <a:srgbClr val="DDDDDD"/>
              </a:gs>
              <a:gs pos="95000">
                <a:srgbClr val="FFFFFF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127000" h="101600"/>
            <a:contourClr>
              <a:srgbClr val="828282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Chữ</a:t>
            </a:r>
            <a:endParaRPr lang="en-US" sz="3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88557" y="1524000"/>
            <a:ext cx="4718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11" name="TG_Oval 16"/>
          <p:cNvSpPr/>
          <p:nvPr/>
        </p:nvSpPr>
        <p:spPr bwMode="gray">
          <a:xfrm>
            <a:off x="552450" y="1686857"/>
            <a:ext cx="135952" cy="135950"/>
          </a:xfrm>
          <a:prstGeom prst="ellipse">
            <a:avLst/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gray">
          <a:xfrm>
            <a:off x="5867828" y="2400357"/>
            <a:ext cx="2742772" cy="3565062"/>
          </a:xfrm>
          <a:prstGeom prst="roundRect">
            <a:avLst>
              <a:gd name="adj" fmla="val 6905"/>
            </a:avLst>
          </a:prstGeom>
          <a:gradFill>
            <a:gsLst>
              <a:gs pos="0">
                <a:schemeClr val="bg1">
                  <a:lumMod val="85000"/>
                </a:schemeClr>
              </a:gs>
              <a:gs pos="45000">
                <a:schemeClr val="bg1"/>
              </a:gs>
            </a:gsLst>
            <a:lin ang="16200000" scaled="1"/>
          </a:gradFill>
          <a:ln w="254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brightRoom" dir="t">
              <a:rot lat="0" lon="0" rev="5400000"/>
            </a:lightRig>
          </a:scene3d>
          <a:sp3d extrusionH="196850">
            <a:contourClr>
              <a:schemeClr val="accent4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908389" y="2087134"/>
            <a:ext cx="15206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smtClean="0">
                <a:cs typeface="Arial" pitchFamily="34" charset="0"/>
              </a:rPr>
              <a:t>Chữ</a:t>
            </a:r>
            <a:endParaRPr lang="en-US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31442" y="2062578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/>
                </a:solidFill>
                <a:effectLst/>
                <a:latin typeface="+mn-lt"/>
              </a:rPr>
              <a:t>30%</a:t>
            </a:r>
            <a:endParaRPr lang="en-US" sz="2800" b="1" dirty="0">
              <a:solidFill>
                <a:schemeClr val="accent6"/>
              </a:solidFill>
              <a:effectLst/>
              <a:latin typeface="+mn-lt"/>
            </a:endParaRPr>
          </a:p>
        </p:txBody>
      </p:sp>
      <p:grpSp>
        <p:nvGrpSpPr>
          <p:cNvPr id="2" name="Group 63"/>
          <p:cNvGrpSpPr/>
          <p:nvPr/>
        </p:nvGrpSpPr>
        <p:grpSpPr bwMode="gray">
          <a:xfrm>
            <a:off x="828035" y="1803350"/>
            <a:ext cx="1097280" cy="1097280"/>
            <a:chOff x="674943" y="2000994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3" name="Teardrop 66"/>
            <p:cNvSpPr/>
            <p:nvPr/>
          </p:nvSpPr>
          <p:spPr bwMode="gray">
            <a:xfrm>
              <a:off x="674943" y="2000994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6"/>
              </a:solidFill>
            </a:ln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Teardrop 83"/>
            <p:cNvSpPr/>
            <p:nvPr/>
          </p:nvSpPr>
          <p:spPr bwMode="gray">
            <a:xfrm>
              <a:off x="758290" y="2071997"/>
              <a:ext cx="1025443" cy="989132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 dirty="0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3" name="Group 64"/>
          <p:cNvGrpSpPr/>
          <p:nvPr/>
        </p:nvGrpSpPr>
        <p:grpSpPr bwMode="gray">
          <a:xfrm>
            <a:off x="2044755" y="2620224"/>
            <a:ext cx="1097280" cy="1097280"/>
            <a:chOff x="1974443" y="2820021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0" name="Teardrop 67"/>
            <p:cNvSpPr/>
            <p:nvPr/>
          </p:nvSpPr>
          <p:spPr bwMode="gray">
            <a:xfrm rot="3840530">
              <a:off x="1997529" y="2796935"/>
              <a:ext cx="1125762" cy="1171934"/>
            </a:xfrm>
            <a:prstGeom prst="ellipse">
              <a:avLst/>
            </a:prstGeom>
            <a:noFill/>
            <a:ln w="12700">
              <a:solidFill>
                <a:schemeClr val="accent5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Teardrop 84"/>
            <p:cNvSpPr/>
            <p:nvPr/>
          </p:nvSpPr>
          <p:spPr bwMode="gray">
            <a:xfrm>
              <a:off x="2051299" y="2884998"/>
              <a:ext cx="1025442" cy="989128"/>
            </a:xfrm>
            <a:prstGeom prst="ellipse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 dirty="0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4" name="Group 65"/>
          <p:cNvGrpSpPr/>
          <p:nvPr/>
        </p:nvGrpSpPr>
        <p:grpSpPr bwMode="gray">
          <a:xfrm>
            <a:off x="834238" y="3415381"/>
            <a:ext cx="1097280" cy="1097280"/>
            <a:chOff x="681568" y="3635817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3" name="Teardrop 68"/>
            <p:cNvSpPr/>
            <p:nvPr/>
          </p:nvSpPr>
          <p:spPr bwMode="gray">
            <a:xfrm>
              <a:off x="681568" y="3635817"/>
              <a:ext cx="1171934" cy="1125762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" name="Teardrop 85"/>
            <p:cNvSpPr/>
            <p:nvPr/>
          </p:nvSpPr>
          <p:spPr bwMode="gray">
            <a:xfrm>
              <a:off x="766154" y="3703299"/>
              <a:ext cx="1025442" cy="989130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 dirty="0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5" name="Group 66"/>
          <p:cNvGrpSpPr/>
          <p:nvPr/>
        </p:nvGrpSpPr>
        <p:grpSpPr bwMode="gray">
          <a:xfrm>
            <a:off x="2027524" y="4258558"/>
            <a:ext cx="1097280" cy="1097280"/>
            <a:chOff x="1956041" y="4500880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6" name="Teardrop 69"/>
            <p:cNvSpPr/>
            <p:nvPr/>
          </p:nvSpPr>
          <p:spPr bwMode="gray">
            <a:xfrm>
              <a:off x="1956041" y="4500880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Teardrop 86"/>
            <p:cNvSpPr/>
            <p:nvPr/>
          </p:nvSpPr>
          <p:spPr bwMode="gray">
            <a:xfrm>
              <a:off x="2039153" y="4567274"/>
              <a:ext cx="1025443" cy="989134"/>
            </a:xfrm>
            <a:prstGeom prst="ellips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 dirty="0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6" name="Group 67"/>
          <p:cNvGrpSpPr/>
          <p:nvPr/>
        </p:nvGrpSpPr>
        <p:grpSpPr bwMode="gray">
          <a:xfrm>
            <a:off x="829202" y="5074920"/>
            <a:ext cx="1097280" cy="1097280"/>
            <a:chOff x="676190" y="5338433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9" name="Teardrop 70"/>
            <p:cNvSpPr/>
            <p:nvPr/>
          </p:nvSpPr>
          <p:spPr bwMode="gray">
            <a:xfrm rot="1745733">
              <a:off x="676190" y="5338433"/>
              <a:ext cx="1171934" cy="1125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Teardrop 87"/>
            <p:cNvSpPr/>
            <p:nvPr/>
          </p:nvSpPr>
          <p:spPr bwMode="gray">
            <a:xfrm>
              <a:off x="748958" y="5408128"/>
              <a:ext cx="1025442" cy="989128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 dirty="0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550642" y="2898843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5"/>
                </a:solidFill>
                <a:effectLst/>
                <a:latin typeface="+mn-lt"/>
              </a:rPr>
              <a:t>40%</a:t>
            </a:r>
            <a:endParaRPr lang="en-US" sz="2800" b="1" dirty="0">
              <a:solidFill>
                <a:schemeClr val="accent5"/>
              </a:solidFill>
              <a:effectLst/>
              <a:latin typeface="+mn-lt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146482" y="2906255"/>
            <a:ext cx="15017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smtClean="0">
                <a:cs typeface="Arial" pitchFamily="34" charset="0"/>
              </a:rPr>
              <a:t>Chữ</a:t>
            </a:r>
            <a:endParaRPr lang="en-US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908389" y="3715323"/>
            <a:ext cx="15206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smtClean="0">
                <a:cs typeface="Arial" pitchFamily="34" charset="0"/>
              </a:rPr>
              <a:t>Chữ</a:t>
            </a:r>
            <a:endParaRPr lang="en-US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31442" y="3699345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4"/>
                </a:solidFill>
                <a:effectLst/>
                <a:latin typeface="+mn-lt"/>
              </a:rPr>
              <a:t>50%</a:t>
            </a:r>
            <a:endParaRPr lang="en-US" sz="2800" b="1" dirty="0">
              <a:solidFill>
                <a:schemeClr val="accent4"/>
              </a:solidFill>
              <a:effectLst/>
              <a:latin typeface="+mn-lt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46482" y="4570208"/>
            <a:ext cx="150418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smtClean="0">
                <a:cs typeface="Arial" pitchFamily="34" charset="0"/>
              </a:rPr>
              <a:t>Chữ</a:t>
            </a:r>
            <a:endParaRPr lang="en-US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550642" y="4542929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3"/>
                </a:solidFill>
                <a:effectLst/>
                <a:latin typeface="+mn-lt"/>
              </a:rPr>
              <a:t>20%</a:t>
            </a:r>
            <a:endParaRPr lang="en-US" sz="2800" b="1" dirty="0">
              <a:solidFill>
                <a:schemeClr val="accent3"/>
              </a:solidFill>
              <a:effectLst/>
              <a:latin typeface="+mn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908389" y="5374769"/>
            <a:ext cx="15206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smtClean="0">
                <a:cs typeface="Arial" pitchFamily="34" charset="0"/>
              </a:rPr>
              <a:t>Chữ</a:t>
            </a:r>
            <a:endParaRPr lang="en-US" sz="1400" b="1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31442" y="5345700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  <a:effectLst/>
                <a:latin typeface="+mn-lt"/>
              </a:rPr>
              <a:t>10%</a:t>
            </a:r>
            <a:endParaRPr lang="en-US" sz="2800" b="1" dirty="0">
              <a:solidFill>
                <a:schemeClr val="accent2"/>
              </a:solidFill>
              <a:effectLst/>
              <a:latin typeface="+mn-lt"/>
            </a:endParaRPr>
          </a:p>
        </p:txBody>
      </p:sp>
      <p:sp>
        <p:nvSpPr>
          <p:cNvPr id="49" name="Rectangle 48"/>
          <p:cNvSpPr/>
          <p:nvPr/>
        </p:nvSpPr>
        <p:spPr bwMode="gray">
          <a:xfrm>
            <a:off x="947606" y="2165437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FFFFFF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1</a:t>
            </a:r>
          </a:p>
        </p:txBody>
      </p:sp>
      <p:sp>
        <p:nvSpPr>
          <p:cNvPr id="50" name="Rectangle 49"/>
          <p:cNvSpPr/>
          <p:nvPr/>
        </p:nvSpPr>
        <p:spPr bwMode="gray">
          <a:xfrm>
            <a:off x="2147988" y="2965537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2</a:t>
            </a:r>
          </a:p>
        </p:txBody>
      </p:sp>
      <p:sp>
        <p:nvSpPr>
          <p:cNvPr id="51" name="Rectangle 50"/>
          <p:cNvSpPr/>
          <p:nvPr/>
        </p:nvSpPr>
        <p:spPr bwMode="gray">
          <a:xfrm>
            <a:off x="938339" y="3768952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FFFFFF"/>
                </a:solidFill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3</a:t>
            </a:r>
          </a:p>
        </p:txBody>
      </p:sp>
      <p:sp>
        <p:nvSpPr>
          <p:cNvPr id="52" name="Rectangle 51"/>
          <p:cNvSpPr/>
          <p:nvPr/>
        </p:nvSpPr>
        <p:spPr bwMode="gray">
          <a:xfrm>
            <a:off x="2147988" y="4618049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FFFFFF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4</a:t>
            </a:r>
          </a:p>
        </p:txBody>
      </p:sp>
      <p:sp>
        <p:nvSpPr>
          <p:cNvPr id="53" name="Rectangle 52"/>
          <p:cNvSpPr/>
          <p:nvPr/>
        </p:nvSpPr>
        <p:spPr bwMode="gray">
          <a:xfrm>
            <a:off x="941087" y="5441731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rgbClr val="FFFFFF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5</a:t>
            </a:r>
          </a:p>
        </p:txBody>
      </p:sp>
      <p:graphicFrame>
        <p:nvGraphicFramePr>
          <p:cNvPr id="54" name="Chart 53"/>
          <p:cNvGraphicFramePr/>
          <p:nvPr/>
        </p:nvGraphicFramePr>
        <p:xfrm>
          <a:off x="5940132" y="2586098"/>
          <a:ext cx="2568453" cy="3433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5" name="Rounded Rectangle 54"/>
          <p:cNvSpPr/>
          <p:nvPr/>
        </p:nvSpPr>
        <p:spPr bwMode="gray">
          <a:xfrm>
            <a:off x="6029326" y="2219595"/>
            <a:ext cx="2394920" cy="3565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50800" h="508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solidFill>
                  <a:srgbClr val="FFFFFF"/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  <a:cs typeface="Arial" pitchFamily="34" charset="0"/>
              </a:rPr>
              <a:t>Thêm tiêu đề </a:t>
            </a:r>
            <a:endParaRPr lang="en-US" b="1" dirty="0" smtClean="0">
              <a:solidFill>
                <a:srgbClr val="FFFFFF"/>
              </a:solidFill>
              <a:effectLst>
                <a:glow rad="101600">
                  <a:schemeClr val="accent1">
                    <a:lumMod val="50000"/>
                    <a:alpha val="60000"/>
                  </a:schemeClr>
                </a:glow>
              </a:effectLst>
              <a:cs typeface="Arial" pitchFamily="34" charset="0"/>
            </a:endParaRPr>
          </a:p>
        </p:txBody>
      </p: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28" name="Round Diagonal Corner Rectangle 27"/>
          <p:cNvSpPr/>
          <p:nvPr/>
        </p:nvSpPr>
        <p:spPr bwMode="gray">
          <a:xfrm>
            <a:off x="958645" y="1705896"/>
            <a:ext cx="480060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2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0800000" scaled="1"/>
          </a:gradFill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9" name="Oval 28"/>
          <p:cNvSpPr/>
          <p:nvPr/>
        </p:nvSpPr>
        <p:spPr bwMode="gray">
          <a:xfrm>
            <a:off x="1142997" y="1914832"/>
            <a:ext cx="155448" cy="155448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51000"/>
                  <a:satMod val="130000"/>
                </a:schemeClr>
              </a:gs>
              <a:gs pos="42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0" name="Rounded Rectangle 29"/>
          <p:cNvSpPr/>
          <p:nvPr/>
        </p:nvSpPr>
        <p:spPr bwMode="gray">
          <a:xfrm>
            <a:off x="1492045" y="1828800"/>
            <a:ext cx="6324600" cy="914400"/>
          </a:xfrm>
          <a:prstGeom prst="roundRect">
            <a:avLst/>
          </a:prstGeom>
          <a:gradFill>
            <a:gsLst>
              <a:gs pos="0">
                <a:srgbClr val="FFFFFF"/>
              </a:gs>
              <a:gs pos="46000">
                <a:schemeClr val="accent1">
                  <a:lumMod val="40000"/>
                  <a:lumOff val="60000"/>
                </a:schemeClr>
              </a:gs>
              <a:gs pos="100000">
                <a:srgbClr val="FFFFFF"/>
              </a:gs>
            </a:gsLst>
            <a:lin ang="16200000" scaled="1"/>
          </a:gradFill>
          <a:ln w="12700"/>
          <a:effectLst>
            <a:outerShdw blurRad="50800" dist="101600" dir="798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1" name="Rectangle 52"/>
          <p:cNvSpPr>
            <a:spLocks noChangeArrowheads="1"/>
          </p:cNvSpPr>
          <p:nvPr/>
        </p:nvSpPr>
        <p:spPr bwMode="gray">
          <a:xfrm>
            <a:off x="1612493" y="1902271"/>
            <a:ext cx="60837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200" b="1" dirty="0" smtClean="0">
                <a:ln w="12700">
                  <a:noFill/>
                </a:ln>
                <a:solidFill>
                  <a:schemeClr val="accent1">
                    <a:lumMod val="50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charset="0"/>
              </a:rPr>
              <a:t>This is placeholder text.  This text can be replaced with your own text.</a:t>
            </a:r>
            <a:endParaRPr lang="en-US" sz="2200" b="1" dirty="0">
              <a:ln w="12700">
                <a:noFill/>
              </a:ln>
              <a:solidFill>
                <a:schemeClr val="accent1">
                  <a:lumMod val="50000"/>
                </a:schemeClr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  <a:cs typeface="Arial" charset="0"/>
            </a:endParaRPr>
          </a:p>
        </p:txBody>
      </p:sp>
      <p:sp>
        <p:nvSpPr>
          <p:cNvPr id="32" name="Round Diagonal Corner Rectangle 31"/>
          <p:cNvSpPr/>
          <p:nvPr/>
        </p:nvSpPr>
        <p:spPr bwMode="gray">
          <a:xfrm>
            <a:off x="958645" y="2961967"/>
            <a:ext cx="480060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92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lin ang="10800000" scaled="1"/>
          </a:gradFill>
          <a:ln>
            <a:solidFill>
              <a:schemeClr val="accent2">
                <a:lumMod val="75000"/>
              </a:schemeClr>
            </a:solidFill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3" name="Oval 32"/>
          <p:cNvSpPr/>
          <p:nvPr/>
        </p:nvSpPr>
        <p:spPr bwMode="gray">
          <a:xfrm>
            <a:off x="1142997" y="3170903"/>
            <a:ext cx="155448" cy="1554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75000"/>
                </a:schemeClr>
              </a:gs>
              <a:gs pos="42000">
                <a:schemeClr val="accent2">
                  <a:lumMod val="60000"/>
                  <a:lumOff val="40000"/>
                </a:schemeClr>
              </a:gs>
              <a:gs pos="100000">
                <a:schemeClr val="accent2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4" name="Rounded Rectangle 33"/>
          <p:cNvSpPr/>
          <p:nvPr/>
        </p:nvSpPr>
        <p:spPr bwMode="gray">
          <a:xfrm>
            <a:off x="1492045" y="3084871"/>
            <a:ext cx="6324600" cy="914400"/>
          </a:xfrm>
          <a:prstGeom prst="roundRect">
            <a:avLst>
              <a:gd name="adj" fmla="val 14349"/>
            </a:avLst>
          </a:prstGeom>
          <a:gradFill>
            <a:gsLst>
              <a:gs pos="0">
                <a:srgbClr val="FFFFFF"/>
              </a:gs>
              <a:gs pos="46000">
                <a:schemeClr val="accent2">
                  <a:lumMod val="40000"/>
                  <a:lumOff val="60000"/>
                </a:schemeClr>
              </a:gs>
              <a:gs pos="100000">
                <a:srgbClr val="FFFFFF"/>
              </a:gs>
            </a:gsLst>
            <a:lin ang="16200000" scaled="1"/>
          </a:gradFill>
          <a:ln w="12700">
            <a:solidFill>
              <a:schemeClr val="accent2">
                <a:lumMod val="75000"/>
              </a:schemeClr>
            </a:solidFill>
          </a:ln>
          <a:effectLst>
            <a:outerShdw blurRad="50800" dist="101600" dir="798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5" name="Rectangle 52"/>
          <p:cNvSpPr>
            <a:spLocks noChangeArrowheads="1"/>
          </p:cNvSpPr>
          <p:nvPr/>
        </p:nvSpPr>
        <p:spPr bwMode="gray">
          <a:xfrm>
            <a:off x="1644445" y="3162607"/>
            <a:ext cx="605175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200" b="1" dirty="0" smtClean="0">
                <a:ln w="12700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charset="0"/>
              </a:rPr>
              <a:t>This is placeholder text.  This text can be replaced with your own text.</a:t>
            </a:r>
            <a:endParaRPr lang="en-US" sz="2200" b="1" dirty="0">
              <a:ln w="12700">
                <a:noFill/>
              </a:ln>
              <a:solidFill>
                <a:schemeClr val="accent2">
                  <a:lumMod val="50000"/>
                </a:schemeClr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  <a:cs typeface="Arial" charset="0"/>
            </a:endParaRPr>
          </a:p>
        </p:txBody>
      </p:sp>
      <p:sp>
        <p:nvSpPr>
          <p:cNvPr id="36" name="Round Diagonal Corner Rectangle 35"/>
          <p:cNvSpPr/>
          <p:nvPr/>
        </p:nvSpPr>
        <p:spPr bwMode="gray">
          <a:xfrm>
            <a:off x="958645" y="4227871"/>
            <a:ext cx="4800600" cy="566928"/>
          </a:xfrm>
          <a:prstGeom prst="round2DiagRect">
            <a:avLst>
              <a:gd name="adj1" fmla="val 42473"/>
              <a:gd name="adj2" fmla="val 0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9200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lin ang="10800000" scaled="1"/>
          </a:gradFill>
          <a:ln>
            <a:solidFill>
              <a:schemeClr val="accent3">
                <a:lumMod val="75000"/>
              </a:schemeClr>
            </a:solidFill>
          </a:ln>
          <a:effectLst>
            <a:outerShdw blurRad="139700" dist="177800" dir="8400000" algn="tr" rotWithShape="0">
              <a:prstClr val="black">
                <a:alpha val="2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7" name="Oval 36"/>
          <p:cNvSpPr/>
          <p:nvPr/>
        </p:nvSpPr>
        <p:spPr bwMode="gray">
          <a:xfrm>
            <a:off x="1142997" y="4436807"/>
            <a:ext cx="155448" cy="155448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42000">
                <a:schemeClr val="accent3">
                  <a:lumMod val="60000"/>
                  <a:lumOff val="40000"/>
                </a:schemeClr>
              </a:gs>
              <a:gs pos="100000">
                <a:schemeClr val="accent3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8" name="Rounded Rectangle 37"/>
          <p:cNvSpPr/>
          <p:nvPr/>
        </p:nvSpPr>
        <p:spPr bwMode="gray">
          <a:xfrm>
            <a:off x="1492045" y="4350775"/>
            <a:ext cx="6324600" cy="1983657"/>
          </a:xfrm>
          <a:prstGeom prst="roundRect">
            <a:avLst>
              <a:gd name="adj" fmla="val 7018"/>
            </a:avLst>
          </a:prstGeom>
          <a:gradFill>
            <a:gsLst>
              <a:gs pos="0">
                <a:srgbClr val="FFFFFF"/>
              </a:gs>
              <a:gs pos="46000">
                <a:schemeClr val="accent3">
                  <a:lumMod val="40000"/>
                  <a:lumOff val="60000"/>
                </a:schemeClr>
              </a:gs>
              <a:gs pos="100000">
                <a:srgbClr val="FFFFFF"/>
              </a:gs>
            </a:gsLst>
            <a:lin ang="16200000" scaled="1"/>
          </a:gradFill>
          <a:ln w="12700">
            <a:solidFill>
              <a:schemeClr val="accent3">
                <a:lumMod val="75000"/>
              </a:schemeClr>
            </a:solidFill>
          </a:ln>
          <a:effectLst>
            <a:outerShdw blurRad="50800" dist="101600" dir="7980000" algn="tr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9" name="Rectangle 52"/>
          <p:cNvSpPr>
            <a:spLocks noChangeArrowheads="1"/>
          </p:cNvSpPr>
          <p:nvPr/>
        </p:nvSpPr>
        <p:spPr bwMode="gray">
          <a:xfrm>
            <a:off x="1644445" y="4400857"/>
            <a:ext cx="61722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200" b="1" dirty="0" smtClean="0">
                <a:ln w="12700">
                  <a:noFill/>
                </a:ln>
                <a:solidFill>
                  <a:schemeClr val="accent3">
                    <a:lumMod val="50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charset="0"/>
              </a:rPr>
              <a:t>This is placeholder text.  This text can be replaced with your own text.</a:t>
            </a:r>
            <a:endParaRPr lang="en-US" sz="2200" b="1" dirty="0">
              <a:ln w="12700">
                <a:noFill/>
              </a:ln>
              <a:solidFill>
                <a:schemeClr val="accent3">
                  <a:lumMod val="50000"/>
                </a:schemeClr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  <a:cs typeface="Arial" charset="0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gray">
          <a:xfrm>
            <a:off x="1873046" y="5471942"/>
            <a:ext cx="26669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buClr>
                <a:schemeClr val="accent3"/>
              </a:buClr>
              <a:buFont typeface="Wingdings" pitchFamily="2" charset="2"/>
              <a:buChar char="§"/>
            </a:pPr>
            <a:r>
              <a:rPr lang="en-US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</a:rPr>
              <a:t>Chữ</a:t>
            </a:r>
            <a:endParaRPr lang="en-US" dirty="0">
              <a:solidFill>
                <a:srgbClr val="000000"/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</a:endParaRPr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gray">
          <a:xfrm>
            <a:off x="5130596" y="5471942"/>
            <a:ext cx="266699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buClr>
                <a:schemeClr val="accent3"/>
              </a:buClr>
              <a:buFont typeface="Wingdings" pitchFamily="2" charset="2"/>
              <a:buChar char="§"/>
            </a:pPr>
            <a:r>
              <a:rPr lang="en-US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</a:rPr>
              <a:t>Chữ</a:t>
            </a:r>
            <a:endParaRPr lang="en-US" dirty="0">
              <a:solidFill>
                <a:srgbClr val="000000"/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5"/>
          <p:cNvSpPr>
            <a:spLocks noChangeArrowheads="1"/>
          </p:cNvSpPr>
          <p:nvPr/>
        </p:nvSpPr>
        <p:spPr bwMode="gray">
          <a:xfrm>
            <a:off x="3862387" y="1848706"/>
            <a:ext cx="3715336" cy="1303337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accent3"/>
            </a:solidFill>
            <a:round/>
            <a:headEnd/>
            <a:tailEnd/>
          </a:ln>
          <a:effectLst/>
        </p:spPr>
        <p:txBody>
          <a:bodyPr wrap="none" lIns="365760" anchor="ctr"/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>
                <a:solidFill>
                  <a:srgbClr val="000000"/>
                </a:solidFill>
              </a:rPr>
              <a:t>Thêm tiêu đề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gray">
          <a:xfrm>
            <a:off x="3252787" y="3259993"/>
            <a:ext cx="4291014" cy="1327150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lIns="365760" anchor="ctr"/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2" name="AutoShape 10"/>
          <p:cNvSpPr>
            <a:spLocks noChangeArrowheads="1"/>
          </p:cNvSpPr>
          <p:nvPr/>
        </p:nvSpPr>
        <p:spPr bwMode="gray">
          <a:xfrm>
            <a:off x="2105025" y="1364013"/>
            <a:ext cx="2438400" cy="1785938"/>
          </a:xfrm>
          <a:prstGeom prst="upArrow">
            <a:avLst>
              <a:gd name="adj1" fmla="val 50000"/>
              <a:gd name="adj2" fmla="val 18667"/>
            </a:avLst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vert" wrap="none" lIns="45720" tIns="274320" rIns="0" bIns="0" anchor="b"/>
          <a:lstStyle/>
          <a:p>
            <a:r>
              <a:rPr lang="en-US" sz="2400" b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Thêm chữ</a:t>
            </a:r>
            <a:endParaRPr lang="en-US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</p:txBody>
      </p:sp>
      <p:sp>
        <p:nvSpPr>
          <p:cNvPr id="23" name="AutoShape 7"/>
          <p:cNvSpPr>
            <a:spLocks noChangeArrowheads="1"/>
          </p:cNvSpPr>
          <p:nvPr/>
        </p:nvSpPr>
        <p:spPr bwMode="gray">
          <a:xfrm>
            <a:off x="1504950" y="2815531"/>
            <a:ext cx="2438400" cy="1785938"/>
          </a:xfrm>
          <a:prstGeom prst="upArrow">
            <a:avLst>
              <a:gd name="adj1" fmla="val 50000"/>
              <a:gd name="adj2" fmla="val 1866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vert" wrap="none" lIns="45720" tIns="182880" anchor="b" anchorCtr="0">
            <a:flatTx/>
          </a:bodyPr>
          <a:lstStyle/>
          <a:p>
            <a:r>
              <a:rPr lang="vi-VN" sz="2000" b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Tăng trưởng</a:t>
            </a:r>
            <a:endParaRPr lang="en-US" sz="20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gray">
          <a:xfrm>
            <a:off x="2671761" y="4741131"/>
            <a:ext cx="4826838" cy="1316037"/>
          </a:xfrm>
          <a:prstGeom prst="roundRect">
            <a:avLst>
              <a:gd name="adj" fmla="val 9144"/>
            </a:avLst>
          </a:prstGeom>
          <a:solidFill>
            <a:srgbClr val="F8F8F8"/>
          </a:solidFill>
          <a:ln w="28575">
            <a:solidFill>
              <a:schemeClr val="accent6"/>
            </a:solidFill>
            <a:round/>
            <a:headEnd/>
            <a:tailEnd/>
          </a:ln>
          <a:effectLst/>
        </p:spPr>
        <p:txBody>
          <a:bodyPr wrap="none" lIns="365760" anchor="ctr"/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b="1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8" name="AutoShape 8"/>
          <p:cNvSpPr>
            <a:spLocks noChangeArrowheads="1"/>
          </p:cNvSpPr>
          <p:nvPr/>
        </p:nvSpPr>
        <p:spPr bwMode="gray">
          <a:xfrm>
            <a:off x="923925" y="4298886"/>
            <a:ext cx="2438400" cy="1785937"/>
          </a:xfrm>
          <a:prstGeom prst="upArrow">
            <a:avLst>
              <a:gd name="adj1" fmla="val 50000"/>
              <a:gd name="adj2" fmla="val 18667"/>
            </a:avLst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vert" wrap="none" lIns="45720" tIns="365760" anchor="b" anchorCtr="0">
            <a:flatTx/>
          </a:bodyPr>
          <a:lstStyle/>
          <a:p>
            <a:r>
              <a:rPr lang="en-US" sz="2400" b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Bắt đầu</a:t>
            </a:r>
            <a:endParaRPr lang="en-US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gray">
          <a:xfrm>
            <a:off x="3171825" y="1962148"/>
            <a:ext cx="76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2014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2010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2008       </a:t>
            </a:r>
            <a:endParaRPr lang="en-US" sz="1600" b="1" dirty="0">
              <a:solidFill>
                <a:srgbClr val="FEFFFF"/>
              </a:solidFill>
            </a:endParaRP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gray">
          <a:xfrm>
            <a:off x="2571750" y="3379767"/>
            <a:ext cx="76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2007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2006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2005       </a:t>
            </a:r>
            <a:endParaRPr lang="en-US" sz="1600" b="1" dirty="0">
              <a:solidFill>
                <a:srgbClr val="FEFFFF"/>
              </a:solidFill>
            </a:endParaRPr>
          </a:p>
        </p:txBody>
      </p:sp>
      <p:sp>
        <p:nvSpPr>
          <p:cNvPr id="31" name="Text Box 17"/>
          <p:cNvSpPr txBox="1">
            <a:spLocks noChangeArrowheads="1"/>
          </p:cNvSpPr>
          <p:nvPr/>
        </p:nvSpPr>
        <p:spPr bwMode="gray">
          <a:xfrm>
            <a:off x="1981200" y="4876800"/>
            <a:ext cx="76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2004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2003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2002       </a:t>
            </a:r>
            <a:endParaRPr lang="en-US" sz="1600" b="1" dirty="0">
              <a:solidFill>
                <a:srgbClr val="FEFFFF"/>
              </a:solidFill>
            </a:endParaRPr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4"/>
          <p:cNvGrpSpPr/>
          <p:nvPr/>
        </p:nvGrpSpPr>
        <p:grpSpPr bwMode="gray">
          <a:xfrm>
            <a:off x="2368554" y="2270109"/>
            <a:ext cx="5964285" cy="2701962"/>
            <a:chOff x="2052604" y="2041506"/>
            <a:chExt cx="6054588" cy="2994604"/>
          </a:xfrm>
          <a:solidFill>
            <a:schemeClr val="tx1">
              <a:lumMod val="50000"/>
              <a:lumOff val="50000"/>
            </a:schemeClr>
          </a:solidFill>
        </p:grpSpPr>
        <p:grpSp>
          <p:nvGrpSpPr>
            <p:cNvPr id="4" name="Group 61"/>
            <p:cNvGrpSpPr>
              <a:grpSpLocks/>
            </p:cNvGrpSpPr>
            <p:nvPr/>
          </p:nvGrpSpPr>
          <p:grpSpPr bwMode="gray">
            <a:xfrm>
              <a:off x="2052604" y="2041525"/>
              <a:ext cx="2774988" cy="2994605"/>
              <a:chOff x="4383" y="1774"/>
              <a:chExt cx="1874" cy="2024"/>
            </a:xfrm>
            <a:grpFill/>
          </p:grpSpPr>
          <p:sp>
            <p:nvSpPr>
              <p:cNvPr id="204" name="Freeform 62"/>
              <p:cNvSpPr>
                <a:spLocks/>
              </p:cNvSpPr>
              <p:nvPr/>
            </p:nvSpPr>
            <p:spPr bwMode="gray">
              <a:xfrm>
                <a:off x="4464" y="1868"/>
                <a:ext cx="1299" cy="1930"/>
              </a:xfrm>
              <a:custGeom>
                <a:avLst/>
                <a:gdLst/>
                <a:ahLst/>
                <a:cxnLst>
                  <a:cxn ang="0">
                    <a:pos x="116" y="258"/>
                  </a:cxn>
                  <a:cxn ang="0">
                    <a:pos x="320" y="210"/>
                  </a:cxn>
                  <a:cxn ang="0">
                    <a:pos x="434" y="240"/>
                  </a:cxn>
                  <a:cxn ang="0">
                    <a:pos x="416" y="444"/>
                  </a:cxn>
                  <a:cxn ang="0">
                    <a:pos x="272" y="582"/>
                  </a:cxn>
                  <a:cxn ang="0">
                    <a:pos x="218" y="714"/>
                  </a:cxn>
                  <a:cxn ang="0">
                    <a:pos x="284" y="964"/>
                  </a:cxn>
                  <a:cxn ang="0">
                    <a:pos x="316" y="960"/>
                  </a:cxn>
                  <a:cxn ang="0">
                    <a:pos x="328" y="906"/>
                  </a:cxn>
                  <a:cxn ang="0">
                    <a:pos x="478" y="1154"/>
                  </a:cxn>
                  <a:cxn ang="0">
                    <a:pos x="650" y="1200"/>
                  </a:cxn>
                  <a:cxn ang="0">
                    <a:pos x="794" y="1350"/>
                  </a:cxn>
                  <a:cxn ang="0">
                    <a:pos x="854" y="1422"/>
                  </a:cxn>
                  <a:cxn ang="0">
                    <a:pos x="770" y="1608"/>
                  </a:cxn>
                  <a:cxn ang="0">
                    <a:pos x="916" y="1782"/>
                  </a:cxn>
                  <a:cxn ang="0">
                    <a:pos x="1034" y="2022"/>
                  </a:cxn>
                  <a:cxn ang="0">
                    <a:pos x="1094" y="2310"/>
                  </a:cxn>
                  <a:cxn ang="0">
                    <a:pos x="1194" y="2540"/>
                  </a:cxn>
                  <a:cxn ang="0">
                    <a:pos x="1280" y="2520"/>
                  </a:cxn>
                  <a:cxn ang="0">
                    <a:pos x="1244" y="2394"/>
                  </a:cxn>
                  <a:cxn ang="0">
                    <a:pos x="1288" y="2306"/>
                  </a:cxn>
                  <a:cxn ang="0">
                    <a:pos x="1368" y="2228"/>
                  </a:cxn>
                  <a:cxn ang="0">
                    <a:pos x="1448" y="2076"/>
                  </a:cxn>
                  <a:cxn ang="0">
                    <a:pos x="1568" y="1950"/>
                  </a:cxn>
                  <a:cxn ang="0">
                    <a:pos x="1622" y="1746"/>
                  </a:cxn>
                  <a:cxn ang="0">
                    <a:pos x="1552" y="1538"/>
                  </a:cxn>
                  <a:cxn ang="0">
                    <a:pos x="1376" y="1410"/>
                  </a:cxn>
                  <a:cxn ang="0">
                    <a:pos x="1104" y="1280"/>
                  </a:cxn>
                  <a:cxn ang="0">
                    <a:pos x="974" y="1260"/>
                  </a:cxn>
                  <a:cxn ang="0">
                    <a:pos x="904" y="1268"/>
                  </a:cxn>
                  <a:cxn ang="0">
                    <a:pos x="794" y="1308"/>
                  </a:cxn>
                  <a:cxn ang="0">
                    <a:pos x="758" y="1174"/>
                  </a:cxn>
                  <a:cxn ang="0">
                    <a:pos x="736" y="1062"/>
                  </a:cxn>
                  <a:cxn ang="0">
                    <a:pos x="632" y="1104"/>
                  </a:cxn>
                  <a:cxn ang="0">
                    <a:pos x="568" y="950"/>
                  </a:cxn>
                  <a:cxn ang="0">
                    <a:pos x="740" y="912"/>
                  </a:cxn>
                  <a:cxn ang="0">
                    <a:pos x="842" y="906"/>
                  </a:cxn>
                  <a:cxn ang="0">
                    <a:pos x="896" y="900"/>
                  </a:cxn>
                  <a:cxn ang="0">
                    <a:pos x="1058" y="750"/>
                  </a:cxn>
                  <a:cxn ang="0">
                    <a:pos x="1184" y="678"/>
                  </a:cxn>
                  <a:cxn ang="0">
                    <a:pos x="1278" y="636"/>
                  </a:cxn>
                  <a:cxn ang="0">
                    <a:pos x="1340" y="538"/>
                  </a:cxn>
                  <a:cxn ang="0">
                    <a:pos x="1288" y="512"/>
                  </a:cxn>
                  <a:cxn ang="0">
                    <a:pos x="1526" y="456"/>
                  </a:cxn>
                  <a:cxn ang="0">
                    <a:pos x="1406" y="342"/>
                  </a:cxn>
                  <a:cxn ang="0">
                    <a:pos x="1328" y="264"/>
                  </a:cxn>
                  <a:cxn ang="0">
                    <a:pos x="1222" y="364"/>
                  </a:cxn>
                  <a:cxn ang="0">
                    <a:pos x="1110" y="444"/>
                  </a:cxn>
                  <a:cxn ang="0">
                    <a:pos x="1022" y="304"/>
                  </a:cxn>
                  <a:cxn ang="0">
                    <a:pos x="1212" y="240"/>
                  </a:cxn>
                  <a:cxn ang="0">
                    <a:pos x="1266" y="198"/>
                  </a:cxn>
                  <a:cxn ang="0">
                    <a:pos x="1328" y="172"/>
                  </a:cxn>
                  <a:cxn ang="0">
                    <a:pos x="1286" y="144"/>
                  </a:cxn>
                  <a:cxn ang="0">
                    <a:pos x="1262" y="120"/>
                  </a:cxn>
                  <a:cxn ang="0">
                    <a:pos x="1202" y="102"/>
                  </a:cxn>
                  <a:cxn ang="0">
                    <a:pos x="1106" y="136"/>
                  </a:cxn>
                  <a:cxn ang="0">
                    <a:pos x="950" y="120"/>
                  </a:cxn>
                  <a:cxn ang="0">
                    <a:pos x="550" y="0"/>
                  </a:cxn>
                  <a:cxn ang="0">
                    <a:pos x="344" y="32"/>
                  </a:cxn>
                  <a:cxn ang="0">
                    <a:pos x="290" y="102"/>
                  </a:cxn>
                  <a:cxn ang="0">
                    <a:pos x="128" y="174"/>
                  </a:cxn>
                  <a:cxn ang="0">
                    <a:pos x="128" y="216"/>
                  </a:cxn>
                  <a:cxn ang="0">
                    <a:pos x="2" y="252"/>
                  </a:cxn>
                </a:cxnLst>
                <a:rect l="0" t="0" r="r" b="b"/>
                <a:pathLst>
                  <a:path w="1692" h="2586">
                    <a:moveTo>
                      <a:pt x="2" y="252"/>
                    </a:moveTo>
                    <a:lnTo>
                      <a:pt x="68" y="264"/>
                    </a:lnTo>
                    <a:lnTo>
                      <a:pt x="116" y="258"/>
                    </a:lnTo>
                    <a:lnTo>
                      <a:pt x="188" y="216"/>
                    </a:lnTo>
                    <a:lnTo>
                      <a:pt x="236" y="210"/>
                    </a:lnTo>
                    <a:lnTo>
                      <a:pt x="320" y="210"/>
                    </a:lnTo>
                    <a:lnTo>
                      <a:pt x="368" y="216"/>
                    </a:lnTo>
                    <a:lnTo>
                      <a:pt x="398" y="246"/>
                    </a:lnTo>
                    <a:lnTo>
                      <a:pt x="434" y="240"/>
                    </a:lnTo>
                    <a:lnTo>
                      <a:pt x="422" y="294"/>
                    </a:lnTo>
                    <a:lnTo>
                      <a:pt x="404" y="354"/>
                    </a:lnTo>
                    <a:lnTo>
                      <a:pt x="416" y="444"/>
                    </a:lnTo>
                    <a:lnTo>
                      <a:pt x="408" y="480"/>
                    </a:lnTo>
                    <a:lnTo>
                      <a:pt x="380" y="474"/>
                    </a:lnTo>
                    <a:lnTo>
                      <a:pt x="272" y="582"/>
                    </a:lnTo>
                    <a:lnTo>
                      <a:pt x="236" y="628"/>
                    </a:lnTo>
                    <a:lnTo>
                      <a:pt x="242" y="672"/>
                    </a:lnTo>
                    <a:lnTo>
                      <a:pt x="218" y="714"/>
                    </a:lnTo>
                    <a:lnTo>
                      <a:pt x="268" y="774"/>
                    </a:lnTo>
                    <a:lnTo>
                      <a:pt x="262" y="844"/>
                    </a:lnTo>
                    <a:lnTo>
                      <a:pt x="284" y="964"/>
                    </a:lnTo>
                    <a:lnTo>
                      <a:pt x="320" y="1010"/>
                    </a:lnTo>
                    <a:lnTo>
                      <a:pt x="324" y="970"/>
                    </a:lnTo>
                    <a:lnTo>
                      <a:pt x="316" y="960"/>
                    </a:lnTo>
                    <a:lnTo>
                      <a:pt x="302" y="834"/>
                    </a:lnTo>
                    <a:lnTo>
                      <a:pt x="326" y="830"/>
                    </a:lnTo>
                    <a:lnTo>
                      <a:pt x="328" y="906"/>
                    </a:lnTo>
                    <a:lnTo>
                      <a:pt x="380" y="996"/>
                    </a:lnTo>
                    <a:lnTo>
                      <a:pt x="368" y="1074"/>
                    </a:lnTo>
                    <a:lnTo>
                      <a:pt x="478" y="1154"/>
                    </a:lnTo>
                    <a:lnTo>
                      <a:pt x="564" y="1164"/>
                    </a:lnTo>
                    <a:lnTo>
                      <a:pt x="612" y="1208"/>
                    </a:lnTo>
                    <a:lnTo>
                      <a:pt x="650" y="1200"/>
                    </a:lnTo>
                    <a:lnTo>
                      <a:pt x="680" y="1224"/>
                    </a:lnTo>
                    <a:lnTo>
                      <a:pt x="698" y="1272"/>
                    </a:lnTo>
                    <a:lnTo>
                      <a:pt x="794" y="1350"/>
                    </a:lnTo>
                    <a:lnTo>
                      <a:pt x="842" y="1308"/>
                    </a:lnTo>
                    <a:lnTo>
                      <a:pt x="848" y="1350"/>
                    </a:lnTo>
                    <a:lnTo>
                      <a:pt x="854" y="1422"/>
                    </a:lnTo>
                    <a:lnTo>
                      <a:pt x="786" y="1490"/>
                    </a:lnTo>
                    <a:lnTo>
                      <a:pt x="788" y="1542"/>
                    </a:lnTo>
                    <a:lnTo>
                      <a:pt x="770" y="1608"/>
                    </a:lnTo>
                    <a:lnTo>
                      <a:pt x="802" y="1634"/>
                    </a:lnTo>
                    <a:lnTo>
                      <a:pt x="848" y="1668"/>
                    </a:lnTo>
                    <a:lnTo>
                      <a:pt x="916" y="1782"/>
                    </a:lnTo>
                    <a:lnTo>
                      <a:pt x="956" y="1800"/>
                    </a:lnTo>
                    <a:lnTo>
                      <a:pt x="1010" y="1848"/>
                    </a:lnTo>
                    <a:lnTo>
                      <a:pt x="1034" y="2022"/>
                    </a:lnTo>
                    <a:lnTo>
                      <a:pt x="1058" y="2178"/>
                    </a:lnTo>
                    <a:lnTo>
                      <a:pt x="1046" y="2244"/>
                    </a:lnTo>
                    <a:lnTo>
                      <a:pt x="1094" y="2310"/>
                    </a:lnTo>
                    <a:lnTo>
                      <a:pt x="1118" y="2364"/>
                    </a:lnTo>
                    <a:lnTo>
                      <a:pt x="1138" y="2458"/>
                    </a:lnTo>
                    <a:lnTo>
                      <a:pt x="1194" y="2540"/>
                    </a:lnTo>
                    <a:lnTo>
                      <a:pt x="1286" y="2586"/>
                    </a:lnTo>
                    <a:lnTo>
                      <a:pt x="1382" y="2574"/>
                    </a:lnTo>
                    <a:lnTo>
                      <a:pt x="1280" y="2520"/>
                    </a:lnTo>
                    <a:lnTo>
                      <a:pt x="1266" y="2472"/>
                    </a:lnTo>
                    <a:lnTo>
                      <a:pt x="1288" y="2428"/>
                    </a:lnTo>
                    <a:lnTo>
                      <a:pt x="1244" y="2394"/>
                    </a:lnTo>
                    <a:lnTo>
                      <a:pt x="1284" y="2334"/>
                    </a:lnTo>
                    <a:lnTo>
                      <a:pt x="1244" y="2300"/>
                    </a:lnTo>
                    <a:lnTo>
                      <a:pt x="1288" y="2306"/>
                    </a:lnTo>
                    <a:lnTo>
                      <a:pt x="1286" y="2244"/>
                    </a:lnTo>
                    <a:lnTo>
                      <a:pt x="1330" y="2268"/>
                    </a:lnTo>
                    <a:lnTo>
                      <a:pt x="1368" y="2228"/>
                    </a:lnTo>
                    <a:lnTo>
                      <a:pt x="1334" y="2160"/>
                    </a:lnTo>
                    <a:lnTo>
                      <a:pt x="1382" y="2184"/>
                    </a:lnTo>
                    <a:lnTo>
                      <a:pt x="1448" y="2076"/>
                    </a:lnTo>
                    <a:lnTo>
                      <a:pt x="1468" y="2052"/>
                    </a:lnTo>
                    <a:lnTo>
                      <a:pt x="1476" y="1982"/>
                    </a:lnTo>
                    <a:lnTo>
                      <a:pt x="1568" y="1950"/>
                    </a:lnTo>
                    <a:lnTo>
                      <a:pt x="1612" y="1880"/>
                    </a:lnTo>
                    <a:lnTo>
                      <a:pt x="1628" y="1830"/>
                    </a:lnTo>
                    <a:lnTo>
                      <a:pt x="1622" y="1746"/>
                    </a:lnTo>
                    <a:lnTo>
                      <a:pt x="1692" y="1644"/>
                    </a:lnTo>
                    <a:lnTo>
                      <a:pt x="1652" y="1578"/>
                    </a:lnTo>
                    <a:lnTo>
                      <a:pt x="1552" y="1538"/>
                    </a:lnTo>
                    <a:lnTo>
                      <a:pt x="1448" y="1500"/>
                    </a:lnTo>
                    <a:lnTo>
                      <a:pt x="1376" y="1494"/>
                    </a:lnTo>
                    <a:lnTo>
                      <a:pt x="1376" y="1410"/>
                    </a:lnTo>
                    <a:lnTo>
                      <a:pt x="1262" y="1356"/>
                    </a:lnTo>
                    <a:lnTo>
                      <a:pt x="1166" y="1272"/>
                    </a:lnTo>
                    <a:lnTo>
                      <a:pt x="1104" y="1280"/>
                    </a:lnTo>
                    <a:lnTo>
                      <a:pt x="1048" y="1276"/>
                    </a:lnTo>
                    <a:lnTo>
                      <a:pt x="1020" y="1244"/>
                    </a:lnTo>
                    <a:lnTo>
                      <a:pt x="974" y="1260"/>
                    </a:lnTo>
                    <a:lnTo>
                      <a:pt x="984" y="1238"/>
                    </a:lnTo>
                    <a:lnTo>
                      <a:pt x="934" y="1268"/>
                    </a:lnTo>
                    <a:lnTo>
                      <a:pt x="904" y="1268"/>
                    </a:lnTo>
                    <a:lnTo>
                      <a:pt x="872" y="1314"/>
                    </a:lnTo>
                    <a:lnTo>
                      <a:pt x="836" y="1272"/>
                    </a:lnTo>
                    <a:lnTo>
                      <a:pt x="794" y="1308"/>
                    </a:lnTo>
                    <a:lnTo>
                      <a:pt x="748" y="1278"/>
                    </a:lnTo>
                    <a:lnTo>
                      <a:pt x="758" y="1242"/>
                    </a:lnTo>
                    <a:lnTo>
                      <a:pt x="758" y="1174"/>
                    </a:lnTo>
                    <a:lnTo>
                      <a:pt x="698" y="1176"/>
                    </a:lnTo>
                    <a:lnTo>
                      <a:pt x="668" y="1140"/>
                    </a:lnTo>
                    <a:lnTo>
                      <a:pt x="736" y="1062"/>
                    </a:lnTo>
                    <a:lnTo>
                      <a:pt x="712" y="1050"/>
                    </a:lnTo>
                    <a:lnTo>
                      <a:pt x="658" y="1062"/>
                    </a:lnTo>
                    <a:lnTo>
                      <a:pt x="632" y="1104"/>
                    </a:lnTo>
                    <a:lnTo>
                      <a:pt x="596" y="1110"/>
                    </a:lnTo>
                    <a:lnTo>
                      <a:pt x="538" y="1066"/>
                    </a:lnTo>
                    <a:lnTo>
                      <a:pt x="568" y="950"/>
                    </a:lnTo>
                    <a:lnTo>
                      <a:pt x="632" y="894"/>
                    </a:lnTo>
                    <a:lnTo>
                      <a:pt x="686" y="894"/>
                    </a:lnTo>
                    <a:lnTo>
                      <a:pt x="740" y="912"/>
                    </a:lnTo>
                    <a:lnTo>
                      <a:pt x="736" y="900"/>
                    </a:lnTo>
                    <a:lnTo>
                      <a:pt x="766" y="868"/>
                    </a:lnTo>
                    <a:lnTo>
                      <a:pt x="842" y="906"/>
                    </a:lnTo>
                    <a:lnTo>
                      <a:pt x="848" y="966"/>
                    </a:lnTo>
                    <a:lnTo>
                      <a:pt x="884" y="984"/>
                    </a:lnTo>
                    <a:lnTo>
                      <a:pt x="896" y="900"/>
                    </a:lnTo>
                    <a:lnTo>
                      <a:pt x="878" y="858"/>
                    </a:lnTo>
                    <a:lnTo>
                      <a:pt x="998" y="806"/>
                    </a:lnTo>
                    <a:lnTo>
                      <a:pt x="1058" y="750"/>
                    </a:lnTo>
                    <a:lnTo>
                      <a:pt x="1100" y="696"/>
                    </a:lnTo>
                    <a:lnTo>
                      <a:pt x="1130" y="672"/>
                    </a:lnTo>
                    <a:lnTo>
                      <a:pt x="1184" y="678"/>
                    </a:lnTo>
                    <a:lnTo>
                      <a:pt x="1190" y="636"/>
                    </a:lnTo>
                    <a:lnTo>
                      <a:pt x="1280" y="588"/>
                    </a:lnTo>
                    <a:lnTo>
                      <a:pt x="1278" y="636"/>
                    </a:lnTo>
                    <a:lnTo>
                      <a:pt x="1360" y="602"/>
                    </a:lnTo>
                    <a:lnTo>
                      <a:pt x="1322" y="570"/>
                    </a:lnTo>
                    <a:lnTo>
                      <a:pt x="1340" y="538"/>
                    </a:lnTo>
                    <a:lnTo>
                      <a:pt x="1320" y="522"/>
                    </a:lnTo>
                    <a:lnTo>
                      <a:pt x="1286" y="546"/>
                    </a:lnTo>
                    <a:lnTo>
                      <a:pt x="1288" y="512"/>
                    </a:lnTo>
                    <a:lnTo>
                      <a:pt x="1400" y="504"/>
                    </a:lnTo>
                    <a:lnTo>
                      <a:pt x="1490" y="480"/>
                    </a:lnTo>
                    <a:lnTo>
                      <a:pt x="1526" y="456"/>
                    </a:lnTo>
                    <a:lnTo>
                      <a:pt x="1484" y="394"/>
                    </a:lnTo>
                    <a:cubicBezTo>
                      <a:pt x="1474" y="370"/>
                      <a:pt x="1479" y="319"/>
                      <a:pt x="1466" y="310"/>
                    </a:cubicBezTo>
                    <a:cubicBezTo>
                      <a:pt x="1456" y="300"/>
                      <a:pt x="1423" y="343"/>
                      <a:pt x="1406" y="342"/>
                    </a:cubicBezTo>
                    <a:lnTo>
                      <a:pt x="1376" y="312"/>
                    </a:lnTo>
                    <a:lnTo>
                      <a:pt x="1376" y="270"/>
                    </a:lnTo>
                    <a:lnTo>
                      <a:pt x="1328" y="264"/>
                    </a:lnTo>
                    <a:lnTo>
                      <a:pt x="1312" y="252"/>
                    </a:lnTo>
                    <a:lnTo>
                      <a:pt x="1256" y="314"/>
                    </a:lnTo>
                    <a:lnTo>
                      <a:pt x="1222" y="364"/>
                    </a:lnTo>
                    <a:lnTo>
                      <a:pt x="1172" y="402"/>
                    </a:lnTo>
                    <a:lnTo>
                      <a:pt x="1136" y="474"/>
                    </a:lnTo>
                    <a:lnTo>
                      <a:pt x="1110" y="444"/>
                    </a:lnTo>
                    <a:lnTo>
                      <a:pt x="1128" y="394"/>
                    </a:lnTo>
                    <a:lnTo>
                      <a:pt x="1038" y="334"/>
                    </a:lnTo>
                    <a:lnTo>
                      <a:pt x="1022" y="304"/>
                    </a:lnTo>
                    <a:lnTo>
                      <a:pt x="1122" y="226"/>
                    </a:lnTo>
                    <a:lnTo>
                      <a:pt x="1184" y="222"/>
                    </a:lnTo>
                    <a:lnTo>
                      <a:pt x="1212" y="240"/>
                    </a:lnTo>
                    <a:lnTo>
                      <a:pt x="1248" y="220"/>
                    </a:lnTo>
                    <a:lnTo>
                      <a:pt x="1300" y="220"/>
                    </a:lnTo>
                    <a:lnTo>
                      <a:pt x="1266" y="198"/>
                    </a:lnTo>
                    <a:lnTo>
                      <a:pt x="1208" y="196"/>
                    </a:lnTo>
                    <a:lnTo>
                      <a:pt x="1250" y="174"/>
                    </a:lnTo>
                    <a:lnTo>
                      <a:pt x="1328" y="172"/>
                    </a:lnTo>
                    <a:lnTo>
                      <a:pt x="1364" y="132"/>
                    </a:lnTo>
                    <a:cubicBezTo>
                      <a:pt x="1346" y="124"/>
                      <a:pt x="1343" y="119"/>
                      <a:pt x="1324" y="122"/>
                    </a:cubicBezTo>
                    <a:cubicBezTo>
                      <a:pt x="1310" y="124"/>
                      <a:pt x="1294" y="132"/>
                      <a:pt x="1286" y="144"/>
                    </a:cubicBezTo>
                    <a:cubicBezTo>
                      <a:pt x="1282" y="149"/>
                      <a:pt x="1274" y="148"/>
                      <a:pt x="1268" y="150"/>
                    </a:cubicBezTo>
                    <a:cubicBezTo>
                      <a:pt x="1266" y="144"/>
                      <a:pt x="1259" y="138"/>
                      <a:pt x="1262" y="132"/>
                    </a:cubicBezTo>
                    <a:cubicBezTo>
                      <a:pt x="1269" y="118"/>
                      <a:pt x="1303" y="134"/>
                      <a:pt x="1262" y="120"/>
                    </a:cubicBezTo>
                    <a:cubicBezTo>
                      <a:pt x="1221" y="134"/>
                      <a:pt x="1252" y="105"/>
                      <a:pt x="1262" y="90"/>
                    </a:cubicBezTo>
                    <a:cubicBezTo>
                      <a:pt x="1260" y="84"/>
                      <a:pt x="1262" y="75"/>
                      <a:pt x="1256" y="72"/>
                    </a:cubicBezTo>
                    <a:cubicBezTo>
                      <a:pt x="1238" y="63"/>
                      <a:pt x="1202" y="102"/>
                      <a:pt x="1202" y="102"/>
                    </a:cubicBezTo>
                    <a:cubicBezTo>
                      <a:pt x="1198" y="108"/>
                      <a:pt x="1186" y="140"/>
                      <a:pt x="1180" y="144"/>
                    </a:cubicBezTo>
                    <a:cubicBezTo>
                      <a:pt x="1169" y="151"/>
                      <a:pt x="1148" y="122"/>
                      <a:pt x="1148" y="122"/>
                    </a:cubicBezTo>
                    <a:cubicBezTo>
                      <a:pt x="1138" y="123"/>
                      <a:pt x="1121" y="137"/>
                      <a:pt x="1106" y="136"/>
                    </a:cubicBezTo>
                    <a:cubicBezTo>
                      <a:pt x="1091" y="135"/>
                      <a:pt x="1074" y="117"/>
                      <a:pt x="1056" y="116"/>
                    </a:cubicBezTo>
                    <a:cubicBezTo>
                      <a:pt x="1038" y="115"/>
                      <a:pt x="1016" y="131"/>
                      <a:pt x="998" y="132"/>
                    </a:cubicBezTo>
                    <a:cubicBezTo>
                      <a:pt x="997" y="132"/>
                      <a:pt x="956" y="125"/>
                      <a:pt x="950" y="120"/>
                    </a:cubicBezTo>
                    <a:cubicBezTo>
                      <a:pt x="918" y="94"/>
                      <a:pt x="960" y="108"/>
                      <a:pt x="920" y="90"/>
                    </a:cubicBezTo>
                    <a:cubicBezTo>
                      <a:pt x="852" y="60"/>
                      <a:pt x="806" y="58"/>
                      <a:pt x="730" y="54"/>
                    </a:cubicBezTo>
                    <a:cubicBezTo>
                      <a:pt x="656" y="39"/>
                      <a:pt x="625" y="15"/>
                      <a:pt x="550" y="0"/>
                    </a:cubicBezTo>
                    <a:cubicBezTo>
                      <a:pt x="510" y="2"/>
                      <a:pt x="486" y="5"/>
                      <a:pt x="446" y="8"/>
                    </a:cubicBezTo>
                    <a:cubicBezTo>
                      <a:pt x="424" y="9"/>
                      <a:pt x="423" y="14"/>
                      <a:pt x="406" y="18"/>
                    </a:cubicBezTo>
                    <a:cubicBezTo>
                      <a:pt x="389" y="22"/>
                      <a:pt x="353" y="24"/>
                      <a:pt x="344" y="32"/>
                    </a:cubicBezTo>
                    <a:cubicBezTo>
                      <a:pt x="346" y="38"/>
                      <a:pt x="354" y="60"/>
                      <a:pt x="350" y="64"/>
                    </a:cubicBezTo>
                    <a:cubicBezTo>
                      <a:pt x="274" y="50"/>
                      <a:pt x="250" y="81"/>
                      <a:pt x="236" y="82"/>
                    </a:cubicBezTo>
                    <a:cubicBezTo>
                      <a:pt x="278" y="110"/>
                      <a:pt x="270" y="72"/>
                      <a:pt x="290" y="102"/>
                    </a:cubicBezTo>
                    <a:cubicBezTo>
                      <a:pt x="234" y="121"/>
                      <a:pt x="178" y="104"/>
                      <a:pt x="128" y="138"/>
                    </a:cubicBezTo>
                    <a:cubicBezTo>
                      <a:pt x="126" y="144"/>
                      <a:pt x="122" y="150"/>
                      <a:pt x="122" y="156"/>
                    </a:cubicBezTo>
                    <a:cubicBezTo>
                      <a:pt x="122" y="162"/>
                      <a:pt x="132" y="170"/>
                      <a:pt x="128" y="174"/>
                    </a:cubicBezTo>
                    <a:cubicBezTo>
                      <a:pt x="126" y="182"/>
                      <a:pt x="109" y="197"/>
                      <a:pt x="112" y="202"/>
                    </a:cubicBezTo>
                    <a:cubicBezTo>
                      <a:pt x="124" y="206"/>
                      <a:pt x="137" y="195"/>
                      <a:pt x="146" y="204"/>
                    </a:cubicBezTo>
                    <a:cubicBezTo>
                      <a:pt x="151" y="209"/>
                      <a:pt x="135" y="213"/>
                      <a:pt x="128" y="216"/>
                    </a:cubicBezTo>
                    <a:cubicBezTo>
                      <a:pt x="116" y="221"/>
                      <a:pt x="104" y="226"/>
                      <a:pt x="92" y="228"/>
                    </a:cubicBezTo>
                    <a:cubicBezTo>
                      <a:pt x="48" y="237"/>
                      <a:pt x="72" y="233"/>
                      <a:pt x="20" y="240"/>
                    </a:cubicBezTo>
                    <a:cubicBezTo>
                      <a:pt x="0" y="247"/>
                      <a:pt x="2" y="240"/>
                      <a:pt x="2" y="252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5" name="Freeform 63"/>
              <p:cNvSpPr>
                <a:spLocks/>
              </p:cNvSpPr>
              <p:nvPr/>
            </p:nvSpPr>
            <p:spPr bwMode="gray">
              <a:xfrm>
                <a:off x="4423" y="2052"/>
                <a:ext cx="35" cy="28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0" y="22"/>
                  </a:cxn>
                  <a:cxn ang="0">
                    <a:pos x="22" y="38"/>
                  </a:cxn>
                  <a:cxn ang="0">
                    <a:pos x="46" y="26"/>
                  </a:cxn>
                  <a:cxn ang="0">
                    <a:pos x="30" y="0"/>
                  </a:cxn>
                  <a:cxn ang="0">
                    <a:pos x="16" y="4"/>
                  </a:cxn>
                </a:cxnLst>
                <a:rect l="0" t="0" r="r" b="b"/>
                <a:pathLst>
                  <a:path w="46" h="38">
                    <a:moveTo>
                      <a:pt x="16" y="4"/>
                    </a:moveTo>
                    <a:lnTo>
                      <a:pt x="0" y="22"/>
                    </a:lnTo>
                    <a:lnTo>
                      <a:pt x="22" y="38"/>
                    </a:lnTo>
                    <a:lnTo>
                      <a:pt x="46" y="26"/>
                    </a:lnTo>
                    <a:lnTo>
                      <a:pt x="30" y="0"/>
                    </a:lnTo>
                    <a:lnTo>
                      <a:pt x="16" y="4"/>
                    </a:ln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6" name="Freeform 64"/>
              <p:cNvSpPr>
                <a:spLocks/>
              </p:cNvSpPr>
              <p:nvPr/>
            </p:nvSpPr>
            <p:spPr bwMode="gray">
              <a:xfrm>
                <a:off x="4738" y="2174"/>
                <a:ext cx="40" cy="3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26" y="44"/>
                  </a:cxn>
                  <a:cxn ang="0">
                    <a:pos x="42" y="42"/>
                  </a:cxn>
                  <a:cxn ang="0">
                    <a:pos x="38" y="16"/>
                  </a:cxn>
                  <a:cxn ang="0">
                    <a:pos x="26" y="2"/>
                  </a:cxn>
                  <a:cxn ang="0">
                    <a:pos x="12" y="0"/>
                  </a:cxn>
                </a:cxnLst>
                <a:rect l="0" t="0" r="r" b="b"/>
                <a:pathLst>
                  <a:path w="52" h="44">
                    <a:moveTo>
                      <a:pt x="12" y="0"/>
                    </a:moveTo>
                    <a:cubicBezTo>
                      <a:pt x="16" y="14"/>
                      <a:pt x="18" y="32"/>
                      <a:pt x="26" y="44"/>
                    </a:cubicBezTo>
                    <a:cubicBezTo>
                      <a:pt x="31" y="43"/>
                      <a:pt x="37" y="44"/>
                      <a:pt x="42" y="42"/>
                    </a:cubicBezTo>
                    <a:cubicBezTo>
                      <a:pt x="52" y="38"/>
                      <a:pt x="48" y="19"/>
                      <a:pt x="38" y="16"/>
                    </a:cubicBezTo>
                    <a:cubicBezTo>
                      <a:pt x="33" y="9"/>
                      <a:pt x="34" y="5"/>
                      <a:pt x="26" y="2"/>
                    </a:cubicBezTo>
                    <a:cubicBezTo>
                      <a:pt x="4" y="4"/>
                      <a:pt x="0" y="8"/>
                      <a:pt x="12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7" name="Freeform 65"/>
              <p:cNvSpPr>
                <a:spLocks/>
              </p:cNvSpPr>
              <p:nvPr/>
            </p:nvSpPr>
            <p:spPr bwMode="gray">
              <a:xfrm>
                <a:off x="5539" y="2230"/>
                <a:ext cx="101" cy="74"/>
              </a:xfrm>
              <a:custGeom>
                <a:avLst/>
                <a:gdLst/>
                <a:ahLst/>
                <a:cxnLst>
                  <a:cxn ang="0">
                    <a:pos x="97" y="0"/>
                  </a:cxn>
                  <a:cxn ang="0">
                    <a:pos x="79" y="8"/>
                  </a:cxn>
                  <a:cxn ang="0">
                    <a:pos x="53" y="24"/>
                  </a:cxn>
                  <a:cxn ang="0">
                    <a:pos x="39" y="40"/>
                  </a:cxn>
                  <a:cxn ang="0">
                    <a:pos x="21" y="52"/>
                  </a:cxn>
                  <a:cxn ang="0">
                    <a:pos x="63" y="82"/>
                  </a:cxn>
                  <a:cxn ang="0">
                    <a:pos x="79" y="94"/>
                  </a:cxn>
                  <a:cxn ang="0">
                    <a:pos x="85" y="92"/>
                  </a:cxn>
                  <a:cxn ang="0">
                    <a:pos x="89" y="86"/>
                  </a:cxn>
                  <a:cxn ang="0">
                    <a:pos x="97" y="98"/>
                  </a:cxn>
                  <a:cxn ang="0">
                    <a:pos x="123" y="86"/>
                  </a:cxn>
                  <a:cxn ang="0">
                    <a:pos x="129" y="74"/>
                  </a:cxn>
                  <a:cxn ang="0">
                    <a:pos x="101" y="40"/>
                  </a:cxn>
                  <a:cxn ang="0">
                    <a:pos x="115" y="24"/>
                  </a:cxn>
                  <a:cxn ang="0">
                    <a:pos x="111" y="4"/>
                  </a:cxn>
                  <a:cxn ang="0">
                    <a:pos x="97" y="0"/>
                  </a:cxn>
                </a:cxnLst>
                <a:rect l="0" t="0" r="r" b="b"/>
                <a:pathLst>
                  <a:path w="131" h="98">
                    <a:moveTo>
                      <a:pt x="97" y="0"/>
                    </a:moveTo>
                    <a:cubicBezTo>
                      <a:pt x="83" y="5"/>
                      <a:pt x="89" y="2"/>
                      <a:pt x="79" y="8"/>
                    </a:cubicBezTo>
                    <a:cubicBezTo>
                      <a:pt x="76" y="18"/>
                      <a:pt x="62" y="18"/>
                      <a:pt x="53" y="24"/>
                    </a:cubicBezTo>
                    <a:cubicBezTo>
                      <a:pt x="49" y="29"/>
                      <a:pt x="44" y="36"/>
                      <a:pt x="39" y="40"/>
                    </a:cubicBezTo>
                    <a:cubicBezTo>
                      <a:pt x="34" y="45"/>
                      <a:pt x="21" y="52"/>
                      <a:pt x="21" y="52"/>
                    </a:cubicBezTo>
                    <a:cubicBezTo>
                      <a:pt x="0" y="84"/>
                      <a:pt x="41" y="75"/>
                      <a:pt x="63" y="82"/>
                    </a:cubicBezTo>
                    <a:cubicBezTo>
                      <a:pt x="68" y="89"/>
                      <a:pt x="71" y="91"/>
                      <a:pt x="79" y="94"/>
                    </a:cubicBezTo>
                    <a:cubicBezTo>
                      <a:pt x="81" y="93"/>
                      <a:pt x="83" y="93"/>
                      <a:pt x="85" y="92"/>
                    </a:cubicBezTo>
                    <a:cubicBezTo>
                      <a:pt x="87" y="90"/>
                      <a:pt x="87" y="85"/>
                      <a:pt x="89" y="86"/>
                    </a:cubicBezTo>
                    <a:cubicBezTo>
                      <a:pt x="93" y="88"/>
                      <a:pt x="97" y="98"/>
                      <a:pt x="97" y="98"/>
                    </a:cubicBezTo>
                    <a:cubicBezTo>
                      <a:pt x="112" y="95"/>
                      <a:pt x="111" y="90"/>
                      <a:pt x="123" y="86"/>
                    </a:cubicBezTo>
                    <a:cubicBezTo>
                      <a:pt x="124" y="82"/>
                      <a:pt x="128" y="78"/>
                      <a:pt x="129" y="74"/>
                    </a:cubicBezTo>
                    <a:cubicBezTo>
                      <a:pt x="131" y="61"/>
                      <a:pt x="108" y="47"/>
                      <a:pt x="101" y="40"/>
                    </a:cubicBezTo>
                    <a:cubicBezTo>
                      <a:pt x="103" y="33"/>
                      <a:pt x="115" y="24"/>
                      <a:pt x="115" y="24"/>
                    </a:cubicBezTo>
                    <a:cubicBezTo>
                      <a:pt x="121" y="15"/>
                      <a:pt x="124" y="8"/>
                      <a:pt x="111" y="4"/>
                    </a:cubicBezTo>
                    <a:cubicBezTo>
                      <a:pt x="101" y="7"/>
                      <a:pt x="97" y="13"/>
                      <a:pt x="97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8" name="Freeform 66"/>
              <p:cNvSpPr>
                <a:spLocks/>
              </p:cNvSpPr>
              <p:nvPr/>
            </p:nvSpPr>
            <p:spPr bwMode="gray">
              <a:xfrm>
                <a:off x="5053" y="2613"/>
                <a:ext cx="162" cy="84"/>
              </a:xfrm>
              <a:custGeom>
                <a:avLst/>
                <a:gdLst/>
                <a:ahLst/>
                <a:cxnLst>
                  <a:cxn ang="0">
                    <a:pos x="47" y="12"/>
                  </a:cxn>
                  <a:cxn ang="0">
                    <a:pos x="17" y="12"/>
                  </a:cxn>
                  <a:cxn ang="0">
                    <a:pos x="5" y="16"/>
                  </a:cxn>
                  <a:cxn ang="0">
                    <a:pos x="25" y="52"/>
                  </a:cxn>
                  <a:cxn ang="0">
                    <a:pos x="51" y="44"/>
                  </a:cxn>
                  <a:cxn ang="0">
                    <a:pos x="93" y="54"/>
                  </a:cxn>
                  <a:cxn ang="0">
                    <a:pos x="111" y="60"/>
                  </a:cxn>
                  <a:cxn ang="0">
                    <a:pos x="133" y="88"/>
                  </a:cxn>
                  <a:cxn ang="0">
                    <a:pos x="141" y="112"/>
                  </a:cxn>
                  <a:cxn ang="0">
                    <a:pos x="157" y="100"/>
                  </a:cxn>
                  <a:cxn ang="0">
                    <a:pos x="169" y="96"/>
                  </a:cxn>
                  <a:cxn ang="0">
                    <a:pos x="187" y="102"/>
                  </a:cxn>
                  <a:cxn ang="0">
                    <a:pos x="195" y="80"/>
                  </a:cxn>
                  <a:cxn ang="0">
                    <a:pos x="153" y="54"/>
                  </a:cxn>
                  <a:cxn ang="0">
                    <a:pos x="105" y="20"/>
                  </a:cxn>
                  <a:cxn ang="0">
                    <a:pos x="53" y="26"/>
                  </a:cxn>
                  <a:cxn ang="0">
                    <a:pos x="47" y="12"/>
                  </a:cxn>
                </a:cxnLst>
                <a:rect l="0" t="0" r="r" b="b"/>
                <a:pathLst>
                  <a:path w="212" h="112">
                    <a:moveTo>
                      <a:pt x="47" y="12"/>
                    </a:moveTo>
                    <a:cubicBezTo>
                      <a:pt x="39" y="0"/>
                      <a:pt x="28" y="7"/>
                      <a:pt x="17" y="12"/>
                    </a:cubicBezTo>
                    <a:cubicBezTo>
                      <a:pt x="13" y="14"/>
                      <a:pt x="5" y="16"/>
                      <a:pt x="5" y="16"/>
                    </a:cubicBezTo>
                    <a:cubicBezTo>
                      <a:pt x="0" y="31"/>
                      <a:pt x="10" y="48"/>
                      <a:pt x="25" y="52"/>
                    </a:cubicBezTo>
                    <a:cubicBezTo>
                      <a:pt x="37" y="50"/>
                      <a:pt x="41" y="47"/>
                      <a:pt x="51" y="44"/>
                    </a:cubicBezTo>
                    <a:cubicBezTo>
                      <a:pt x="65" y="53"/>
                      <a:pt x="76" y="53"/>
                      <a:pt x="93" y="54"/>
                    </a:cubicBezTo>
                    <a:cubicBezTo>
                      <a:pt x="99" y="56"/>
                      <a:pt x="111" y="60"/>
                      <a:pt x="111" y="60"/>
                    </a:cubicBezTo>
                    <a:cubicBezTo>
                      <a:pt x="120" y="69"/>
                      <a:pt x="129" y="75"/>
                      <a:pt x="133" y="88"/>
                    </a:cubicBezTo>
                    <a:cubicBezTo>
                      <a:pt x="125" y="100"/>
                      <a:pt x="126" y="107"/>
                      <a:pt x="141" y="112"/>
                    </a:cubicBezTo>
                    <a:cubicBezTo>
                      <a:pt x="145" y="106"/>
                      <a:pt x="150" y="103"/>
                      <a:pt x="157" y="100"/>
                    </a:cubicBezTo>
                    <a:cubicBezTo>
                      <a:pt x="161" y="98"/>
                      <a:pt x="169" y="96"/>
                      <a:pt x="169" y="96"/>
                    </a:cubicBezTo>
                    <a:cubicBezTo>
                      <a:pt x="175" y="98"/>
                      <a:pt x="187" y="102"/>
                      <a:pt x="187" y="102"/>
                    </a:cubicBezTo>
                    <a:cubicBezTo>
                      <a:pt x="203" y="100"/>
                      <a:pt x="212" y="94"/>
                      <a:pt x="195" y="80"/>
                    </a:cubicBezTo>
                    <a:cubicBezTo>
                      <a:pt x="183" y="70"/>
                      <a:pt x="165" y="66"/>
                      <a:pt x="153" y="54"/>
                    </a:cubicBezTo>
                    <a:cubicBezTo>
                      <a:pt x="141" y="42"/>
                      <a:pt x="122" y="26"/>
                      <a:pt x="105" y="20"/>
                    </a:cubicBezTo>
                    <a:cubicBezTo>
                      <a:pt x="85" y="21"/>
                      <a:pt x="71" y="20"/>
                      <a:pt x="53" y="26"/>
                    </a:cubicBezTo>
                    <a:cubicBezTo>
                      <a:pt x="47" y="24"/>
                      <a:pt x="33" y="12"/>
                      <a:pt x="47" y="12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9" name="Freeform 67"/>
              <p:cNvSpPr>
                <a:spLocks/>
              </p:cNvSpPr>
              <p:nvPr/>
            </p:nvSpPr>
            <p:spPr bwMode="gray">
              <a:xfrm>
                <a:off x="5187" y="2677"/>
                <a:ext cx="101" cy="40"/>
              </a:xfrm>
              <a:custGeom>
                <a:avLst/>
                <a:gdLst/>
                <a:ahLst/>
                <a:cxnLst>
                  <a:cxn ang="0">
                    <a:pos x="57" y="0"/>
                  </a:cxn>
                  <a:cxn ang="0">
                    <a:pos x="43" y="6"/>
                  </a:cxn>
                  <a:cxn ang="0">
                    <a:pos x="31" y="30"/>
                  </a:cxn>
                  <a:cxn ang="0">
                    <a:pos x="15" y="34"/>
                  </a:cxn>
                  <a:cxn ang="0">
                    <a:pos x="3" y="42"/>
                  </a:cxn>
                  <a:cxn ang="0">
                    <a:pos x="13" y="54"/>
                  </a:cxn>
                  <a:cxn ang="0">
                    <a:pos x="133" y="34"/>
                  </a:cxn>
                  <a:cxn ang="0">
                    <a:pos x="123" y="16"/>
                  </a:cxn>
                  <a:cxn ang="0">
                    <a:pos x="105" y="8"/>
                  </a:cxn>
                  <a:cxn ang="0">
                    <a:pos x="101" y="24"/>
                  </a:cxn>
                  <a:cxn ang="0">
                    <a:pos x="89" y="18"/>
                  </a:cxn>
                  <a:cxn ang="0">
                    <a:pos x="67" y="14"/>
                  </a:cxn>
                  <a:cxn ang="0">
                    <a:pos x="57" y="0"/>
                  </a:cxn>
                </a:cxnLst>
                <a:rect l="0" t="0" r="r" b="b"/>
                <a:pathLst>
                  <a:path w="133" h="54">
                    <a:moveTo>
                      <a:pt x="57" y="0"/>
                    </a:moveTo>
                    <a:cubicBezTo>
                      <a:pt x="53" y="3"/>
                      <a:pt x="46" y="2"/>
                      <a:pt x="43" y="6"/>
                    </a:cubicBezTo>
                    <a:cubicBezTo>
                      <a:pt x="36" y="14"/>
                      <a:pt x="43" y="26"/>
                      <a:pt x="31" y="30"/>
                    </a:cubicBezTo>
                    <a:cubicBezTo>
                      <a:pt x="26" y="32"/>
                      <a:pt x="20" y="31"/>
                      <a:pt x="15" y="34"/>
                    </a:cubicBezTo>
                    <a:cubicBezTo>
                      <a:pt x="11" y="36"/>
                      <a:pt x="3" y="42"/>
                      <a:pt x="3" y="42"/>
                    </a:cubicBezTo>
                    <a:cubicBezTo>
                      <a:pt x="0" y="51"/>
                      <a:pt x="5" y="51"/>
                      <a:pt x="13" y="54"/>
                    </a:cubicBezTo>
                    <a:cubicBezTo>
                      <a:pt x="51" y="51"/>
                      <a:pt x="97" y="46"/>
                      <a:pt x="133" y="34"/>
                    </a:cubicBezTo>
                    <a:cubicBezTo>
                      <a:pt x="129" y="28"/>
                      <a:pt x="128" y="21"/>
                      <a:pt x="123" y="16"/>
                    </a:cubicBezTo>
                    <a:cubicBezTo>
                      <a:pt x="118" y="11"/>
                      <a:pt x="105" y="8"/>
                      <a:pt x="105" y="8"/>
                    </a:cubicBezTo>
                    <a:cubicBezTo>
                      <a:pt x="84" y="13"/>
                      <a:pt x="106" y="19"/>
                      <a:pt x="101" y="24"/>
                    </a:cubicBezTo>
                    <a:cubicBezTo>
                      <a:pt x="99" y="26"/>
                      <a:pt x="89" y="18"/>
                      <a:pt x="89" y="18"/>
                    </a:cubicBezTo>
                    <a:cubicBezTo>
                      <a:pt x="83" y="15"/>
                      <a:pt x="73" y="15"/>
                      <a:pt x="67" y="14"/>
                    </a:cubicBezTo>
                    <a:cubicBezTo>
                      <a:pt x="58" y="8"/>
                      <a:pt x="62" y="12"/>
                      <a:pt x="57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0" name="Freeform 68"/>
              <p:cNvSpPr>
                <a:spLocks/>
              </p:cNvSpPr>
              <p:nvPr/>
            </p:nvSpPr>
            <p:spPr bwMode="gray">
              <a:xfrm>
                <a:off x="5294" y="2702"/>
                <a:ext cx="3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7" y="18"/>
                  </a:cxn>
                  <a:cxn ang="0">
                    <a:pos x="27" y="24"/>
                  </a:cxn>
                  <a:cxn ang="0">
                    <a:pos x="33" y="4"/>
                  </a:cxn>
                  <a:cxn ang="0">
                    <a:pos x="13" y="0"/>
                  </a:cxn>
                </a:cxnLst>
                <a:rect l="0" t="0" r="r" b="b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1" name="Freeform 69"/>
              <p:cNvSpPr>
                <a:spLocks/>
              </p:cNvSpPr>
              <p:nvPr/>
            </p:nvSpPr>
            <p:spPr bwMode="gray">
              <a:xfrm>
                <a:off x="5352" y="2705"/>
                <a:ext cx="12" cy="2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0" y="14"/>
                  </a:cxn>
                  <a:cxn ang="0">
                    <a:pos x="16" y="34"/>
                  </a:cxn>
                  <a:cxn ang="0">
                    <a:pos x="12" y="18"/>
                  </a:cxn>
                  <a:cxn ang="0">
                    <a:pos x="16" y="6"/>
                  </a:cxn>
                  <a:cxn ang="0">
                    <a:pos x="14" y="0"/>
                  </a:cxn>
                </a:cxnLst>
                <a:rect l="0" t="0" r="r" b="b"/>
                <a:pathLst>
                  <a:path w="16" h="34">
                    <a:moveTo>
                      <a:pt x="14" y="0"/>
                    </a:moveTo>
                    <a:cubicBezTo>
                      <a:pt x="5" y="3"/>
                      <a:pt x="2" y="4"/>
                      <a:pt x="0" y="14"/>
                    </a:cubicBezTo>
                    <a:cubicBezTo>
                      <a:pt x="3" y="26"/>
                      <a:pt x="4" y="30"/>
                      <a:pt x="16" y="34"/>
                    </a:cubicBezTo>
                    <a:cubicBezTo>
                      <a:pt x="15" y="29"/>
                      <a:pt x="11" y="23"/>
                      <a:pt x="12" y="18"/>
                    </a:cubicBezTo>
                    <a:cubicBezTo>
                      <a:pt x="12" y="14"/>
                      <a:pt x="16" y="6"/>
                      <a:pt x="16" y="6"/>
                    </a:cubicBezTo>
                    <a:cubicBezTo>
                      <a:pt x="9" y="1"/>
                      <a:pt x="8" y="3"/>
                      <a:pt x="14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2" name="Freeform 70"/>
              <p:cNvSpPr>
                <a:spLocks/>
              </p:cNvSpPr>
              <p:nvPr/>
            </p:nvSpPr>
            <p:spPr bwMode="gray">
              <a:xfrm>
                <a:off x="5164" y="1863"/>
                <a:ext cx="185" cy="87"/>
              </a:xfrm>
              <a:custGeom>
                <a:avLst/>
                <a:gdLst/>
                <a:ahLst/>
                <a:cxnLst>
                  <a:cxn ang="0">
                    <a:pos x="64" y="1"/>
                  </a:cxn>
                  <a:cxn ang="0">
                    <a:pos x="24" y="31"/>
                  </a:cxn>
                  <a:cxn ang="0">
                    <a:pos x="6" y="37"/>
                  </a:cxn>
                  <a:cxn ang="0">
                    <a:pos x="0" y="39"/>
                  </a:cxn>
                  <a:cxn ang="0">
                    <a:pos x="26" y="59"/>
                  </a:cxn>
                  <a:cxn ang="0">
                    <a:pos x="38" y="63"/>
                  </a:cxn>
                  <a:cxn ang="0">
                    <a:pos x="68" y="47"/>
                  </a:cxn>
                  <a:cxn ang="0">
                    <a:pos x="80" y="43"/>
                  </a:cxn>
                  <a:cxn ang="0">
                    <a:pos x="82" y="55"/>
                  </a:cxn>
                  <a:cxn ang="0">
                    <a:pos x="64" y="61"/>
                  </a:cxn>
                  <a:cxn ang="0">
                    <a:pos x="72" y="73"/>
                  </a:cxn>
                  <a:cxn ang="0">
                    <a:pos x="40" y="87"/>
                  </a:cxn>
                  <a:cxn ang="0">
                    <a:pos x="70" y="109"/>
                  </a:cxn>
                  <a:cxn ang="0">
                    <a:pos x="82" y="113"/>
                  </a:cxn>
                  <a:cxn ang="0">
                    <a:pos x="118" y="103"/>
                  </a:cxn>
                  <a:cxn ang="0">
                    <a:pos x="150" y="105"/>
                  </a:cxn>
                  <a:cxn ang="0">
                    <a:pos x="168" y="117"/>
                  </a:cxn>
                  <a:cxn ang="0">
                    <a:pos x="204" y="109"/>
                  </a:cxn>
                  <a:cxn ang="0">
                    <a:pos x="224" y="103"/>
                  </a:cxn>
                  <a:cxn ang="0">
                    <a:pos x="222" y="77"/>
                  </a:cxn>
                  <a:cxn ang="0">
                    <a:pos x="234" y="69"/>
                  </a:cxn>
                  <a:cxn ang="0">
                    <a:pos x="238" y="47"/>
                  </a:cxn>
                  <a:cxn ang="0">
                    <a:pos x="210" y="57"/>
                  </a:cxn>
                  <a:cxn ang="0">
                    <a:pos x="200" y="43"/>
                  </a:cxn>
                  <a:cxn ang="0">
                    <a:pos x="172" y="45"/>
                  </a:cxn>
                  <a:cxn ang="0">
                    <a:pos x="134" y="9"/>
                  </a:cxn>
                  <a:cxn ang="0">
                    <a:pos x="94" y="11"/>
                  </a:cxn>
                  <a:cxn ang="0">
                    <a:pos x="82" y="1"/>
                  </a:cxn>
                  <a:cxn ang="0">
                    <a:pos x="64" y="1"/>
                  </a:cxn>
                </a:cxnLst>
                <a:rect l="0" t="0" r="r" b="b"/>
                <a:pathLst>
                  <a:path w="240" h="117">
                    <a:moveTo>
                      <a:pt x="64" y="1"/>
                    </a:moveTo>
                    <a:cubicBezTo>
                      <a:pt x="57" y="21"/>
                      <a:pt x="44" y="24"/>
                      <a:pt x="24" y="31"/>
                    </a:cubicBezTo>
                    <a:cubicBezTo>
                      <a:pt x="18" y="33"/>
                      <a:pt x="12" y="35"/>
                      <a:pt x="6" y="37"/>
                    </a:cubicBezTo>
                    <a:cubicBezTo>
                      <a:pt x="4" y="38"/>
                      <a:pt x="0" y="39"/>
                      <a:pt x="0" y="39"/>
                    </a:cubicBezTo>
                    <a:cubicBezTo>
                      <a:pt x="3" y="55"/>
                      <a:pt x="12" y="54"/>
                      <a:pt x="26" y="59"/>
                    </a:cubicBezTo>
                    <a:cubicBezTo>
                      <a:pt x="30" y="60"/>
                      <a:pt x="38" y="63"/>
                      <a:pt x="38" y="63"/>
                    </a:cubicBezTo>
                    <a:cubicBezTo>
                      <a:pt x="50" y="59"/>
                      <a:pt x="57" y="54"/>
                      <a:pt x="68" y="47"/>
                    </a:cubicBezTo>
                    <a:cubicBezTo>
                      <a:pt x="72" y="45"/>
                      <a:pt x="80" y="43"/>
                      <a:pt x="80" y="43"/>
                    </a:cubicBezTo>
                    <a:cubicBezTo>
                      <a:pt x="82" y="46"/>
                      <a:pt x="88" y="51"/>
                      <a:pt x="82" y="55"/>
                    </a:cubicBezTo>
                    <a:cubicBezTo>
                      <a:pt x="77" y="59"/>
                      <a:pt x="64" y="61"/>
                      <a:pt x="64" y="61"/>
                    </a:cubicBezTo>
                    <a:cubicBezTo>
                      <a:pt x="58" y="70"/>
                      <a:pt x="63" y="70"/>
                      <a:pt x="72" y="73"/>
                    </a:cubicBezTo>
                    <a:cubicBezTo>
                      <a:pt x="77" y="88"/>
                      <a:pt x="50" y="86"/>
                      <a:pt x="40" y="87"/>
                    </a:cubicBezTo>
                    <a:cubicBezTo>
                      <a:pt x="47" y="94"/>
                      <a:pt x="60" y="106"/>
                      <a:pt x="70" y="109"/>
                    </a:cubicBezTo>
                    <a:cubicBezTo>
                      <a:pt x="74" y="110"/>
                      <a:pt x="82" y="113"/>
                      <a:pt x="82" y="113"/>
                    </a:cubicBezTo>
                    <a:cubicBezTo>
                      <a:pt x="99" y="111"/>
                      <a:pt x="104" y="108"/>
                      <a:pt x="118" y="103"/>
                    </a:cubicBezTo>
                    <a:cubicBezTo>
                      <a:pt x="129" y="104"/>
                      <a:pt x="140" y="103"/>
                      <a:pt x="150" y="105"/>
                    </a:cubicBezTo>
                    <a:cubicBezTo>
                      <a:pt x="157" y="107"/>
                      <a:pt x="168" y="117"/>
                      <a:pt x="168" y="117"/>
                    </a:cubicBezTo>
                    <a:cubicBezTo>
                      <a:pt x="193" y="115"/>
                      <a:pt x="188" y="116"/>
                      <a:pt x="204" y="109"/>
                    </a:cubicBezTo>
                    <a:cubicBezTo>
                      <a:pt x="210" y="106"/>
                      <a:pt x="224" y="103"/>
                      <a:pt x="224" y="103"/>
                    </a:cubicBezTo>
                    <a:cubicBezTo>
                      <a:pt x="223" y="98"/>
                      <a:pt x="217" y="82"/>
                      <a:pt x="222" y="77"/>
                    </a:cubicBezTo>
                    <a:cubicBezTo>
                      <a:pt x="225" y="73"/>
                      <a:pt x="234" y="69"/>
                      <a:pt x="234" y="69"/>
                    </a:cubicBezTo>
                    <a:cubicBezTo>
                      <a:pt x="237" y="59"/>
                      <a:pt x="240" y="59"/>
                      <a:pt x="238" y="47"/>
                    </a:cubicBezTo>
                    <a:cubicBezTo>
                      <a:pt x="228" y="49"/>
                      <a:pt x="219" y="51"/>
                      <a:pt x="210" y="57"/>
                    </a:cubicBezTo>
                    <a:cubicBezTo>
                      <a:pt x="201" y="71"/>
                      <a:pt x="201" y="50"/>
                      <a:pt x="200" y="43"/>
                    </a:cubicBezTo>
                    <a:cubicBezTo>
                      <a:pt x="189" y="45"/>
                      <a:pt x="182" y="48"/>
                      <a:pt x="172" y="45"/>
                    </a:cubicBezTo>
                    <a:cubicBezTo>
                      <a:pt x="161" y="34"/>
                      <a:pt x="148" y="14"/>
                      <a:pt x="134" y="9"/>
                    </a:cubicBezTo>
                    <a:cubicBezTo>
                      <a:pt x="119" y="11"/>
                      <a:pt x="108" y="13"/>
                      <a:pt x="94" y="11"/>
                    </a:cubicBezTo>
                    <a:cubicBezTo>
                      <a:pt x="92" y="9"/>
                      <a:pt x="85" y="2"/>
                      <a:pt x="82" y="1"/>
                    </a:cubicBezTo>
                    <a:cubicBezTo>
                      <a:pt x="74" y="0"/>
                      <a:pt x="72" y="9"/>
                      <a:pt x="64" y="1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3" name="Freeform 71"/>
              <p:cNvSpPr>
                <a:spLocks/>
              </p:cNvSpPr>
              <p:nvPr/>
            </p:nvSpPr>
            <p:spPr bwMode="gray">
              <a:xfrm>
                <a:off x="5246" y="1822"/>
                <a:ext cx="150" cy="60"/>
              </a:xfrm>
              <a:custGeom>
                <a:avLst/>
                <a:gdLst/>
                <a:ahLst/>
                <a:cxnLst>
                  <a:cxn ang="0">
                    <a:pos x="97" y="10"/>
                  </a:cxn>
                  <a:cxn ang="0">
                    <a:pos x="13" y="24"/>
                  </a:cxn>
                  <a:cxn ang="0">
                    <a:pos x="9" y="34"/>
                  </a:cxn>
                  <a:cxn ang="0">
                    <a:pos x="57" y="52"/>
                  </a:cxn>
                  <a:cxn ang="0">
                    <a:pos x="135" y="74"/>
                  </a:cxn>
                  <a:cxn ang="0">
                    <a:pos x="175" y="68"/>
                  </a:cxn>
                  <a:cxn ang="0">
                    <a:pos x="187" y="64"/>
                  </a:cxn>
                  <a:cxn ang="0">
                    <a:pos x="175" y="44"/>
                  </a:cxn>
                  <a:cxn ang="0">
                    <a:pos x="163" y="36"/>
                  </a:cxn>
                  <a:cxn ang="0">
                    <a:pos x="129" y="26"/>
                  </a:cxn>
                  <a:cxn ang="0">
                    <a:pos x="97" y="10"/>
                  </a:cxn>
                </a:cxnLst>
                <a:rect l="0" t="0" r="r" b="b"/>
                <a:pathLst>
                  <a:path w="194" h="80">
                    <a:moveTo>
                      <a:pt x="97" y="10"/>
                    </a:moveTo>
                    <a:cubicBezTo>
                      <a:pt x="70" y="19"/>
                      <a:pt x="42" y="22"/>
                      <a:pt x="13" y="24"/>
                    </a:cubicBezTo>
                    <a:cubicBezTo>
                      <a:pt x="9" y="25"/>
                      <a:pt x="0" y="26"/>
                      <a:pt x="9" y="34"/>
                    </a:cubicBezTo>
                    <a:cubicBezTo>
                      <a:pt x="21" y="44"/>
                      <a:pt x="43" y="43"/>
                      <a:pt x="57" y="52"/>
                    </a:cubicBezTo>
                    <a:cubicBezTo>
                      <a:pt x="75" y="80"/>
                      <a:pt x="104" y="73"/>
                      <a:pt x="135" y="74"/>
                    </a:cubicBezTo>
                    <a:cubicBezTo>
                      <a:pt x="153" y="73"/>
                      <a:pt x="159" y="73"/>
                      <a:pt x="175" y="68"/>
                    </a:cubicBezTo>
                    <a:cubicBezTo>
                      <a:pt x="179" y="67"/>
                      <a:pt x="187" y="64"/>
                      <a:pt x="187" y="64"/>
                    </a:cubicBezTo>
                    <a:cubicBezTo>
                      <a:pt x="194" y="53"/>
                      <a:pt x="184" y="49"/>
                      <a:pt x="175" y="44"/>
                    </a:cubicBezTo>
                    <a:cubicBezTo>
                      <a:pt x="171" y="42"/>
                      <a:pt x="163" y="36"/>
                      <a:pt x="163" y="36"/>
                    </a:cubicBezTo>
                    <a:cubicBezTo>
                      <a:pt x="140" y="41"/>
                      <a:pt x="147" y="38"/>
                      <a:pt x="129" y="26"/>
                    </a:cubicBezTo>
                    <a:cubicBezTo>
                      <a:pt x="123" y="17"/>
                      <a:pt x="107" y="0"/>
                      <a:pt x="97" y="1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4" name="Freeform 72"/>
              <p:cNvSpPr>
                <a:spLocks/>
              </p:cNvSpPr>
              <p:nvPr/>
            </p:nvSpPr>
            <p:spPr bwMode="gray">
              <a:xfrm>
                <a:off x="5456" y="1892"/>
                <a:ext cx="239" cy="189"/>
              </a:xfrm>
              <a:custGeom>
                <a:avLst/>
                <a:gdLst/>
                <a:ahLst/>
                <a:cxnLst>
                  <a:cxn ang="0">
                    <a:pos x="67" y="9"/>
                  </a:cxn>
                  <a:cxn ang="0">
                    <a:pos x="51" y="23"/>
                  </a:cxn>
                  <a:cxn ang="0">
                    <a:pos x="21" y="39"/>
                  </a:cxn>
                  <a:cxn ang="0">
                    <a:pos x="53" y="77"/>
                  </a:cxn>
                  <a:cxn ang="0">
                    <a:pos x="79" y="85"/>
                  </a:cxn>
                  <a:cxn ang="0">
                    <a:pos x="103" y="99"/>
                  </a:cxn>
                  <a:cxn ang="0">
                    <a:pos x="127" y="85"/>
                  </a:cxn>
                  <a:cxn ang="0">
                    <a:pos x="143" y="101"/>
                  </a:cxn>
                  <a:cxn ang="0">
                    <a:pos x="149" y="127"/>
                  </a:cxn>
                  <a:cxn ang="0">
                    <a:pos x="115" y="151"/>
                  </a:cxn>
                  <a:cxn ang="0">
                    <a:pos x="89" y="173"/>
                  </a:cxn>
                  <a:cxn ang="0">
                    <a:pos x="69" y="169"/>
                  </a:cxn>
                  <a:cxn ang="0">
                    <a:pos x="57" y="165"/>
                  </a:cxn>
                  <a:cxn ang="0">
                    <a:pos x="43" y="187"/>
                  </a:cxn>
                  <a:cxn ang="0">
                    <a:pos x="39" y="199"/>
                  </a:cxn>
                  <a:cxn ang="0">
                    <a:pos x="73" y="205"/>
                  </a:cxn>
                  <a:cxn ang="0">
                    <a:pos x="95" y="203"/>
                  </a:cxn>
                  <a:cxn ang="0">
                    <a:pos x="115" y="231"/>
                  </a:cxn>
                  <a:cxn ang="0">
                    <a:pos x="127" y="235"/>
                  </a:cxn>
                  <a:cxn ang="0">
                    <a:pos x="139" y="239"/>
                  </a:cxn>
                  <a:cxn ang="0">
                    <a:pos x="155" y="251"/>
                  </a:cxn>
                  <a:cxn ang="0">
                    <a:pos x="181" y="237"/>
                  </a:cxn>
                  <a:cxn ang="0">
                    <a:pos x="203" y="235"/>
                  </a:cxn>
                  <a:cxn ang="0">
                    <a:pos x="229" y="213"/>
                  </a:cxn>
                  <a:cxn ang="0">
                    <a:pos x="225" y="185"/>
                  </a:cxn>
                  <a:cxn ang="0">
                    <a:pos x="217" y="173"/>
                  </a:cxn>
                  <a:cxn ang="0">
                    <a:pos x="233" y="167"/>
                  </a:cxn>
                  <a:cxn ang="0">
                    <a:pos x="245" y="183"/>
                  </a:cxn>
                  <a:cxn ang="0">
                    <a:pos x="247" y="197"/>
                  </a:cxn>
                  <a:cxn ang="0">
                    <a:pos x="261" y="193"/>
                  </a:cxn>
                  <a:cxn ang="0">
                    <a:pos x="303" y="169"/>
                  </a:cxn>
                  <a:cxn ang="0">
                    <a:pos x="293" y="147"/>
                  </a:cxn>
                  <a:cxn ang="0">
                    <a:pos x="259" y="123"/>
                  </a:cxn>
                  <a:cxn ang="0">
                    <a:pos x="265" y="107"/>
                  </a:cxn>
                  <a:cxn ang="0">
                    <a:pos x="277" y="103"/>
                  </a:cxn>
                  <a:cxn ang="0">
                    <a:pos x="253" y="63"/>
                  </a:cxn>
                  <a:cxn ang="0">
                    <a:pos x="233" y="59"/>
                  </a:cxn>
                  <a:cxn ang="0">
                    <a:pos x="221" y="55"/>
                  </a:cxn>
                  <a:cxn ang="0">
                    <a:pos x="201" y="33"/>
                  </a:cxn>
                  <a:cxn ang="0">
                    <a:pos x="155" y="45"/>
                  </a:cxn>
                  <a:cxn ang="0">
                    <a:pos x="167" y="25"/>
                  </a:cxn>
                  <a:cxn ang="0">
                    <a:pos x="139" y="17"/>
                  </a:cxn>
                  <a:cxn ang="0">
                    <a:pos x="119" y="19"/>
                  </a:cxn>
                  <a:cxn ang="0">
                    <a:pos x="67" y="9"/>
                  </a:cxn>
                </a:cxnLst>
                <a:rect l="0" t="0" r="r" b="b"/>
                <a:pathLst>
                  <a:path w="310" h="254">
                    <a:moveTo>
                      <a:pt x="67" y="9"/>
                    </a:moveTo>
                    <a:cubicBezTo>
                      <a:pt x="63" y="15"/>
                      <a:pt x="51" y="23"/>
                      <a:pt x="51" y="23"/>
                    </a:cubicBezTo>
                    <a:cubicBezTo>
                      <a:pt x="43" y="34"/>
                      <a:pt x="33" y="35"/>
                      <a:pt x="21" y="39"/>
                    </a:cubicBezTo>
                    <a:cubicBezTo>
                      <a:pt x="0" y="71"/>
                      <a:pt x="30" y="74"/>
                      <a:pt x="53" y="77"/>
                    </a:cubicBezTo>
                    <a:cubicBezTo>
                      <a:pt x="61" y="89"/>
                      <a:pt x="63" y="87"/>
                      <a:pt x="79" y="85"/>
                    </a:cubicBezTo>
                    <a:cubicBezTo>
                      <a:pt x="88" y="88"/>
                      <a:pt x="93" y="96"/>
                      <a:pt x="103" y="99"/>
                    </a:cubicBezTo>
                    <a:cubicBezTo>
                      <a:pt x="117" y="96"/>
                      <a:pt x="116" y="89"/>
                      <a:pt x="127" y="85"/>
                    </a:cubicBezTo>
                    <a:cubicBezTo>
                      <a:pt x="134" y="90"/>
                      <a:pt x="138" y="94"/>
                      <a:pt x="143" y="101"/>
                    </a:cubicBezTo>
                    <a:cubicBezTo>
                      <a:pt x="140" y="116"/>
                      <a:pt x="134" y="117"/>
                      <a:pt x="149" y="127"/>
                    </a:cubicBezTo>
                    <a:cubicBezTo>
                      <a:pt x="161" y="144"/>
                      <a:pt x="126" y="147"/>
                      <a:pt x="115" y="151"/>
                    </a:cubicBezTo>
                    <a:cubicBezTo>
                      <a:pt x="109" y="160"/>
                      <a:pt x="100" y="169"/>
                      <a:pt x="89" y="173"/>
                    </a:cubicBezTo>
                    <a:cubicBezTo>
                      <a:pt x="81" y="172"/>
                      <a:pt x="76" y="171"/>
                      <a:pt x="69" y="169"/>
                    </a:cubicBezTo>
                    <a:cubicBezTo>
                      <a:pt x="65" y="168"/>
                      <a:pt x="57" y="165"/>
                      <a:pt x="57" y="165"/>
                    </a:cubicBezTo>
                    <a:cubicBezTo>
                      <a:pt x="46" y="169"/>
                      <a:pt x="46" y="177"/>
                      <a:pt x="43" y="187"/>
                    </a:cubicBezTo>
                    <a:cubicBezTo>
                      <a:pt x="42" y="191"/>
                      <a:pt x="39" y="199"/>
                      <a:pt x="39" y="199"/>
                    </a:cubicBezTo>
                    <a:cubicBezTo>
                      <a:pt x="50" y="203"/>
                      <a:pt x="61" y="204"/>
                      <a:pt x="73" y="205"/>
                    </a:cubicBezTo>
                    <a:cubicBezTo>
                      <a:pt x="82" y="203"/>
                      <a:pt x="86" y="201"/>
                      <a:pt x="95" y="203"/>
                    </a:cubicBezTo>
                    <a:cubicBezTo>
                      <a:pt x="107" y="211"/>
                      <a:pt x="111" y="218"/>
                      <a:pt x="115" y="231"/>
                    </a:cubicBezTo>
                    <a:cubicBezTo>
                      <a:pt x="116" y="235"/>
                      <a:pt x="123" y="234"/>
                      <a:pt x="127" y="235"/>
                    </a:cubicBezTo>
                    <a:cubicBezTo>
                      <a:pt x="131" y="236"/>
                      <a:pt x="139" y="239"/>
                      <a:pt x="139" y="239"/>
                    </a:cubicBezTo>
                    <a:cubicBezTo>
                      <a:pt x="144" y="246"/>
                      <a:pt x="147" y="248"/>
                      <a:pt x="155" y="251"/>
                    </a:cubicBezTo>
                    <a:cubicBezTo>
                      <a:pt x="169" y="250"/>
                      <a:pt x="187" y="254"/>
                      <a:pt x="181" y="237"/>
                    </a:cubicBezTo>
                    <a:cubicBezTo>
                      <a:pt x="184" y="220"/>
                      <a:pt x="192" y="228"/>
                      <a:pt x="203" y="235"/>
                    </a:cubicBezTo>
                    <a:cubicBezTo>
                      <a:pt x="224" y="233"/>
                      <a:pt x="224" y="232"/>
                      <a:pt x="229" y="213"/>
                    </a:cubicBezTo>
                    <a:cubicBezTo>
                      <a:pt x="229" y="211"/>
                      <a:pt x="229" y="192"/>
                      <a:pt x="225" y="185"/>
                    </a:cubicBezTo>
                    <a:cubicBezTo>
                      <a:pt x="223" y="181"/>
                      <a:pt x="217" y="173"/>
                      <a:pt x="217" y="173"/>
                    </a:cubicBezTo>
                    <a:cubicBezTo>
                      <a:pt x="220" y="163"/>
                      <a:pt x="224" y="165"/>
                      <a:pt x="233" y="167"/>
                    </a:cubicBezTo>
                    <a:cubicBezTo>
                      <a:pt x="240" y="172"/>
                      <a:pt x="242" y="175"/>
                      <a:pt x="245" y="183"/>
                    </a:cubicBezTo>
                    <a:cubicBezTo>
                      <a:pt x="246" y="188"/>
                      <a:pt x="244" y="193"/>
                      <a:pt x="247" y="197"/>
                    </a:cubicBezTo>
                    <a:cubicBezTo>
                      <a:pt x="250" y="201"/>
                      <a:pt x="256" y="194"/>
                      <a:pt x="261" y="193"/>
                    </a:cubicBezTo>
                    <a:cubicBezTo>
                      <a:pt x="276" y="188"/>
                      <a:pt x="290" y="178"/>
                      <a:pt x="303" y="169"/>
                    </a:cubicBezTo>
                    <a:cubicBezTo>
                      <a:pt x="310" y="158"/>
                      <a:pt x="302" y="153"/>
                      <a:pt x="293" y="147"/>
                    </a:cubicBezTo>
                    <a:cubicBezTo>
                      <a:pt x="281" y="129"/>
                      <a:pt x="283" y="126"/>
                      <a:pt x="259" y="123"/>
                    </a:cubicBezTo>
                    <a:cubicBezTo>
                      <a:pt x="256" y="115"/>
                      <a:pt x="257" y="111"/>
                      <a:pt x="265" y="107"/>
                    </a:cubicBezTo>
                    <a:cubicBezTo>
                      <a:pt x="269" y="105"/>
                      <a:pt x="277" y="103"/>
                      <a:pt x="277" y="103"/>
                    </a:cubicBezTo>
                    <a:cubicBezTo>
                      <a:pt x="287" y="88"/>
                      <a:pt x="269" y="66"/>
                      <a:pt x="253" y="63"/>
                    </a:cubicBezTo>
                    <a:cubicBezTo>
                      <a:pt x="239" y="60"/>
                      <a:pt x="244" y="62"/>
                      <a:pt x="233" y="59"/>
                    </a:cubicBezTo>
                    <a:cubicBezTo>
                      <a:pt x="229" y="58"/>
                      <a:pt x="221" y="55"/>
                      <a:pt x="221" y="55"/>
                    </a:cubicBezTo>
                    <a:cubicBezTo>
                      <a:pt x="200" y="60"/>
                      <a:pt x="217" y="38"/>
                      <a:pt x="201" y="33"/>
                    </a:cubicBezTo>
                    <a:cubicBezTo>
                      <a:pt x="185" y="35"/>
                      <a:pt x="169" y="36"/>
                      <a:pt x="155" y="45"/>
                    </a:cubicBezTo>
                    <a:cubicBezTo>
                      <a:pt x="145" y="30"/>
                      <a:pt x="152" y="30"/>
                      <a:pt x="167" y="25"/>
                    </a:cubicBezTo>
                    <a:cubicBezTo>
                      <a:pt x="163" y="10"/>
                      <a:pt x="155" y="15"/>
                      <a:pt x="139" y="17"/>
                    </a:cubicBezTo>
                    <a:cubicBezTo>
                      <a:pt x="131" y="20"/>
                      <a:pt x="127" y="22"/>
                      <a:pt x="119" y="19"/>
                    </a:cubicBezTo>
                    <a:cubicBezTo>
                      <a:pt x="106" y="0"/>
                      <a:pt x="74" y="29"/>
                      <a:pt x="67" y="9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5" name="Freeform 73"/>
              <p:cNvSpPr>
                <a:spLocks/>
              </p:cNvSpPr>
              <p:nvPr/>
            </p:nvSpPr>
            <p:spPr bwMode="gray">
              <a:xfrm>
                <a:off x="5454" y="1810"/>
                <a:ext cx="45" cy="37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0" y="10"/>
                  </a:cxn>
                  <a:cxn ang="0">
                    <a:pos x="30" y="40"/>
                  </a:cxn>
                  <a:cxn ang="0">
                    <a:pos x="48" y="50"/>
                  </a:cxn>
                  <a:cxn ang="0">
                    <a:pos x="58" y="28"/>
                  </a:cxn>
                  <a:cxn ang="0">
                    <a:pos x="44" y="8"/>
                  </a:cxn>
                  <a:cxn ang="0">
                    <a:pos x="26" y="0"/>
                  </a:cxn>
                </a:cxnLst>
                <a:rect l="0" t="0" r="r" b="b"/>
                <a:pathLst>
                  <a:path w="59" h="50">
                    <a:moveTo>
                      <a:pt x="26" y="0"/>
                    </a:moveTo>
                    <a:cubicBezTo>
                      <a:pt x="13" y="2"/>
                      <a:pt x="7" y="0"/>
                      <a:pt x="0" y="10"/>
                    </a:cubicBezTo>
                    <a:cubicBezTo>
                      <a:pt x="4" y="22"/>
                      <a:pt x="18" y="36"/>
                      <a:pt x="30" y="40"/>
                    </a:cubicBezTo>
                    <a:cubicBezTo>
                      <a:pt x="37" y="42"/>
                      <a:pt x="48" y="50"/>
                      <a:pt x="48" y="50"/>
                    </a:cubicBezTo>
                    <a:cubicBezTo>
                      <a:pt x="57" y="44"/>
                      <a:pt x="55" y="37"/>
                      <a:pt x="58" y="28"/>
                    </a:cubicBezTo>
                    <a:cubicBezTo>
                      <a:pt x="55" y="11"/>
                      <a:pt x="59" y="18"/>
                      <a:pt x="44" y="8"/>
                    </a:cubicBezTo>
                    <a:cubicBezTo>
                      <a:pt x="42" y="6"/>
                      <a:pt x="26" y="5"/>
                      <a:pt x="26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6" name="Freeform 74"/>
              <p:cNvSpPr>
                <a:spLocks/>
              </p:cNvSpPr>
              <p:nvPr/>
            </p:nvSpPr>
            <p:spPr bwMode="gray">
              <a:xfrm>
                <a:off x="5368" y="1880"/>
                <a:ext cx="67" cy="41"/>
              </a:xfrm>
              <a:custGeom>
                <a:avLst/>
                <a:gdLst/>
                <a:ahLst/>
                <a:cxnLst>
                  <a:cxn ang="0">
                    <a:pos x="44" y="7"/>
                  </a:cxn>
                  <a:cxn ang="0">
                    <a:pos x="24" y="25"/>
                  </a:cxn>
                  <a:cxn ang="0">
                    <a:pos x="4" y="27"/>
                  </a:cxn>
                  <a:cxn ang="0">
                    <a:pos x="16" y="57"/>
                  </a:cxn>
                  <a:cxn ang="0">
                    <a:pos x="74" y="35"/>
                  </a:cxn>
                  <a:cxn ang="0">
                    <a:pos x="86" y="17"/>
                  </a:cxn>
                  <a:cxn ang="0">
                    <a:pos x="56" y="7"/>
                  </a:cxn>
                  <a:cxn ang="0">
                    <a:pos x="44" y="7"/>
                  </a:cxn>
                </a:cxnLst>
                <a:rect l="0" t="0" r="r" b="b"/>
                <a:pathLst>
                  <a:path w="86" h="57">
                    <a:moveTo>
                      <a:pt x="44" y="7"/>
                    </a:moveTo>
                    <a:cubicBezTo>
                      <a:pt x="39" y="14"/>
                      <a:pt x="31" y="20"/>
                      <a:pt x="24" y="25"/>
                    </a:cubicBezTo>
                    <a:cubicBezTo>
                      <a:pt x="16" y="19"/>
                      <a:pt x="12" y="22"/>
                      <a:pt x="4" y="27"/>
                    </a:cubicBezTo>
                    <a:cubicBezTo>
                      <a:pt x="0" y="38"/>
                      <a:pt x="4" y="53"/>
                      <a:pt x="16" y="57"/>
                    </a:cubicBezTo>
                    <a:cubicBezTo>
                      <a:pt x="33" y="51"/>
                      <a:pt x="60" y="45"/>
                      <a:pt x="74" y="35"/>
                    </a:cubicBezTo>
                    <a:cubicBezTo>
                      <a:pt x="78" y="29"/>
                      <a:pt x="86" y="17"/>
                      <a:pt x="86" y="17"/>
                    </a:cubicBezTo>
                    <a:cubicBezTo>
                      <a:pt x="80" y="0"/>
                      <a:pt x="74" y="5"/>
                      <a:pt x="56" y="7"/>
                    </a:cubicBezTo>
                    <a:cubicBezTo>
                      <a:pt x="43" y="11"/>
                      <a:pt x="44" y="15"/>
                      <a:pt x="44" y="7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7" name="Freeform 75"/>
              <p:cNvSpPr>
                <a:spLocks/>
              </p:cNvSpPr>
              <p:nvPr/>
            </p:nvSpPr>
            <p:spPr bwMode="gray">
              <a:xfrm>
                <a:off x="5438" y="1888"/>
                <a:ext cx="55" cy="24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10" y="16"/>
                  </a:cxn>
                  <a:cxn ang="0">
                    <a:pos x="24" y="34"/>
                  </a:cxn>
                  <a:cxn ang="0">
                    <a:pos x="52" y="28"/>
                  </a:cxn>
                  <a:cxn ang="0">
                    <a:pos x="64" y="20"/>
                  </a:cxn>
                  <a:cxn ang="0">
                    <a:pos x="40" y="0"/>
                  </a:cxn>
                </a:cxnLst>
                <a:rect l="0" t="0" r="r" b="b"/>
                <a:pathLst>
                  <a:path w="73" h="34">
                    <a:moveTo>
                      <a:pt x="40" y="0"/>
                    </a:moveTo>
                    <a:cubicBezTo>
                      <a:pt x="30" y="6"/>
                      <a:pt x="20" y="10"/>
                      <a:pt x="10" y="16"/>
                    </a:cubicBezTo>
                    <a:cubicBezTo>
                      <a:pt x="0" y="31"/>
                      <a:pt x="13" y="30"/>
                      <a:pt x="24" y="34"/>
                    </a:cubicBezTo>
                    <a:cubicBezTo>
                      <a:pt x="44" y="31"/>
                      <a:pt x="35" y="34"/>
                      <a:pt x="52" y="28"/>
                    </a:cubicBezTo>
                    <a:cubicBezTo>
                      <a:pt x="57" y="26"/>
                      <a:pt x="64" y="20"/>
                      <a:pt x="64" y="20"/>
                    </a:cubicBezTo>
                    <a:cubicBezTo>
                      <a:pt x="73" y="7"/>
                      <a:pt x="48" y="8"/>
                      <a:pt x="40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8" name="Freeform 76"/>
              <p:cNvSpPr>
                <a:spLocks/>
              </p:cNvSpPr>
              <p:nvPr/>
            </p:nvSpPr>
            <p:spPr bwMode="gray">
              <a:xfrm>
                <a:off x="5408" y="1852"/>
                <a:ext cx="66" cy="34"/>
              </a:xfrm>
              <a:custGeom>
                <a:avLst/>
                <a:gdLst/>
                <a:ahLst/>
                <a:cxnLst>
                  <a:cxn ang="0">
                    <a:pos x="58" y="10"/>
                  </a:cxn>
                  <a:cxn ang="0">
                    <a:pos x="28" y="4"/>
                  </a:cxn>
                  <a:cxn ang="0">
                    <a:pos x="0" y="18"/>
                  </a:cxn>
                  <a:cxn ang="0">
                    <a:pos x="40" y="32"/>
                  </a:cxn>
                  <a:cxn ang="0">
                    <a:pos x="64" y="40"/>
                  </a:cxn>
                  <a:cxn ang="0">
                    <a:pos x="84" y="18"/>
                  </a:cxn>
                  <a:cxn ang="0">
                    <a:pos x="82" y="6"/>
                  </a:cxn>
                  <a:cxn ang="0">
                    <a:pos x="64" y="0"/>
                  </a:cxn>
                  <a:cxn ang="0">
                    <a:pos x="58" y="10"/>
                  </a:cxn>
                </a:cxnLst>
                <a:rect l="0" t="0" r="r" b="b"/>
                <a:pathLst>
                  <a:path w="85" h="45">
                    <a:moveTo>
                      <a:pt x="58" y="10"/>
                    </a:moveTo>
                    <a:cubicBezTo>
                      <a:pt x="39" y="16"/>
                      <a:pt x="45" y="10"/>
                      <a:pt x="28" y="4"/>
                    </a:cubicBezTo>
                    <a:cubicBezTo>
                      <a:pt x="7" y="6"/>
                      <a:pt x="5" y="2"/>
                      <a:pt x="0" y="18"/>
                    </a:cubicBezTo>
                    <a:cubicBezTo>
                      <a:pt x="5" y="34"/>
                      <a:pt x="26" y="31"/>
                      <a:pt x="40" y="32"/>
                    </a:cubicBezTo>
                    <a:cubicBezTo>
                      <a:pt x="50" y="42"/>
                      <a:pt x="49" y="45"/>
                      <a:pt x="64" y="40"/>
                    </a:cubicBezTo>
                    <a:cubicBezTo>
                      <a:pt x="69" y="32"/>
                      <a:pt x="77" y="25"/>
                      <a:pt x="84" y="18"/>
                    </a:cubicBezTo>
                    <a:cubicBezTo>
                      <a:pt x="83" y="14"/>
                      <a:pt x="85" y="9"/>
                      <a:pt x="82" y="6"/>
                    </a:cubicBezTo>
                    <a:cubicBezTo>
                      <a:pt x="78" y="1"/>
                      <a:pt x="64" y="0"/>
                      <a:pt x="64" y="0"/>
                    </a:cubicBezTo>
                    <a:cubicBezTo>
                      <a:pt x="56" y="3"/>
                      <a:pt x="47" y="21"/>
                      <a:pt x="58" y="1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9" name="Freeform 77"/>
              <p:cNvSpPr>
                <a:spLocks/>
              </p:cNvSpPr>
              <p:nvPr/>
            </p:nvSpPr>
            <p:spPr bwMode="gray">
              <a:xfrm>
                <a:off x="5380" y="1820"/>
                <a:ext cx="45" cy="24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0" y="18"/>
                  </a:cxn>
                  <a:cxn ang="0">
                    <a:pos x="20" y="28"/>
                  </a:cxn>
                  <a:cxn ang="0">
                    <a:pos x="28" y="20"/>
                  </a:cxn>
                  <a:cxn ang="0">
                    <a:pos x="52" y="12"/>
                  </a:cxn>
                  <a:cxn ang="0">
                    <a:pos x="44" y="0"/>
                  </a:cxn>
                  <a:cxn ang="0">
                    <a:pos x="16" y="4"/>
                  </a:cxn>
                </a:cxnLst>
                <a:rect l="0" t="0" r="r" b="b"/>
                <a:pathLst>
                  <a:path w="58" h="31">
                    <a:moveTo>
                      <a:pt x="16" y="4"/>
                    </a:moveTo>
                    <a:cubicBezTo>
                      <a:pt x="2" y="13"/>
                      <a:pt x="7" y="8"/>
                      <a:pt x="0" y="18"/>
                    </a:cubicBezTo>
                    <a:cubicBezTo>
                      <a:pt x="5" y="26"/>
                      <a:pt x="11" y="25"/>
                      <a:pt x="20" y="28"/>
                    </a:cubicBezTo>
                    <a:cubicBezTo>
                      <a:pt x="36" y="23"/>
                      <a:pt x="17" y="31"/>
                      <a:pt x="28" y="20"/>
                    </a:cubicBezTo>
                    <a:cubicBezTo>
                      <a:pt x="33" y="15"/>
                      <a:pt x="46" y="13"/>
                      <a:pt x="52" y="12"/>
                    </a:cubicBezTo>
                    <a:cubicBezTo>
                      <a:pt x="58" y="3"/>
                      <a:pt x="53" y="3"/>
                      <a:pt x="44" y="0"/>
                    </a:cubicBezTo>
                    <a:cubicBezTo>
                      <a:pt x="38" y="1"/>
                      <a:pt x="20" y="8"/>
                      <a:pt x="16" y="4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0" name="Freeform 78"/>
              <p:cNvSpPr>
                <a:spLocks/>
              </p:cNvSpPr>
              <p:nvPr/>
            </p:nvSpPr>
            <p:spPr bwMode="gray">
              <a:xfrm>
                <a:off x="5497" y="1823"/>
                <a:ext cx="117" cy="77"/>
              </a:xfrm>
              <a:custGeom>
                <a:avLst/>
                <a:gdLst/>
                <a:ahLst/>
                <a:cxnLst>
                  <a:cxn ang="0">
                    <a:pos x="38" y="0"/>
                  </a:cxn>
                  <a:cxn ang="0">
                    <a:pos x="14" y="6"/>
                  </a:cxn>
                  <a:cxn ang="0">
                    <a:pos x="4" y="38"/>
                  </a:cxn>
                  <a:cxn ang="0">
                    <a:pos x="12" y="56"/>
                  </a:cxn>
                  <a:cxn ang="0">
                    <a:pos x="0" y="72"/>
                  </a:cxn>
                  <a:cxn ang="0">
                    <a:pos x="56" y="86"/>
                  </a:cxn>
                  <a:cxn ang="0">
                    <a:pos x="82" y="92"/>
                  </a:cxn>
                  <a:cxn ang="0">
                    <a:pos x="152" y="86"/>
                  </a:cxn>
                  <a:cxn ang="0">
                    <a:pos x="76" y="70"/>
                  </a:cxn>
                  <a:cxn ang="0">
                    <a:pos x="54" y="62"/>
                  </a:cxn>
                  <a:cxn ang="0">
                    <a:pos x="44" y="52"/>
                  </a:cxn>
                  <a:cxn ang="0">
                    <a:pos x="50" y="34"/>
                  </a:cxn>
                  <a:cxn ang="0">
                    <a:pos x="38" y="0"/>
                  </a:cxn>
                </a:cxnLst>
                <a:rect l="0" t="0" r="r" b="b"/>
                <a:pathLst>
                  <a:path w="152" h="102">
                    <a:moveTo>
                      <a:pt x="38" y="0"/>
                    </a:moveTo>
                    <a:cubicBezTo>
                      <a:pt x="22" y="5"/>
                      <a:pt x="30" y="3"/>
                      <a:pt x="14" y="6"/>
                    </a:cubicBezTo>
                    <a:cubicBezTo>
                      <a:pt x="18" y="22"/>
                      <a:pt x="22" y="32"/>
                      <a:pt x="4" y="38"/>
                    </a:cubicBezTo>
                    <a:cubicBezTo>
                      <a:pt x="1" y="47"/>
                      <a:pt x="7" y="49"/>
                      <a:pt x="12" y="56"/>
                    </a:cubicBezTo>
                    <a:cubicBezTo>
                      <a:pt x="10" y="65"/>
                      <a:pt x="9" y="69"/>
                      <a:pt x="0" y="72"/>
                    </a:cubicBezTo>
                    <a:cubicBezTo>
                      <a:pt x="5" y="88"/>
                      <a:pt x="45" y="85"/>
                      <a:pt x="56" y="86"/>
                    </a:cubicBezTo>
                    <a:cubicBezTo>
                      <a:pt x="72" y="97"/>
                      <a:pt x="63" y="95"/>
                      <a:pt x="82" y="92"/>
                    </a:cubicBezTo>
                    <a:cubicBezTo>
                      <a:pt x="86" y="92"/>
                      <a:pt x="147" y="102"/>
                      <a:pt x="152" y="86"/>
                    </a:cubicBezTo>
                    <a:cubicBezTo>
                      <a:pt x="123" y="66"/>
                      <a:pt x="128" y="72"/>
                      <a:pt x="76" y="70"/>
                    </a:cubicBezTo>
                    <a:cubicBezTo>
                      <a:pt x="62" y="56"/>
                      <a:pt x="81" y="73"/>
                      <a:pt x="54" y="62"/>
                    </a:cubicBezTo>
                    <a:cubicBezTo>
                      <a:pt x="50" y="60"/>
                      <a:pt x="48" y="55"/>
                      <a:pt x="44" y="52"/>
                    </a:cubicBezTo>
                    <a:cubicBezTo>
                      <a:pt x="41" y="43"/>
                      <a:pt x="42" y="39"/>
                      <a:pt x="50" y="34"/>
                    </a:cubicBezTo>
                    <a:cubicBezTo>
                      <a:pt x="52" y="27"/>
                      <a:pt x="42" y="9"/>
                      <a:pt x="38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1" name="Freeform 79"/>
              <p:cNvSpPr>
                <a:spLocks/>
              </p:cNvSpPr>
              <p:nvPr/>
            </p:nvSpPr>
            <p:spPr bwMode="gray">
              <a:xfrm>
                <a:off x="4383" y="2067"/>
                <a:ext cx="26" cy="15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4" y="20"/>
                  </a:cxn>
                  <a:cxn ang="0">
                    <a:pos x="4" y="18"/>
                  </a:cxn>
                  <a:cxn ang="0">
                    <a:pos x="4" y="6"/>
                  </a:cxn>
                  <a:cxn ang="0">
                    <a:pos x="34" y="0"/>
                  </a:cxn>
                </a:cxnLst>
                <a:rect l="0" t="0" r="r" b="b"/>
                <a:pathLst>
                  <a:path w="34" h="20">
                    <a:moveTo>
                      <a:pt x="34" y="0"/>
                    </a:moveTo>
                    <a:cubicBezTo>
                      <a:pt x="32" y="10"/>
                      <a:pt x="34" y="17"/>
                      <a:pt x="24" y="20"/>
                    </a:cubicBezTo>
                    <a:cubicBezTo>
                      <a:pt x="17" y="19"/>
                      <a:pt x="10" y="20"/>
                      <a:pt x="4" y="18"/>
                    </a:cubicBezTo>
                    <a:cubicBezTo>
                      <a:pt x="0" y="17"/>
                      <a:pt x="2" y="7"/>
                      <a:pt x="4" y="6"/>
                    </a:cubicBezTo>
                    <a:cubicBezTo>
                      <a:pt x="12" y="0"/>
                      <a:pt x="24" y="0"/>
                      <a:pt x="34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2" name="Freeform 80"/>
              <p:cNvSpPr>
                <a:spLocks/>
              </p:cNvSpPr>
              <p:nvPr/>
            </p:nvSpPr>
            <p:spPr bwMode="gray">
              <a:xfrm>
                <a:off x="5159" y="2576"/>
                <a:ext cx="16" cy="12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3" y="16"/>
                  </a:cxn>
                  <a:cxn ang="0">
                    <a:pos x="3" y="0"/>
                  </a:cxn>
                </a:cxnLst>
                <a:rect l="0" t="0" r="r" b="b"/>
                <a:pathLst>
                  <a:path w="21" h="16">
                    <a:moveTo>
                      <a:pt x="3" y="0"/>
                    </a:moveTo>
                    <a:cubicBezTo>
                      <a:pt x="0" y="9"/>
                      <a:pt x="6" y="11"/>
                      <a:pt x="13" y="16"/>
                    </a:cubicBezTo>
                    <a:cubicBezTo>
                      <a:pt x="21" y="4"/>
                      <a:pt x="16" y="2"/>
                      <a:pt x="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3" name="Freeform 81"/>
              <p:cNvSpPr>
                <a:spLocks/>
              </p:cNvSpPr>
              <p:nvPr/>
            </p:nvSpPr>
            <p:spPr bwMode="gray">
              <a:xfrm>
                <a:off x="5162" y="2601"/>
                <a:ext cx="16" cy="12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3" y="16"/>
                  </a:cxn>
                  <a:cxn ang="0">
                    <a:pos x="3" y="0"/>
                  </a:cxn>
                </a:cxnLst>
                <a:rect l="0" t="0" r="r" b="b"/>
                <a:pathLst>
                  <a:path w="21" h="16">
                    <a:moveTo>
                      <a:pt x="3" y="0"/>
                    </a:moveTo>
                    <a:cubicBezTo>
                      <a:pt x="0" y="9"/>
                      <a:pt x="6" y="11"/>
                      <a:pt x="13" y="16"/>
                    </a:cubicBezTo>
                    <a:cubicBezTo>
                      <a:pt x="21" y="4"/>
                      <a:pt x="16" y="2"/>
                      <a:pt x="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4" name="Freeform 82"/>
              <p:cNvSpPr>
                <a:spLocks/>
              </p:cNvSpPr>
              <p:nvPr/>
            </p:nvSpPr>
            <p:spPr bwMode="gray">
              <a:xfrm>
                <a:off x="5371" y="2732"/>
                <a:ext cx="16" cy="12"/>
              </a:xfrm>
              <a:custGeom>
                <a:avLst/>
                <a:gdLst/>
                <a:ahLst/>
                <a:cxnLst>
                  <a:cxn ang="0">
                    <a:pos x="3" y="0"/>
                  </a:cxn>
                  <a:cxn ang="0">
                    <a:pos x="13" y="16"/>
                  </a:cxn>
                  <a:cxn ang="0">
                    <a:pos x="3" y="0"/>
                  </a:cxn>
                </a:cxnLst>
                <a:rect l="0" t="0" r="r" b="b"/>
                <a:pathLst>
                  <a:path w="21" h="16">
                    <a:moveTo>
                      <a:pt x="3" y="0"/>
                    </a:moveTo>
                    <a:cubicBezTo>
                      <a:pt x="0" y="9"/>
                      <a:pt x="6" y="11"/>
                      <a:pt x="13" y="16"/>
                    </a:cubicBezTo>
                    <a:cubicBezTo>
                      <a:pt x="21" y="4"/>
                      <a:pt x="16" y="2"/>
                      <a:pt x="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5" name="Freeform 83"/>
              <p:cNvSpPr>
                <a:spLocks/>
              </p:cNvSpPr>
              <p:nvPr/>
            </p:nvSpPr>
            <p:spPr bwMode="gray">
              <a:xfrm>
                <a:off x="5498" y="2250"/>
                <a:ext cx="3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7" y="18"/>
                  </a:cxn>
                  <a:cxn ang="0">
                    <a:pos x="27" y="24"/>
                  </a:cxn>
                  <a:cxn ang="0">
                    <a:pos x="33" y="4"/>
                  </a:cxn>
                  <a:cxn ang="0">
                    <a:pos x="13" y="0"/>
                  </a:cxn>
                </a:cxnLst>
                <a:rect l="0" t="0" r="r" b="b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6" name="Freeform 84"/>
              <p:cNvSpPr>
                <a:spLocks/>
              </p:cNvSpPr>
              <p:nvPr/>
            </p:nvSpPr>
            <p:spPr bwMode="gray">
              <a:xfrm>
                <a:off x="5396" y="2046"/>
                <a:ext cx="3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7" y="18"/>
                  </a:cxn>
                  <a:cxn ang="0">
                    <a:pos x="27" y="24"/>
                  </a:cxn>
                  <a:cxn ang="0">
                    <a:pos x="33" y="4"/>
                  </a:cxn>
                  <a:cxn ang="0">
                    <a:pos x="13" y="0"/>
                  </a:cxn>
                </a:cxnLst>
                <a:rect l="0" t="0" r="r" b="b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7" name="Freeform 85"/>
              <p:cNvSpPr>
                <a:spLocks/>
              </p:cNvSpPr>
              <p:nvPr/>
            </p:nvSpPr>
            <p:spPr bwMode="gray">
              <a:xfrm>
                <a:off x="5462" y="1868"/>
                <a:ext cx="40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7" y="18"/>
                  </a:cxn>
                  <a:cxn ang="0">
                    <a:pos x="27" y="24"/>
                  </a:cxn>
                  <a:cxn ang="0">
                    <a:pos x="33" y="4"/>
                  </a:cxn>
                  <a:cxn ang="0">
                    <a:pos x="13" y="0"/>
                  </a:cxn>
                </a:cxnLst>
                <a:rect l="0" t="0" r="r" b="b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8" name="Freeform 86"/>
              <p:cNvSpPr>
                <a:spLocks/>
              </p:cNvSpPr>
              <p:nvPr/>
            </p:nvSpPr>
            <p:spPr bwMode="gray">
              <a:xfrm>
                <a:off x="5527" y="1975"/>
                <a:ext cx="39" cy="18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7" y="18"/>
                  </a:cxn>
                  <a:cxn ang="0">
                    <a:pos x="27" y="24"/>
                  </a:cxn>
                  <a:cxn ang="0">
                    <a:pos x="33" y="4"/>
                  </a:cxn>
                  <a:cxn ang="0">
                    <a:pos x="13" y="0"/>
                  </a:cxn>
                </a:cxnLst>
                <a:rect l="0" t="0" r="r" b="b"/>
                <a:pathLst>
                  <a:path w="51" h="24">
                    <a:moveTo>
                      <a:pt x="13" y="0"/>
                    </a:moveTo>
                    <a:cubicBezTo>
                      <a:pt x="12" y="2"/>
                      <a:pt x="0" y="12"/>
                      <a:pt x="7" y="18"/>
                    </a:cubicBezTo>
                    <a:cubicBezTo>
                      <a:pt x="12" y="22"/>
                      <a:pt x="27" y="24"/>
                      <a:pt x="27" y="24"/>
                    </a:cubicBezTo>
                    <a:cubicBezTo>
                      <a:pt x="44" y="22"/>
                      <a:pt x="51" y="16"/>
                      <a:pt x="33" y="4"/>
                    </a:cubicBezTo>
                    <a:cubicBezTo>
                      <a:pt x="29" y="1"/>
                      <a:pt x="14" y="0"/>
                      <a:pt x="1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9" name="Freeform 87"/>
              <p:cNvSpPr>
                <a:spLocks/>
              </p:cNvSpPr>
              <p:nvPr/>
            </p:nvSpPr>
            <p:spPr bwMode="gray">
              <a:xfrm>
                <a:off x="5543" y="1774"/>
                <a:ext cx="714" cy="345"/>
              </a:xfrm>
              <a:custGeom>
                <a:avLst/>
                <a:gdLst/>
                <a:ahLst/>
                <a:cxnLst>
                  <a:cxn ang="0">
                    <a:pos x="28" y="56"/>
                  </a:cxn>
                  <a:cxn ang="0">
                    <a:pos x="6" y="92"/>
                  </a:cxn>
                  <a:cxn ang="0">
                    <a:pos x="36" y="100"/>
                  </a:cxn>
                  <a:cxn ang="0">
                    <a:pos x="16" y="116"/>
                  </a:cxn>
                  <a:cxn ang="0">
                    <a:pos x="104" y="136"/>
                  </a:cxn>
                  <a:cxn ang="0">
                    <a:pos x="142" y="130"/>
                  </a:cxn>
                  <a:cxn ang="0">
                    <a:pos x="250" y="78"/>
                  </a:cxn>
                  <a:cxn ang="0">
                    <a:pos x="300" y="66"/>
                  </a:cxn>
                  <a:cxn ang="0">
                    <a:pos x="324" y="80"/>
                  </a:cxn>
                  <a:cxn ang="0">
                    <a:pos x="272" y="88"/>
                  </a:cxn>
                  <a:cxn ang="0">
                    <a:pos x="242" y="112"/>
                  </a:cxn>
                  <a:cxn ang="0">
                    <a:pos x="254" y="120"/>
                  </a:cxn>
                  <a:cxn ang="0">
                    <a:pos x="260" y="158"/>
                  </a:cxn>
                  <a:cxn ang="0">
                    <a:pos x="350" y="192"/>
                  </a:cxn>
                  <a:cxn ang="0">
                    <a:pos x="336" y="210"/>
                  </a:cxn>
                  <a:cxn ang="0">
                    <a:pos x="368" y="246"/>
                  </a:cxn>
                  <a:cxn ang="0">
                    <a:pos x="348" y="266"/>
                  </a:cxn>
                  <a:cxn ang="0">
                    <a:pos x="324" y="294"/>
                  </a:cxn>
                  <a:cxn ang="0">
                    <a:pos x="294" y="324"/>
                  </a:cxn>
                  <a:cxn ang="0">
                    <a:pos x="292" y="420"/>
                  </a:cxn>
                  <a:cxn ang="0">
                    <a:pos x="332" y="446"/>
                  </a:cxn>
                  <a:cxn ang="0">
                    <a:pos x="388" y="448"/>
                  </a:cxn>
                  <a:cxn ang="0">
                    <a:pos x="412" y="422"/>
                  </a:cxn>
                  <a:cxn ang="0">
                    <a:pos x="506" y="356"/>
                  </a:cxn>
                  <a:cxn ang="0">
                    <a:pos x="572" y="334"/>
                  </a:cxn>
                  <a:cxn ang="0">
                    <a:pos x="646" y="308"/>
                  </a:cxn>
                  <a:cxn ang="0">
                    <a:pos x="720" y="290"/>
                  </a:cxn>
                  <a:cxn ang="0">
                    <a:pos x="762" y="260"/>
                  </a:cxn>
                  <a:cxn ang="0">
                    <a:pos x="800" y="200"/>
                  </a:cxn>
                  <a:cxn ang="0">
                    <a:pos x="802" y="154"/>
                  </a:cxn>
                  <a:cxn ang="0">
                    <a:pos x="802" y="124"/>
                  </a:cxn>
                  <a:cxn ang="0">
                    <a:pos x="832" y="90"/>
                  </a:cxn>
                  <a:cxn ang="0">
                    <a:pos x="876" y="94"/>
                  </a:cxn>
                  <a:cxn ang="0">
                    <a:pos x="922" y="52"/>
                  </a:cxn>
                  <a:cxn ang="0">
                    <a:pos x="888" y="56"/>
                  </a:cxn>
                  <a:cxn ang="0">
                    <a:pos x="848" y="46"/>
                  </a:cxn>
                  <a:cxn ang="0">
                    <a:pos x="794" y="22"/>
                  </a:cxn>
                  <a:cxn ang="0">
                    <a:pos x="642" y="26"/>
                  </a:cxn>
                  <a:cxn ang="0">
                    <a:pos x="584" y="38"/>
                  </a:cxn>
                  <a:cxn ang="0">
                    <a:pos x="556" y="38"/>
                  </a:cxn>
                  <a:cxn ang="0">
                    <a:pos x="516" y="54"/>
                  </a:cxn>
                  <a:cxn ang="0">
                    <a:pos x="478" y="30"/>
                  </a:cxn>
                  <a:cxn ang="0">
                    <a:pos x="432" y="40"/>
                  </a:cxn>
                  <a:cxn ang="0">
                    <a:pos x="366" y="52"/>
                  </a:cxn>
                  <a:cxn ang="0">
                    <a:pos x="410" y="38"/>
                  </a:cxn>
                  <a:cxn ang="0">
                    <a:pos x="352" y="8"/>
                  </a:cxn>
                  <a:cxn ang="0">
                    <a:pos x="334" y="2"/>
                  </a:cxn>
                  <a:cxn ang="0">
                    <a:pos x="314" y="8"/>
                  </a:cxn>
                  <a:cxn ang="0">
                    <a:pos x="240" y="16"/>
                  </a:cxn>
                  <a:cxn ang="0">
                    <a:pos x="160" y="28"/>
                  </a:cxn>
                  <a:cxn ang="0">
                    <a:pos x="108" y="26"/>
                  </a:cxn>
                  <a:cxn ang="0">
                    <a:pos x="114" y="68"/>
                  </a:cxn>
                  <a:cxn ang="0">
                    <a:pos x="104" y="52"/>
                  </a:cxn>
                  <a:cxn ang="0">
                    <a:pos x="60" y="42"/>
                  </a:cxn>
                </a:cxnLst>
                <a:rect l="0" t="0" r="r" b="b"/>
                <a:pathLst>
                  <a:path w="929" h="462">
                    <a:moveTo>
                      <a:pt x="60" y="42"/>
                    </a:moveTo>
                    <a:cubicBezTo>
                      <a:pt x="40" y="45"/>
                      <a:pt x="42" y="46"/>
                      <a:pt x="28" y="56"/>
                    </a:cubicBezTo>
                    <a:cubicBezTo>
                      <a:pt x="26" y="74"/>
                      <a:pt x="27" y="75"/>
                      <a:pt x="10" y="78"/>
                    </a:cubicBezTo>
                    <a:cubicBezTo>
                      <a:pt x="4" y="82"/>
                      <a:pt x="0" y="82"/>
                      <a:pt x="6" y="92"/>
                    </a:cubicBezTo>
                    <a:cubicBezTo>
                      <a:pt x="10" y="98"/>
                      <a:pt x="21" y="96"/>
                      <a:pt x="28" y="98"/>
                    </a:cubicBezTo>
                    <a:cubicBezTo>
                      <a:pt x="31" y="99"/>
                      <a:pt x="36" y="100"/>
                      <a:pt x="36" y="100"/>
                    </a:cubicBezTo>
                    <a:cubicBezTo>
                      <a:pt x="47" y="99"/>
                      <a:pt x="69" y="97"/>
                      <a:pt x="50" y="110"/>
                    </a:cubicBezTo>
                    <a:cubicBezTo>
                      <a:pt x="37" y="108"/>
                      <a:pt x="24" y="104"/>
                      <a:pt x="16" y="116"/>
                    </a:cubicBezTo>
                    <a:cubicBezTo>
                      <a:pt x="24" y="141"/>
                      <a:pt x="68" y="125"/>
                      <a:pt x="94" y="126"/>
                    </a:cubicBezTo>
                    <a:cubicBezTo>
                      <a:pt x="98" y="129"/>
                      <a:pt x="100" y="134"/>
                      <a:pt x="104" y="136"/>
                    </a:cubicBezTo>
                    <a:cubicBezTo>
                      <a:pt x="108" y="138"/>
                      <a:pt x="116" y="140"/>
                      <a:pt x="116" y="140"/>
                    </a:cubicBezTo>
                    <a:cubicBezTo>
                      <a:pt x="129" y="138"/>
                      <a:pt x="133" y="139"/>
                      <a:pt x="142" y="130"/>
                    </a:cubicBezTo>
                    <a:cubicBezTo>
                      <a:pt x="151" y="104"/>
                      <a:pt x="179" y="110"/>
                      <a:pt x="202" y="102"/>
                    </a:cubicBezTo>
                    <a:cubicBezTo>
                      <a:pt x="219" y="96"/>
                      <a:pt x="233" y="84"/>
                      <a:pt x="250" y="78"/>
                    </a:cubicBezTo>
                    <a:cubicBezTo>
                      <a:pt x="260" y="75"/>
                      <a:pt x="269" y="74"/>
                      <a:pt x="280" y="72"/>
                    </a:cubicBezTo>
                    <a:cubicBezTo>
                      <a:pt x="287" y="71"/>
                      <a:pt x="300" y="66"/>
                      <a:pt x="300" y="66"/>
                    </a:cubicBezTo>
                    <a:cubicBezTo>
                      <a:pt x="311" y="49"/>
                      <a:pt x="336" y="54"/>
                      <a:pt x="354" y="60"/>
                    </a:cubicBezTo>
                    <a:cubicBezTo>
                      <a:pt x="367" y="79"/>
                      <a:pt x="335" y="79"/>
                      <a:pt x="324" y="80"/>
                    </a:cubicBezTo>
                    <a:cubicBezTo>
                      <a:pt x="312" y="83"/>
                      <a:pt x="306" y="93"/>
                      <a:pt x="292" y="96"/>
                    </a:cubicBezTo>
                    <a:cubicBezTo>
                      <a:pt x="284" y="94"/>
                      <a:pt x="279" y="90"/>
                      <a:pt x="272" y="88"/>
                    </a:cubicBezTo>
                    <a:cubicBezTo>
                      <a:pt x="253" y="91"/>
                      <a:pt x="232" y="96"/>
                      <a:pt x="214" y="102"/>
                    </a:cubicBezTo>
                    <a:cubicBezTo>
                      <a:pt x="223" y="108"/>
                      <a:pt x="231" y="109"/>
                      <a:pt x="242" y="112"/>
                    </a:cubicBezTo>
                    <a:cubicBezTo>
                      <a:pt x="245" y="113"/>
                      <a:pt x="250" y="114"/>
                      <a:pt x="250" y="114"/>
                    </a:cubicBezTo>
                    <a:cubicBezTo>
                      <a:pt x="251" y="116"/>
                      <a:pt x="255" y="118"/>
                      <a:pt x="254" y="120"/>
                    </a:cubicBezTo>
                    <a:cubicBezTo>
                      <a:pt x="252" y="124"/>
                      <a:pt x="242" y="128"/>
                      <a:pt x="242" y="128"/>
                    </a:cubicBezTo>
                    <a:cubicBezTo>
                      <a:pt x="233" y="141"/>
                      <a:pt x="247" y="154"/>
                      <a:pt x="260" y="158"/>
                    </a:cubicBezTo>
                    <a:cubicBezTo>
                      <a:pt x="282" y="155"/>
                      <a:pt x="295" y="151"/>
                      <a:pt x="318" y="150"/>
                    </a:cubicBezTo>
                    <a:cubicBezTo>
                      <a:pt x="334" y="155"/>
                      <a:pt x="345" y="176"/>
                      <a:pt x="350" y="192"/>
                    </a:cubicBezTo>
                    <a:cubicBezTo>
                      <a:pt x="349" y="195"/>
                      <a:pt x="350" y="199"/>
                      <a:pt x="348" y="202"/>
                    </a:cubicBezTo>
                    <a:cubicBezTo>
                      <a:pt x="345" y="206"/>
                      <a:pt x="336" y="210"/>
                      <a:pt x="336" y="210"/>
                    </a:cubicBezTo>
                    <a:cubicBezTo>
                      <a:pt x="327" y="224"/>
                      <a:pt x="332" y="235"/>
                      <a:pt x="348" y="240"/>
                    </a:cubicBezTo>
                    <a:cubicBezTo>
                      <a:pt x="358" y="237"/>
                      <a:pt x="362" y="237"/>
                      <a:pt x="368" y="246"/>
                    </a:cubicBezTo>
                    <a:cubicBezTo>
                      <a:pt x="360" y="252"/>
                      <a:pt x="346" y="246"/>
                      <a:pt x="338" y="252"/>
                    </a:cubicBezTo>
                    <a:cubicBezTo>
                      <a:pt x="326" y="260"/>
                      <a:pt x="346" y="265"/>
                      <a:pt x="348" y="266"/>
                    </a:cubicBezTo>
                    <a:cubicBezTo>
                      <a:pt x="352" y="278"/>
                      <a:pt x="347" y="279"/>
                      <a:pt x="336" y="286"/>
                    </a:cubicBezTo>
                    <a:cubicBezTo>
                      <a:pt x="332" y="289"/>
                      <a:pt x="324" y="294"/>
                      <a:pt x="324" y="294"/>
                    </a:cubicBezTo>
                    <a:cubicBezTo>
                      <a:pt x="315" y="308"/>
                      <a:pt x="320" y="303"/>
                      <a:pt x="310" y="310"/>
                    </a:cubicBezTo>
                    <a:cubicBezTo>
                      <a:pt x="306" y="316"/>
                      <a:pt x="294" y="324"/>
                      <a:pt x="294" y="324"/>
                    </a:cubicBezTo>
                    <a:cubicBezTo>
                      <a:pt x="285" y="338"/>
                      <a:pt x="288" y="331"/>
                      <a:pt x="284" y="342"/>
                    </a:cubicBezTo>
                    <a:cubicBezTo>
                      <a:pt x="285" y="374"/>
                      <a:pt x="283" y="393"/>
                      <a:pt x="292" y="420"/>
                    </a:cubicBezTo>
                    <a:cubicBezTo>
                      <a:pt x="295" y="429"/>
                      <a:pt x="307" y="435"/>
                      <a:pt x="314" y="440"/>
                    </a:cubicBezTo>
                    <a:cubicBezTo>
                      <a:pt x="319" y="444"/>
                      <a:pt x="332" y="446"/>
                      <a:pt x="332" y="446"/>
                    </a:cubicBezTo>
                    <a:cubicBezTo>
                      <a:pt x="340" y="457"/>
                      <a:pt x="345" y="459"/>
                      <a:pt x="358" y="462"/>
                    </a:cubicBezTo>
                    <a:cubicBezTo>
                      <a:pt x="376" y="459"/>
                      <a:pt x="375" y="457"/>
                      <a:pt x="388" y="448"/>
                    </a:cubicBezTo>
                    <a:cubicBezTo>
                      <a:pt x="390" y="441"/>
                      <a:pt x="394" y="435"/>
                      <a:pt x="400" y="430"/>
                    </a:cubicBezTo>
                    <a:cubicBezTo>
                      <a:pt x="404" y="427"/>
                      <a:pt x="412" y="422"/>
                      <a:pt x="412" y="422"/>
                    </a:cubicBezTo>
                    <a:cubicBezTo>
                      <a:pt x="417" y="415"/>
                      <a:pt x="451" y="367"/>
                      <a:pt x="458" y="364"/>
                    </a:cubicBezTo>
                    <a:cubicBezTo>
                      <a:pt x="475" y="356"/>
                      <a:pt x="486" y="357"/>
                      <a:pt x="506" y="356"/>
                    </a:cubicBezTo>
                    <a:cubicBezTo>
                      <a:pt x="525" y="350"/>
                      <a:pt x="533" y="342"/>
                      <a:pt x="554" y="340"/>
                    </a:cubicBezTo>
                    <a:cubicBezTo>
                      <a:pt x="560" y="338"/>
                      <a:pt x="566" y="336"/>
                      <a:pt x="572" y="334"/>
                    </a:cubicBezTo>
                    <a:cubicBezTo>
                      <a:pt x="576" y="333"/>
                      <a:pt x="584" y="330"/>
                      <a:pt x="584" y="330"/>
                    </a:cubicBezTo>
                    <a:cubicBezTo>
                      <a:pt x="603" y="311"/>
                      <a:pt x="618" y="310"/>
                      <a:pt x="646" y="308"/>
                    </a:cubicBezTo>
                    <a:cubicBezTo>
                      <a:pt x="665" y="304"/>
                      <a:pt x="684" y="303"/>
                      <a:pt x="704" y="302"/>
                    </a:cubicBezTo>
                    <a:cubicBezTo>
                      <a:pt x="712" y="299"/>
                      <a:pt x="712" y="293"/>
                      <a:pt x="720" y="290"/>
                    </a:cubicBezTo>
                    <a:cubicBezTo>
                      <a:pt x="732" y="285"/>
                      <a:pt x="743" y="285"/>
                      <a:pt x="754" y="278"/>
                    </a:cubicBezTo>
                    <a:cubicBezTo>
                      <a:pt x="756" y="271"/>
                      <a:pt x="760" y="267"/>
                      <a:pt x="762" y="260"/>
                    </a:cubicBezTo>
                    <a:cubicBezTo>
                      <a:pt x="763" y="247"/>
                      <a:pt x="762" y="233"/>
                      <a:pt x="764" y="220"/>
                    </a:cubicBezTo>
                    <a:cubicBezTo>
                      <a:pt x="764" y="219"/>
                      <a:pt x="794" y="204"/>
                      <a:pt x="800" y="200"/>
                    </a:cubicBezTo>
                    <a:cubicBezTo>
                      <a:pt x="807" y="189"/>
                      <a:pt x="808" y="186"/>
                      <a:pt x="820" y="182"/>
                    </a:cubicBezTo>
                    <a:cubicBezTo>
                      <a:pt x="825" y="166"/>
                      <a:pt x="814" y="162"/>
                      <a:pt x="802" y="154"/>
                    </a:cubicBezTo>
                    <a:cubicBezTo>
                      <a:pt x="797" y="151"/>
                      <a:pt x="790" y="142"/>
                      <a:pt x="790" y="142"/>
                    </a:cubicBezTo>
                    <a:cubicBezTo>
                      <a:pt x="786" y="131"/>
                      <a:pt x="792" y="127"/>
                      <a:pt x="802" y="124"/>
                    </a:cubicBezTo>
                    <a:cubicBezTo>
                      <a:pt x="810" y="116"/>
                      <a:pt x="813" y="98"/>
                      <a:pt x="820" y="94"/>
                    </a:cubicBezTo>
                    <a:cubicBezTo>
                      <a:pt x="824" y="92"/>
                      <a:pt x="832" y="90"/>
                      <a:pt x="832" y="90"/>
                    </a:cubicBezTo>
                    <a:cubicBezTo>
                      <a:pt x="844" y="92"/>
                      <a:pt x="848" y="92"/>
                      <a:pt x="856" y="100"/>
                    </a:cubicBezTo>
                    <a:cubicBezTo>
                      <a:pt x="863" y="98"/>
                      <a:pt x="876" y="94"/>
                      <a:pt x="876" y="94"/>
                    </a:cubicBezTo>
                    <a:cubicBezTo>
                      <a:pt x="889" y="81"/>
                      <a:pt x="906" y="77"/>
                      <a:pt x="924" y="74"/>
                    </a:cubicBezTo>
                    <a:cubicBezTo>
                      <a:pt x="929" y="67"/>
                      <a:pt x="929" y="58"/>
                      <a:pt x="922" y="52"/>
                    </a:cubicBezTo>
                    <a:cubicBezTo>
                      <a:pt x="918" y="49"/>
                      <a:pt x="910" y="44"/>
                      <a:pt x="910" y="44"/>
                    </a:cubicBezTo>
                    <a:cubicBezTo>
                      <a:pt x="894" y="47"/>
                      <a:pt x="899" y="49"/>
                      <a:pt x="888" y="56"/>
                    </a:cubicBezTo>
                    <a:cubicBezTo>
                      <a:pt x="884" y="58"/>
                      <a:pt x="876" y="60"/>
                      <a:pt x="876" y="60"/>
                    </a:cubicBezTo>
                    <a:cubicBezTo>
                      <a:pt x="853" y="59"/>
                      <a:pt x="810" y="59"/>
                      <a:pt x="848" y="46"/>
                    </a:cubicBezTo>
                    <a:cubicBezTo>
                      <a:pt x="844" y="33"/>
                      <a:pt x="831" y="37"/>
                      <a:pt x="818" y="36"/>
                    </a:cubicBezTo>
                    <a:cubicBezTo>
                      <a:pt x="809" y="33"/>
                      <a:pt x="802" y="27"/>
                      <a:pt x="794" y="22"/>
                    </a:cubicBezTo>
                    <a:cubicBezTo>
                      <a:pt x="790" y="20"/>
                      <a:pt x="782" y="18"/>
                      <a:pt x="782" y="18"/>
                    </a:cubicBezTo>
                    <a:cubicBezTo>
                      <a:pt x="727" y="19"/>
                      <a:pt x="688" y="11"/>
                      <a:pt x="642" y="26"/>
                    </a:cubicBezTo>
                    <a:cubicBezTo>
                      <a:pt x="635" y="16"/>
                      <a:pt x="632" y="18"/>
                      <a:pt x="620" y="20"/>
                    </a:cubicBezTo>
                    <a:cubicBezTo>
                      <a:pt x="611" y="34"/>
                      <a:pt x="600" y="36"/>
                      <a:pt x="584" y="38"/>
                    </a:cubicBezTo>
                    <a:cubicBezTo>
                      <a:pt x="575" y="44"/>
                      <a:pt x="581" y="46"/>
                      <a:pt x="578" y="56"/>
                    </a:cubicBezTo>
                    <a:cubicBezTo>
                      <a:pt x="572" y="47"/>
                      <a:pt x="566" y="41"/>
                      <a:pt x="556" y="38"/>
                    </a:cubicBezTo>
                    <a:cubicBezTo>
                      <a:pt x="553" y="38"/>
                      <a:pt x="539" y="39"/>
                      <a:pt x="534" y="42"/>
                    </a:cubicBezTo>
                    <a:cubicBezTo>
                      <a:pt x="528" y="46"/>
                      <a:pt x="516" y="54"/>
                      <a:pt x="516" y="54"/>
                    </a:cubicBezTo>
                    <a:cubicBezTo>
                      <a:pt x="507" y="52"/>
                      <a:pt x="503" y="51"/>
                      <a:pt x="500" y="42"/>
                    </a:cubicBezTo>
                    <a:cubicBezTo>
                      <a:pt x="505" y="28"/>
                      <a:pt x="488" y="31"/>
                      <a:pt x="478" y="30"/>
                    </a:cubicBezTo>
                    <a:cubicBezTo>
                      <a:pt x="469" y="33"/>
                      <a:pt x="473" y="37"/>
                      <a:pt x="464" y="40"/>
                    </a:cubicBezTo>
                    <a:cubicBezTo>
                      <a:pt x="447" y="34"/>
                      <a:pt x="451" y="27"/>
                      <a:pt x="432" y="40"/>
                    </a:cubicBezTo>
                    <a:cubicBezTo>
                      <a:pt x="427" y="54"/>
                      <a:pt x="427" y="52"/>
                      <a:pt x="410" y="50"/>
                    </a:cubicBezTo>
                    <a:cubicBezTo>
                      <a:pt x="391" y="52"/>
                      <a:pt x="385" y="54"/>
                      <a:pt x="366" y="52"/>
                    </a:cubicBezTo>
                    <a:cubicBezTo>
                      <a:pt x="357" y="49"/>
                      <a:pt x="356" y="46"/>
                      <a:pt x="364" y="40"/>
                    </a:cubicBezTo>
                    <a:cubicBezTo>
                      <a:pt x="380" y="42"/>
                      <a:pt x="395" y="43"/>
                      <a:pt x="410" y="38"/>
                    </a:cubicBezTo>
                    <a:cubicBezTo>
                      <a:pt x="426" y="15"/>
                      <a:pt x="386" y="21"/>
                      <a:pt x="370" y="20"/>
                    </a:cubicBezTo>
                    <a:cubicBezTo>
                      <a:pt x="364" y="16"/>
                      <a:pt x="358" y="12"/>
                      <a:pt x="352" y="8"/>
                    </a:cubicBezTo>
                    <a:cubicBezTo>
                      <a:pt x="348" y="5"/>
                      <a:pt x="340" y="0"/>
                      <a:pt x="340" y="0"/>
                    </a:cubicBezTo>
                    <a:cubicBezTo>
                      <a:pt x="338" y="1"/>
                      <a:pt x="336" y="1"/>
                      <a:pt x="334" y="2"/>
                    </a:cubicBezTo>
                    <a:cubicBezTo>
                      <a:pt x="331" y="3"/>
                      <a:pt x="329" y="3"/>
                      <a:pt x="326" y="4"/>
                    </a:cubicBezTo>
                    <a:cubicBezTo>
                      <a:pt x="322" y="5"/>
                      <a:pt x="314" y="8"/>
                      <a:pt x="314" y="8"/>
                    </a:cubicBezTo>
                    <a:cubicBezTo>
                      <a:pt x="305" y="22"/>
                      <a:pt x="288" y="6"/>
                      <a:pt x="276" y="2"/>
                    </a:cubicBezTo>
                    <a:cubicBezTo>
                      <a:pt x="270" y="3"/>
                      <a:pt x="241" y="16"/>
                      <a:pt x="240" y="16"/>
                    </a:cubicBezTo>
                    <a:cubicBezTo>
                      <a:pt x="226" y="17"/>
                      <a:pt x="212" y="17"/>
                      <a:pt x="198" y="18"/>
                    </a:cubicBezTo>
                    <a:cubicBezTo>
                      <a:pt x="183" y="19"/>
                      <a:pt x="172" y="20"/>
                      <a:pt x="160" y="28"/>
                    </a:cubicBezTo>
                    <a:cubicBezTo>
                      <a:pt x="146" y="26"/>
                      <a:pt x="141" y="27"/>
                      <a:pt x="130" y="20"/>
                    </a:cubicBezTo>
                    <a:cubicBezTo>
                      <a:pt x="123" y="22"/>
                      <a:pt x="115" y="24"/>
                      <a:pt x="108" y="26"/>
                    </a:cubicBezTo>
                    <a:cubicBezTo>
                      <a:pt x="102" y="35"/>
                      <a:pt x="113" y="41"/>
                      <a:pt x="122" y="44"/>
                    </a:cubicBezTo>
                    <a:cubicBezTo>
                      <a:pt x="125" y="52"/>
                      <a:pt x="114" y="68"/>
                      <a:pt x="114" y="68"/>
                    </a:cubicBezTo>
                    <a:cubicBezTo>
                      <a:pt x="112" y="79"/>
                      <a:pt x="111" y="82"/>
                      <a:pt x="100" y="78"/>
                    </a:cubicBezTo>
                    <a:cubicBezTo>
                      <a:pt x="93" y="67"/>
                      <a:pt x="100" y="63"/>
                      <a:pt x="104" y="52"/>
                    </a:cubicBezTo>
                    <a:cubicBezTo>
                      <a:pt x="96" y="44"/>
                      <a:pt x="91" y="36"/>
                      <a:pt x="80" y="32"/>
                    </a:cubicBezTo>
                    <a:cubicBezTo>
                      <a:pt x="73" y="34"/>
                      <a:pt x="67" y="39"/>
                      <a:pt x="60" y="42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0" name="Freeform 88"/>
              <p:cNvSpPr>
                <a:spLocks/>
              </p:cNvSpPr>
              <p:nvPr/>
            </p:nvSpPr>
            <p:spPr bwMode="gray">
              <a:xfrm>
                <a:off x="5762" y="1957"/>
                <a:ext cx="40" cy="24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8" y="20"/>
                  </a:cxn>
                  <a:cxn ang="0">
                    <a:pos x="24" y="32"/>
                  </a:cxn>
                  <a:cxn ang="0">
                    <a:pos x="42" y="30"/>
                  </a:cxn>
                  <a:cxn ang="0">
                    <a:pos x="34" y="0"/>
                  </a:cxn>
                </a:cxnLst>
                <a:rect l="0" t="0" r="r" b="b"/>
                <a:pathLst>
                  <a:path w="52" h="32">
                    <a:moveTo>
                      <a:pt x="34" y="0"/>
                    </a:moveTo>
                    <a:cubicBezTo>
                      <a:pt x="30" y="12"/>
                      <a:pt x="19" y="16"/>
                      <a:pt x="8" y="20"/>
                    </a:cubicBezTo>
                    <a:cubicBezTo>
                      <a:pt x="0" y="32"/>
                      <a:pt x="14" y="31"/>
                      <a:pt x="24" y="32"/>
                    </a:cubicBezTo>
                    <a:cubicBezTo>
                      <a:pt x="30" y="31"/>
                      <a:pt x="36" y="32"/>
                      <a:pt x="42" y="30"/>
                    </a:cubicBezTo>
                    <a:cubicBezTo>
                      <a:pt x="52" y="26"/>
                      <a:pt x="34" y="3"/>
                      <a:pt x="34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1" name="Freeform 89"/>
              <p:cNvSpPr>
                <a:spLocks/>
              </p:cNvSpPr>
              <p:nvPr/>
            </p:nvSpPr>
            <p:spPr bwMode="gray">
              <a:xfrm>
                <a:off x="6052" y="2023"/>
                <a:ext cx="131" cy="54"/>
              </a:xfrm>
              <a:custGeom>
                <a:avLst/>
                <a:gdLst/>
                <a:ahLst/>
                <a:cxnLst>
                  <a:cxn ang="0">
                    <a:pos x="102" y="8"/>
                  </a:cxn>
                  <a:cxn ang="0">
                    <a:pos x="66" y="4"/>
                  </a:cxn>
                  <a:cxn ang="0">
                    <a:pos x="54" y="0"/>
                  </a:cxn>
                  <a:cxn ang="0">
                    <a:pos x="0" y="28"/>
                  </a:cxn>
                  <a:cxn ang="0">
                    <a:pos x="28" y="40"/>
                  </a:cxn>
                  <a:cxn ang="0">
                    <a:pos x="42" y="60"/>
                  </a:cxn>
                  <a:cxn ang="0">
                    <a:pos x="66" y="68"/>
                  </a:cxn>
                  <a:cxn ang="0">
                    <a:pos x="78" y="72"/>
                  </a:cxn>
                  <a:cxn ang="0">
                    <a:pos x="130" y="60"/>
                  </a:cxn>
                  <a:cxn ang="0">
                    <a:pos x="172" y="44"/>
                  </a:cxn>
                  <a:cxn ang="0">
                    <a:pos x="148" y="18"/>
                  </a:cxn>
                  <a:cxn ang="0">
                    <a:pos x="136" y="4"/>
                  </a:cxn>
                  <a:cxn ang="0">
                    <a:pos x="102" y="8"/>
                  </a:cxn>
                </a:cxnLst>
                <a:rect l="0" t="0" r="r" b="b"/>
                <a:pathLst>
                  <a:path w="172" h="72">
                    <a:moveTo>
                      <a:pt x="102" y="8"/>
                    </a:moveTo>
                    <a:cubicBezTo>
                      <a:pt x="89" y="12"/>
                      <a:pt x="78" y="8"/>
                      <a:pt x="66" y="4"/>
                    </a:cubicBezTo>
                    <a:cubicBezTo>
                      <a:pt x="62" y="3"/>
                      <a:pt x="54" y="0"/>
                      <a:pt x="54" y="0"/>
                    </a:cubicBezTo>
                    <a:cubicBezTo>
                      <a:pt x="38" y="5"/>
                      <a:pt x="12" y="16"/>
                      <a:pt x="0" y="28"/>
                    </a:cubicBezTo>
                    <a:cubicBezTo>
                      <a:pt x="4" y="39"/>
                      <a:pt x="18" y="39"/>
                      <a:pt x="28" y="40"/>
                    </a:cubicBezTo>
                    <a:cubicBezTo>
                      <a:pt x="39" y="44"/>
                      <a:pt x="41" y="60"/>
                      <a:pt x="42" y="60"/>
                    </a:cubicBezTo>
                    <a:cubicBezTo>
                      <a:pt x="50" y="63"/>
                      <a:pt x="58" y="65"/>
                      <a:pt x="66" y="68"/>
                    </a:cubicBezTo>
                    <a:cubicBezTo>
                      <a:pt x="70" y="69"/>
                      <a:pt x="78" y="72"/>
                      <a:pt x="78" y="72"/>
                    </a:cubicBezTo>
                    <a:cubicBezTo>
                      <a:pt x="92" y="71"/>
                      <a:pt x="117" y="69"/>
                      <a:pt x="130" y="60"/>
                    </a:cubicBezTo>
                    <a:cubicBezTo>
                      <a:pt x="148" y="48"/>
                      <a:pt x="150" y="46"/>
                      <a:pt x="172" y="44"/>
                    </a:cubicBezTo>
                    <a:cubicBezTo>
                      <a:pt x="169" y="29"/>
                      <a:pt x="162" y="23"/>
                      <a:pt x="148" y="18"/>
                    </a:cubicBezTo>
                    <a:cubicBezTo>
                      <a:pt x="145" y="10"/>
                      <a:pt x="144" y="7"/>
                      <a:pt x="136" y="4"/>
                    </a:cubicBezTo>
                    <a:cubicBezTo>
                      <a:pt x="134" y="4"/>
                      <a:pt x="105" y="11"/>
                      <a:pt x="102" y="8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2" name="Freeform 90"/>
              <p:cNvSpPr>
                <a:spLocks/>
              </p:cNvSpPr>
              <p:nvPr/>
            </p:nvSpPr>
            <p:spPr bwMode="gray">
              <a:xfrm>
                <a:off x="6155" y="1861"/>
                <a:ext cx="40" cy="24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8" y="20"/>
                  </a:cxn>
                  <a:cxn ang="0">
                    <a:pos x="24" y="32"/>
                  </a:cxn>
                  <a:cxn ang="0">
                    <a:pos x="42" y="30"/>
                  </a:cxn>
                  <a:cxn ang="0">
                    <a:pos x="34" y="0"/>
                  </a:cxn>
                </a:cxnLst>
                <a:rect l="0" t="0" r="r" b="b"/>
                <a:pathLst>
                  <a:path w="52" h="32">
                    <a:moveTo>
                      <a:pt x="34" y="0"/>
                    </a:moveTo>
                    <a:cubicBezTo>
                      <a:pt x="30" y="12"/>
                      <a:pt x="19" y="16"/>
                      <a:pt x="8" y="20"/>
                    </a:cubicBezTo>
                    <a:cubicBezTo>
                      <a:pt x="0" y="32"/>
                      <a:pt x="14" y="31"/>
                      <a:pt x="24" y="32"/>
                    </a:cubicBezTo>
                    <a:cubicBezTo>
                      <a:pt x="30" y="31"/>
                      <a:pt x="36" y="32"/>
                      <a:pt x="42" y="30"/>
                    </a:cubicBezTo>
                    <a:cubicBezTo>
                      <a:pt x="52" y="26"/>
                      <a:pt x="34" y="3"/>
                      <a:pt x="34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3" name="Freeform 91"/>
              <p:cNvSpPr>
                <a:spLocks/>
              </p:cNvSpPr>
              <p:nvPr/>
            </p:nvSpPr>
            <p:spPr bwMode="gray">
              <a:xfrm>
                <a:off x="6240" y="2081"/>
                <a:ext cx="11" cy="15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" name="Group 472"/>
            <p:cNvGrpSpPr/>
            <p:nvPr/>
          </p:nvGrpSpPr>
          <p:grpSpPr bwMode="gray">
            <a:xfrm>
              <a:off x="4389435" y="2090703"/>
              <a:ext cx="3717757" cy="2873252"/>
              <a:chOff x="1143000" y="1955800"/>
              <a:chExt cx="3962400" cy="3062327"/>
            </a:xfrm>
            <a:grpFill/>
          </p:grpSpPr>
          <p:sp>
            <p:nvSpPr>
              <p:cNvPr id="138" name="Freeform 3"/>
              <p:cNvSpPr>
                <a:spLocks/>
              </p:cNvSpPr>
              <p:nvPr/>
            </p:nvSpPr>
            <p:spPr bwMode="gray">
              <a:xfrm>
                <a:off x="1846263" y="1985963"/>
                <a:ext cx="257175" cy="101600"/>
              </a:xfrm>
              <a:custGeom>
                <a:avLst/>
                <a:gdLst/>
                <a:ahLst/>
                <a:cxnLst>
                  <a:cxn ang="0">
                    <a:pos x="191" y="7"/>
                  </a:cxn>
                  <a:cxn ang="0">
                    <a:pos x="103" y="9"/>
                  </a:cxn>
                  <a:cxn ang="0">
                    <a:pos x="109" y="25"/>
                  </a:cxn>
                  <a:cxn ang="0">
                    <a:pos x="107" y="33"/>
                  </a:cxn>
                  <a:cxn ang="0">
                    <a:pos x="89" y="27"/>
                  </a:cxn>
                  <a:cxn ang="0">
                    <a:pos x="77" y="19"/>
                  </a:cxn>
                  <a:cxn ang="0">
                    <a:pos x="23" y="27"/>
                  </a:cxn>
                  <a:cxn ang="0">
                    <a:pos x="31" y="49"/>
                  </a:cxn>
                  <a:cxn ang="0">
                    <a:pos x="55" y="53"/>
                  </a:cxn>
                  <a:cxn ang="0">
                    <a:pos x="75" y="73"/>
                  </a:cxn>
                  <a:cxn ang="0">
                    <a:pos x="89" y="85"/>
                  </a:cxn>
                  <a:cxn ang="0">
                    <a:pos x="109" y="67"/>
                  </a:cxn>
                  <a:cxn ang="0">
                    <a:pos x="121" y="59"/>
                  </a:cxn>
                  <a:cxn ang="0">
                    <a:pos x="127" y="47"/>
                  </a:cxn>
                  <a:cxn ang="0">
                    <a:pos x="167" y="35"/>
                  </a:cxn>
                  <a:cxn ang="0">
                    <a:pos x="187" y="31"/>
                  </a:cxn>
                  <a:cxn ang="0">
                    <a:pos x="199" y="27"/>
                  </a:cxn>
                  <a:cxn ang="0">
                    <a:pos x="191" y="7"/>
                  </a:cxn>
                </a:cxnLst>
                <a:rect l="0" t="0" r="r" b="b"/>
                <a:pathLst>
                  <a:path w="206" h="85">
                    <a:moveTo>
                      <a:pt x="191" y="7"/>
                    </a:moveTo>
                    <a:cubicBezTo>
                      <a:pt x="165" y="6"/>
                      <a:pt x="130" y="0"/>
                      <a:pt x="103" y="9"/>
                    </a:cubicBezTo>
                    <a:cubicBezTo>
                      <a:pt x="100" y="18"/>
                      <a:pt x="101" y="20"/>
                      <a:pt x="109" y="25"/>
                    </a:cubicBezTo>
                    <a:cubicBezTo>
                      <a:pt x="111" y="28"/>
                      <a:pt x="118" y="34"/>
                      <a:pt x="107" y="33"/>
                    </a:cubicBezTo>
                    <a:cubicBezTo>
                      <a:pt x="101" y="32"/>
                      <a:pt x="89" y="27"/>
                      <a:pt x="89" y="27"/>
                    </a:cubicBezTo>
                    <a:cubicBezTo>
                      <a:pt x="86" y="24"/>
                      <a:pt x="82" y="18"/>
                      <a:pt x="77" y="19"/>
                    </a:cubicBezTo>
                    <a:cubicBezTo>
                      <a:pt x="52" y="22"/>
                      <a:pt x="57" y="25"/>
                      <a:pt x="23" y="27"/>
                    </a:cubicBezTo>
                    <a:cubicBezTo>
                      <a:pt x="0" y="31"/>
                      <a:pt x="18" y="45"/>
                      <a:pt x="31" y="49"/>
                    </a:cubicBezTo>
                    <a:cubicBezTo>
                      <a:pt x="43" y="53"/>
                      <a:pt x="35" y="51"/>
                      <a:pt x="55" y="53"/>
                    </a:cubicBezTo>
                    <a:cubicBezTo>
                      <a:pt x="63" y="59"/>
                      <a:pt x="66" y="67"/>
                      <a:pt x="75" y="73"/>
                    </a:cubicBezTo>
                    <a:cubicBezTo>
                      <a:pt x="78" y="81"/>
                      <a:pt x="81" y="82"/>
                      <a:pt x="89" y="85"/>
                    </a:cubicBezTo>
                    <a:cubicBezTo>
                      <a:pt x="104" y="81"/>
                      <a:pt x="99" y="75"/>
                      <a:pt x="109" y="67"/>
                    </a:cubicBezTo>
                    <a:cubicBezTo>
                      <a:pt x="113" y="64"/>
                      <a:pt x="121" y="59"/>
                      <a:pt x="121" y="59"/>
                    </a:cubicBezTo>
                    <a:cubicBezTo>
                      <a:pt x="123" y="55"/>
                      <a:pt x="124" y="50"/>
                      <a:pt x="127" y="47"/>
                    </a:cubicBezTo>
                    <a:cubicBezTo>
                      <a:pt x="132" y="41"/>
                      <a:pt x="158" y="37"/>
                      <a:pt x="167" y="35"/>
                    </a:cubicBezTo>
                    <a:cubicBezTo>
                      <a:pt x="174" y="34"/>
                      <a:pt x="181" y="33"/>
                      <a:pt x="187" y="31"/>
                    </a:cubicBezTo>
                    <a:cubicBezTo>
                      <a:pt x="191" y="30"/>
                      <a:pt x="199" y="27"/>
                      <a:pt x="199" y="27"/>
                    </a:cubicBezTo>
                    <a:cubicBezTo>
                      <a:pt x="206" y="16"/>
                      <a:pt x="199" y="15"/>
                      <a:pt x="191" y="7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9" name="Freeform 4"/>
              <p:cNvSpPr>
                <a:spLocks/>
              </p:cNvSpPr>
              <p:nvPr/>
            </p:nvSpPr>
            <p:spPr bwMode="gray">
              <a:xfrm>
                <a:off x="2008188" y="2039938"/>
                <a:ext cx="79375" cy="33338"/>
              </a:xfrm>
              <a:custGeom>
                <a:avLst/>
                <a:gdLst/>
                <a:ahLst/>
                <a:cxnLst>
                  <a:cxn ang="0">
                    <a:pos x="36" y="6"/>
                  </a:cxn>
                  <a:cxn ang="0">
                    <a:pos x="8" y="4"/>
                  </a:cxn>
                  <a:cxn ang="0">
                    <a:pos x="24" y="28"/>
                  </a:cxn>
                  <a:cxn ang="0">
                    <a:pos x="54" y="14"/>
                  </a:cxn>
                  <a:cxn ang="0">
                    <a:pos x="36" y="6"/>
                  </a:cxn>
                </a:cxnLst>
                <a:rect l="0" t="0" r="r" b="b"/>
                <a:pathLst>
                  <a:path w="64" h="28">
                    <a:moveTo>
                      <a:pt x="36" y="6"/>
                    </a:moveTo>
                    <a:cubicBezTo>
                      <a:pt x="32" y="18"/>
                      <a:pt x="19" y="0"/>
                      <a:pt x="8" y="4"/>
                    </a:cubicBezTo>
                    <a:cubicBezTo>
                      <a:pt x="0" y="16"/>
                      <a:pt x="14" y="27"/>
                      <a:pt x="24" y="28"/>
                    </a:cubicBezTo>
                    <a:cubicBezTo>
                      <a:pt x="30" y="27"/>
                      <a:pt x="48" y="16"/>
                      <a:pt x="54" y="14"/>
                    </a:cubicBezTo>
                    <a:cubicBezTo>
                      <a:pt x="64" y="10"/>
                      <a:pt x="36" y="9"/>
                      <a:pt x="36" y="6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0" name="Freeform 5"/>
              <p:cNvSpPr>
                <a:spLocks/>
              </p:cNvSpPr>
              <p:nvPr/>
            </p:nvSpPr>
            <p:spPr bwMode="gray">
              <a:xfrm>
                <a:off x="1522413" y="2476500"/>
                <a:ext cx="180975" cy="212725"/>
              </a:xfrm>
              <a:custGeom>
                <a:avLst/>
                <a:gdLst/>
                <a:ahLst/>
                <a:cxnLst>
                  <a:cxn ang="0">
                    <a:pos x="24" y="19"/>
                  </a:cxn>
                  <a:cxn ang="0">
                    <a:pos x="0" y="25"/>
                  </a:cxn>
                  <a:cxn ang="0">
                    <a:pos x="14" y="43"/>
                  </a:cxn>
                  <a:cxn ang="0">
                    <a:pos x="34" y="87"/>
                  </a:cxn>
                  <a:cxn ang="0">
                    <a:pos x="52" y="91"/>
                  </a:cxn>
                  <a:cxn ang="0">
                    <a:pos x="50" y="107"/>
                  </a:cxn>
                  <a:cxn ang="0">
                    <a:pos x="28" y="113"/>
                  </a:cxn>
                  <a:cxn ang="0">
                    <a:pos x="16" y="131"/>
                  </a:cxn>
                  <a:cxn ang="0">
                    <a:pos x="18" y="137"/>
                  </a:cxn>
                  <a:cxn ang="0">
                    <a:pos x="30" y="141"/>
                  </a:cxn>
                  <a:cxn ang="0">
                    <a:pos x="18" y="169"/>
                  </a:cxn>
                  <a:cxn ang="0">
                    <a:pos x="20" y="175"/>
                  </a:cxn>
                  <a:cxn ang="0">
                    <a:pos x="34" y="171"/>
                  </a:cxn>
                  <a:cxn ang="0">
                    <a:pos x="58" y="169"/>
                  </a:cxn>
                  <a:cxn ang="0">
                    <a:pos x="92" y="171"/>
                  </a:cxn>
                  <a:cxn ang="0">
                    <a:pos x="110" y="169"/>
                  </a:cxn>
                  <a:cxn ang="0">
                    <a:pos x="122" y="165"/>
                  </a:cxn>
                  <a:cxn ang="0">
                    <a:pos x="128" y="141"/>
                  </a:cxn>
                  <a:cxn ang="0">
                    <a:pos x="146" y="133"/>
                  </a:cxn>
                  <a:cxn ang="0">
                    <a:pos x="110" y="109"/>
                  </a:cxn>
                  <a:cxn ang="0">
                    <a:pos x="88" y="83"/>
                  </a:cxn>
                  <a:cxn ang="0">
                    <a:pos x="82" y="69"/>
                  </a:cxn>
                  <a:cxn ang="0">
                    <a:pos x="64" y="61"/>
                  </a:cxn>
                  <a:cxn ang="0">
                    <a:pos x="86" y="45"/>
                  </a:cxn>
                  <a:cxn ang="0">
                    <a:pos x="64" y="31"/>
                  </a:cxn>
                  <a:cxn ang="0">
                    <a:pos x="70" y="13"/>
                  </a:cxn>
                  <a:cxn ang="0">
                    <a:pos x="46" y="1"/>
                  </a:cxn>
                  <a:cxn ang="0">
                    <a:pos x="30" y="9"/>
                  </a:cxn>
                  <a:cxn ang="0">
                    <a:pos x="24" y="19"/>
                  </a:cxn>
                </a:cxnLst>
                <a:rect l="0" t="0" r="r" b="b"/>
                <a:pathLst>
                  <a:path w="146" h="176">
                    <a:moveTo>
                      <a:pt x="24" y="19"/>
                    </a:moveTo>
                    <a:cubicBezTo>
                      <a:pt x="13" y="23"/>
                      <a:pt x="7" y="15"/>
                      <a:pt x="0" y="25"/>
                    </a:cubicBezTo>
                    <a:cubicBezTo>
                      <a:pt x="2" y="32"/>
                      <a:pt x="14" y="43"/>
                      <a:pt x="14" y="43"/>
                    </a:cubicBezTo>
                    <a:cubicBezTo>
                      <a:pt x="19" y="58"/>
                      <a:pt x="20" y="78"/>
                      <a:pt x="34" y="87"/>
                    </a:cubicBezTo>
                    <a:cubicBezTo>
                      <a:pt x="42" y="84"/>
                      <a:pt x="45" y="86"/>
                      <a:pt x="52" y="91"/>
                    </a:cubicBezTo>
                    <a:cubicBezTo>
                      <a:pt x="57" y="105"/>
                      <a:pt x="60" y="101"/>
                      <a:pt x="50" y="107"/>
                    </a:cubicBezTo>
                    <a:cubicBezTo>
                      <a:pt x="38" y="105"/>
                      <a:pt x="32" y="101"/>
                      <a:pt x="28" y="113"/>
                    </a:cubicBezTo>
                    <a:cubicBezTo>
                      <a:pt x="32" y="129"/>
                      <a:pt x="33" y="128"/>
                      <a:pt x="16" y="131"/>
                    </a:cubicBezTo>
                    <a:cubicBezTo>
                      <a:pt x="17" y="133"/>
                      <a:pt x="16" y="136"/>
                      <a:pt x="18" y="137"/>
                    </a:cubicBezTo>
                    <a:cubicBezTo>
                      <a:pt x="21" y="139"/>
                      <a:pt x="30" y="141"/>
                      <a:pt x="30" y="141"/>
                    </a:cubicBezTo>
                    <a:cubicBezTo>
                      <a:pt x="28" y="152"/>
                      <a:pt x="21" y="159"/>
                      <a:pt x="18" y="169"/>
                    </a:cubicBezTo>
                    <a:cubicBezTo>
                      <a:pt x="19" y="171"/>
                      <a:pt x="18" y="174"/>
                      <a:pt x="20" y="175"/>
                    </a:cubicBezTo>
                    <a:cubicBezTo>
                      <a:pt x="22" y="176"/>
                      <a:pt x="32" y="171"/>
                      <a:pt x="34" y="171"/>
                    </a:cubicBezTo>
                    <a:cubicBezTo>
                      <a:pt x="42" y="170"/>
                      <a:pt x="50" y="170"/>
                      <a:pt x="58" y="169"/>
                    </a:cubicBezTo>
                    <a:cubicBezTo>
                      <a:pt x="70" y="167"/>
                      <a:pt x="80" y="167"/>
                      <a:pt x="92" y="171"/>
                    </a:cubicBezTo>
                    <a:cubicBezTo>
                      <a:pt x="98" y="170"/>
                      <a:pt x="104" y="170"/>
                      <a:pt x="110" y="169"/>
                    </a:cubicBezTo>
                    <a:cubicBezTo>
                      <a:pt x="114" y="168"/>
                      <a:pt x="122" y="165"/>
                      <a:pt x="122" y="165"/>
                    </a:cubicBezTo>
                    <a:cubicBezTo>
                      <a:pt x="124" y="158"/>
                      <a:pt x="123" y="147"/>
                      <a:pt x="128" y="141"/>
                    </a:cubicBezTo>
                    <a:cubicBezTo>
                      <a:pt x="132" y="136"/>
                      <a:pt x="146" y="133"/>
                      <a:pt x="146" y="133"/>
                    </a:cubicBezTo>
                    <a:cubicBezTo>
                      <a:pt x="142" y="105"/>
                      <a:pt x="143" y="111"/>
                      <a:pt x="110" y="109"/>
                    </a:cubicBezTo>
                    <a:cubicBezTo>
                      <a:pt x="102" y="97"/>
                      <a:pt x="103" y="88"/>
                      <a:pt x="88" y="83"/>
                    </a:cubicBezTo>
                    <a:cubicBezTo>
                      <a:pt x="85" y="79"/>
                      <a:pt x="86" y="72"/>
                      <a:pt x="82" y="69"/>
                    </a:cubicBezTo>
                    <a:cubicBezTo>
                      <a:pt x="77" y="65"/>
                      <a:pt x="69" y="65"/>
                      <a:pt x="64" y="61"/>
                    </a:cubicBezTo>
                    <a:cubicBezTo>
                      <a:pt x="52" y="43"/>
                      <a:pt x="67" y="47"/>
                      <a:pt x="86" y="45"/>
                    </a:cubicBezTo>
                    <a:cubicBezTo>
                      <a:pt x="93" y="25"/>
                      <a:pt x="83" y="29"/>
                      <a:pt x="64" y="31"/>
                    </a:cubicBezTo>
                    <a:cubicBezTo>
                      <a:pt x="62" y="25"/>
                      <a:pt x="70" y="13"/>
                      <a:pt x="70" y="13"/>
                    </a:cubicBezTo>
                    <a:cubicBezTo>
                      <a:pt x="64" y="4"/>
                      <a:pt x="56" y="3"/>
                      <a:pt x="46" y="1"/>
                    </a:cubicBezTo>
                    <a:cubicBezTo>
                      <a:pt x="35" y="3"/>
                      <a:pt x="34" y="0"/>
                      <a:pt x="30" y="9"/>
                    </a:cubicBezTo>
                    <a:cubicBezTo>
                      <a:pt x="25" y="21"/>
                      <a:pt x="29" y="24"/>
                      <a:pt x="24" y="19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1" name="Freeform 6"/>
              <p:cNvSpPr>
                <a:spLocks/>
              </p:cNvSpPr>
              <p:nvPr/>
            </p:nvSpPr>
            <p:spPr bwMode="gray">
              <a:xfrm>
                <a:off x="1433513" y="2552700"/>
                <a:ext cx="115888" cy="109538"/>
              </a:xfrm>
              <a:custGeom>
                <a:avLst/>
                <a:gdLst/>
                <a:ahLst/>
                <a:cxnLst>
                  <a:cxn ang="0">
                    <a:pos x="58" y="6"/>
                  </a:cxn>
                  <a:cxn ang="0">
                    <a:pos x="82" y="8"/>
                  </a:cxn>
                  <a:cxn ang="0">
                    <a:pos x="92" y="26"/>
                  </a:cxn>
                  <a:cxn ang="0">
                    <a:pos x="78" y="48"/>
                  </a:cxn>
                  <a:cxn ang="0">
                    <a:pos x="46" y="76"/>
                  </a:cxn>
                  <a:cxn ang="0">
                    <a:pos x="18" y="92"/>
                  </a:cxn>
                  <a:cxn ang="0">
                    <a:pos x="8" y="72"/>
                  </a:cxn>
                  <a:cxn ang="0">
                    <a:pos x="20" y="64"/>
                  </a:cxn>
                  <a:cxn ang="0">
                    <a:pos x="14" y="46"/>
                  </a:cxn>
                  <a:cxn ang="0">
                    <a:pos x="40" y="28"/>
                  </a:cxn>
                  <a:cxn ang="0">
                    <a:pos x="58" y="6"/>
                  </a:cxn>
                </a:cxnLst>
                <a:rect l="0" t="0" r="r" b="b"/>
                <a:pathLst>
                  <a:path w="92" h="92">
                    <a:moveTo>
                      <a:pt x="58" y="6"/>
                    </a:moveTo>
                    <a:cubicBezTo>
                      <a:pt x="67" y="0"/>
                      <a:pt x="73" y="2"/>
                      <a:pt x="82" y="8"/>
                    </a:cubicBezTo>
                    <a:cubicBezTo>
                      <a:pt x="91" y="22"/>
                      <a:pt x="88" y="15"/>
                      <a:pt x="92" y="26"/>
                    </a:cubicBezTo>
                    <a:cubicBezTo>
                      <a:pt x="89" y="36"/>
                      <a:pt x="82" y="37"/>
                      <a:pt x="78" y="48"/>
                    </a:cubicBezTo>
                    <a:cubicBezTo>
                      <a:pt x="85" y="69"/>
                      <a:pt x="60" y="71"/>
                      <a:pt x="46" y="76"/>
                    </a:cubicBezTo>
                    <a:cubicBezTo>
                      <a:pt x="40" y="86"/>
                      <a:pt x="28" y="86"/>
                      <a:pt x="18" y="92"/>
                    </a:cubicBezTo>
                    <a:cubicBezTo>
                      <a:pt x="9" y="90"/>
                      <a:pt x="0" y="84"/>
                      <a:pt x="8" y="72"/>
                    </a:cubicBezTo>
                    <a:cubicBezTo>
                      <a:pt x="11" y="68"/>
                      <a:pt x="20" y="64"/>
                      <a:pt x="20" y="64"/>
                    </a:cubicBezTo>
                    <a:cubicBezTo>
                      <a:pt x="23" y="55"/>
                      <a:pt x="21" y="53"/>
                      <a:pt x="14" y="46"/>
                    </a:cubicBezTo>
                    <a:cubicBezTo>
                      <a:pt x="18" y="30"/>
                      <a:pt x="28" y="36"/>
                      <a:pt x="40" y="28"/>
                    </a:cubicBezTo>
                    <a:cubicBezTo>
                      <a:pt x="56" y="17"/>
                      <a:pt x="50" y="24"/>
                      <a:pt x="58" y="6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2" name="Freeform 7"/>
              <p:cNvSpPr>
                <a:spLocks/>
              </p:cNvSpPr>
              <p:nvPr/>
            </p:nvSpPr>
            <p:spPr bwMode="gray">
              <a:xfrm>
                <a:off x="2609850" y="4141788"/>
                <a:ext cx="204788" cy="322263"/>
              </a:xfrm>
              <a:custGeom>
                <a:avLst/>
                <a:gdLst/>
                <a:ahLst/>
                <a:cxnLst>
                  <a:cxn ang="0">
                    <a:pos x="128" y="0"/>
                  </a:cxn>
                  <a:cxn ang="0">
                    <a:pos x="104" y="28"/>
                  </a:cxn>
                  <a:cxn ang="0">
                    <a:pos x="88" y="64"/>
                  </a:cxn>
                  <a:cxn ang="0">
                    <a:pos x="36" y="84"/>
                  </a:cxn>
                  <a:cxn ang="0">
                    <a:pos x="28" y="96"/>
                  </a:cxn>
                  <a:cxn ang="0">
                    <a:pos x="16" y="100"/>
                  </a:cxn>
                  <a:cxn ang="0">
                    <a:pos x="20" y="132"/>
                  </a:cxn>
                  <a:cxn ang="0">
                    <a:pos x="28" y="156"/>
                  </a:cxn>
                  <a:cxn ang="0">
                    <a:pos x="0" y="200"/>
                  </a:cxn>
                  <a:cxn ang="0">
                    <a:pos x="28" y="260"/>
                  </a:cxn>
                  <a:cxn ang="0">
                    <a:pos x="52" y="268"/>
                  </a:cxn>
                  <a:cxn ang="0">
                    <a:pos x="88" y="216"/>
                  </a:cxn>
                  <a:cxn ang="0">
                    <a:pos x="104" y="192"/>
                  </a:cxn>
                  <a:cxn ang="0">
                    <a:pos x="128" y="116"/>
                  </a:cxn>
                  <a:cxn ang="0">
                    <a:pos x="140" y="76"/>
                  </a:cxn>
                  <a:cxn ang="0">
                    <a:pos x="164" y="72"/>
                  </a:cxn>
                  <a:cxn ang="0">
                    <a:pos x="128" y="0"/>
                  </a:cxn>
                </a:cxnLst>
                <a:rect l="0" t="0" r="r" b="b"/>
                <a:pathLst>
                  <a:path w="164" h="268">
                    <a:moveTo>
                      <a:pt x="128" y="0"/>
                    </a:moveTo>
                    <a:cubicBezTo>
                      <a:pt x="123" y="16"/>
                      <a:pt x="120" y="23"/>
                      <a:pt x="104" y="28"/>
                    </a:cubicBezTo>
                    <a:cubicBezTo>
                      <a:pt x="102" y="35"/>
                      <a:pt x="97" y="57"/>
                      <a:pt x="88" y="64"/>
                    </a:cubicBezTo>
                    <a:cubicBezTo>
                      <a:pt x="75" y="75"/>
                      <a:pt x="51" y="74"/>
                      <a:pt x="36" y="84"/>
                    </a:cubicBezTo>
                    <a:cubicBezTo>
                      <a:pt x="33" y="88"/>
                      <a:pt x="32" y="93"/>
                      <a:pt x="28" y="96"/>
                    </a:cubicBezTo>
                    <a:cubicBezTo>
                      <a:pt x="25" y="99"/>
                      <a:pt x="17" y="96"/>
                      <a:pt x="16" y="100"/>
                    </a:cubicBezTo>
                    <a:cubicBezTo>
                      <a:pt x="14" y="110"/>
                      <a:pt x="18" y="121"/>
                      <a:pt x="20" y="132"/>
                    </a:cubicBezTo>
                    <a:cubicBezTo>
                      <a:pt x="22" y="140"/>
                      <a:pt x="28" y="156"/>
                      <a:pt x="28" y="156"/>
                    </a:cubicBezTo>
                    <a:cubicBezTo>
                      <a:pt x="13" y="166"/>
                      <a:pt x="6" y="183"/>
                      <a:pt x="0" y="200"/>
                    </a:cubicBezTo>
                    <a:cubicBezTo>
                      <a:pt x="3" y="210"/>
                      <a:pt x="19" y="254"/>
                      <a:pt x="28" y="260"/>
                    </a:cubicBezTo>
                    <a:cubicBezTo>
                      <a:pt x="35" y="264"/>
                      <a:pt x="52" y="268"/>
                      <a:pt x="52" y="268"/>
                    </a:cubicBezTo>
                    <a:cubicBezTo>
                      <a:pt x="85" y="261"/>
                      <a:pt x="79" y="244"/>
                      <a:pt x="88" y="216"/>
                    </a:cubicBezTo>
                    <a:cubicBezTo>
                      <a:pt x="91" y="207"/>
                      <a:pt x="99" y="200"/>
                      <a:pt x="104" y="192"/>
                    </a:cubicBezTo>
                    <a:cubicBezTo>
                      <a:pt x="116" y="174"/>
                      <a:pt x="121" y="136"/>
                      <a:pt x="128" y="116"/>
                    </a:cubicBezTo>
                    <a:cubicBezTo>
                      <a:pt x="131" y="108"/>
                      <a:pt x="134" y="79"/>
                      <a:pt x="140" y="76"/>
                    </a:cubicBezTo>
                    <a:cubicBezTo>
                      <a:pt x="147" y="72"/>
                      <a:pt x="156" y="73"/>
                      <a:pt x="164" y="72"/>
                    </a:cubicBezTo>
                    <a:cubicBezTo>
                      <a:pt x="158" y="19"/>
                      <a:pt x="161" y="33"/>
                      <a:pt x="128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3" name="Freeform 8"/>
              <p:cNvSpPr>
                <a:spLocks/>
              </p:cNvSpPr>
              <p:nvPr/>
            </p:nvSpPr>
            <p:spPr bwMode="gray">
              <a:xfrm>
                <a:off x="3490913" y="3640138"/>
                <a:ext cx="80963" cy="9842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5" y="60"/>
                  </a:cxn>
                  <a:cxn ang="0">
                    <a:pos x="29" y="76"/>
                  </a:cxn>
                  <a:cxn ang="0">
                    <a:pos x="41" y="80"/>
                  </a:cxn>
                  <a:cxn ang="0">
                    <a:pos x="57" y="76"/>
                  </a:cxn>
                  <a:cxn ang="0">
                    <a:pos x="29" y="0"/>
                  </a:cxn>
                </a:cxnLst>
                <a:rect l="0" t="0" r="r" b="b"/>
                <a:pathLst>
                  <a:path w="66" h="81">
                    <a:moveTo>
                      <a:pt x="29" y="0"/>
                    </a:moveTo>
                    <a:cubicBezTo>
                      <a:pt x="0" y="10"/>
                      <a:pt x="20" y="38"/>
                      <a:pt x="25" y="60"/>
                    </a:cubicBezTo>
                    <a:cubicBezTo>
                      <a:pt x="26" y="65"/>
                      <a:pt x="26" y="72"/>
                      <a:pt x="29" y="76"/>
                    </a:cubicBezTo>
                    <a:cubicBezTo>
                      <a:pt x="32" y="79"/>
                      <a:pt x="37" y="79"/>
                      <a:pt x="41" y="80"/>
                    </a:cubicBezTo>
                    <a:cubicBezTo>
                      <a:pt x="46" y="79"/>
                      <a:pt x="55" y="81"/>
                      <a:pt x="57" y="76"/>
                    </a:cubicBezTo>
                    <a:cubicBezTo>
                      <a:pt x="66" y="53"/>
                      <a:pt x="45" y="16"/>
                      <a:pt x="29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4" name="Freeform 9"/>
              <p:cNvSpPr>
                <a:spLocks/>
              </p:cNvSpPr>
              <p:nvPr/>
            </p:nvSpPr>
            <p:spPr bwMode="gray">
              <a:xfrm>
                <a:off x="3989388" y="3735388"/>
                <a:ext cx="184150" cy="293688"/>
              </a:xfrm>
              <a:custGeom>
                <a:avLst/>
                <a:gdLst/>
                <a:ahLst/>
                <a:cxnLst>
                  <a:cxn ang="0">
                    <a:pos x="96" y="0"/>
                  </a:cxn>
                  <a:cxn ang="0">
                    <a:pos x="60" y="84"/>
                  </a:cxn>
                  <a:cxn ang="0">
                    <a:pos x="36" y="92"/>
                  </a:cxn>
                  <a:cxn ang="0">
                    <a:pos x="12" y="108"/>
                  </a:cxn>
                  <a:cxn ang="0">
                    <a:pos x="40" y="188"/>
                  </a:cxn>
                  <a:cxn ang="0">
                    <a:pos x="52" y="224"/>
                  </a:cxn>
                  <a:cxn ang="0">
                    <a:pos x="60" y="236"/>
                  </a:cxn>
                  <a:cxn ang="0">
                    <a:pos x="84" y="244"/>
                  </a:cxn>
                  <a:cxn ang="0">
                    <a:pos x="96" y="196"/>
                  </a:cxn>
                  <a:cxn ang="0">
                    <a:pos x="124" y="168"/>
                  </a:cxn>
                  <a:cxn ang="0">
                    <a:pos x="112" y="68"/>
                  </a:cxn>
                  <a:cxn ang="0">
                    <a:pos x="140" y="48"/>
                  </a:cxn>
                  <a:cxn ang="0">
                    <a:pos x="112" y="20"/>
                  </a:cxn>
                  <a:cxn ang="0">
                    <a:pos x="96" y="0"/>
                  </a:cxn>
                </a:cxnLst>
                <a:rect l="0" t="0" r="r" b="b"/>
                <a:pathLst>
                  <a:path w="148" h="244">
                    <a:moveTo>
                      <a:pt x="96" y="0"/>
                    </a:moveTo>
                    <a:cubicBezTo>
                      <a:pt x="86" y="29"/>
                      <a:pt x="70" y="55"/>
                      <a:pt x="60" y="84"/>
                    </a:cubicBezTo>
                    <a:cubicBezTo>
                      <a:pt x="57" y="92"/>
                      <a:pt x="43" y="87"/>
                      <a:pt x="36" y="92"/>
                    </a:cubicBezTo>
                    <a:cubicBezTo>
                      <a:pt x="28" y="97"/>
                      <a:pt x="12" y="108"/>
                      <a:pt x="12" y="108"/>
                    </a:cubicBezTo>
                    <a:cubicBezTo>
                      <a:pt x="0" y="144"/>
                      <a:pt x="30" y="158"/>
                      <a:pt x="40" y="188"/>
                    </a:cubicBezTo>
                    <a:cubicBezTo>
                      <a:pt x="44" y="200"/>
                      <a:pt x="45" y="213"/>
                      <a:pt x="52" y="224"/>
                    </a:cubicBezTo>
                    <a:cubicBezTo>
                      <a:pt x="55" y="228"/>
                      <a:pt x="56" y="233"/>
                      <a:pt x="60" y="236"/>
                    </a:cubicBezTo>
                    <a:cubicBezTo>
                      <a:pt x="67" y="240"/>
                      <a:pt x="84" y="244"/>
                      <a:pt x="84" y="244"/>
                    </a:cubicBezTo>
                    <a:cubicBezTo>
                      <a:pt x="111" y="235"/>
                      <a:pt x="103" y="218"/>
                      <a:pt x="96" y="196"/>
                    </a:cubicBezTo>
                    <a:cubicBezTo>
                      <a:pt x="100" y="183"/>
                      <a:pt x="124" y="168"/>
                      <a:pt x="124" y="168"/>
                    </a:cubicBezTo>
                    <a:cubicBezTo>
                      <a:pt x="148" y="132"/>
                      <a:pt x="123" y="101"/>
                      <a:pt x="112" y="68"/>
                    </a:cubicBezTo>
                    <a:cubicBezTo>
                      <a:pt x="140" y="59"/>
                      <a:pt x="133" y="68"/>
                      <a:pt x="140" y="48"/>
                    </a:cubicBezTo>
                    <a:cubicBezTo>
                      <a:pt x="136" y="35"/>
                      <a:pt x="112" y="20"/>
                      <a:pt x="112" y="20"/>
                    </a:cubicBezTo>
                    <a:cubicBezTo>
                      <a:pt x="102" y="5"/>
                      <a:pt x="107" y="11"/>
                      <a:pt x="96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5" name="Freeform 10"/>
              <p:cNvSpPr>
                <a:spLocks/>
              </p:cNvSpPr>
              <p:nvPr/>
            </p:nvSpPr>
            <p:spPr bwMode="gray">
              <a:xfrm>
                <a:off x="3833813" y="3643313"/>
                <a:ext cx="119063" cy="219075"/>
              </a:xfrm>
              <a:custGeom>
                <a:avLst/>
                <a:gdLst/>
                <a:ahLst/>
                <a:cxnLst>
                  <a:cxn ang="0">
                    <a:pos x="48" y="2"/>
                  </a:cxn>
                  <a:cxn ang="0">
                    <a:pos x="51" y="35"/>
                  </a:cxn>
                  <a:cxn ang="0">
                    <a:pos x="60" y="62"/>
                  </a:cxn>
                  <a:cxn ang="0">
                    <a:pos x="62" y="92"/>
                  </a:cxn>
                  <a:cxn ang="0">
                    <a:pos x="68" y="105"/>
                  </a:cxn>
                  <a:cxn ang="0">
                    <a:pos x="71" y="126"/>
                  </a:cxn>
                  <a:cxn ang="0">
                    <a:pos x="57" y="93"/>
                  </a:cxn>
                  <a:cxn ang="0">
                    <a:pos x="35" y="78"/>
                  </a:cxn>
                  <a:cxn ang="0">
                    <a:pos x="5" y="83"/>
                  </a:cxn>
                  <a:cxn ang="0">
                    <a:pos x="8" y="102"/>
                  </a:cxn>
                  <a:cxn ang="0">
                    <a:pos x="41" y="114"/>
                  </a:cxn>
                  <a:cxn ang="0">
                    <a:pos x="57" y="135"/>
                  </a:cxn>
                  <a:cxn ang="0">
                    <a:pos x="71" y="135"/>
                  </a:cxn>
                  <a:cxn ang="0">
                    <a:pos x="78" y="150"/>
                  </a:cxn>
                  <a:cxn ang="0">
                    <a:pos x="96" y="179"/>
                  </a:cxn>
                  <a:cxn ang="0">
                    <a:pos x="81" y="126"/>
                  </a:cxn>
                  <a:cxn ang="0">
                    <a:pos x="80" y="93"/>
                  </a:cxn>
                  <a:cxn ang="0">
                    <a:pos x="71" y="63"/>
                  </a:cxn>
                  <a:cxn ang="0">
                    <a:pos x="63" y="41"/>
                  </a:cxn>
                  <a:cxn ang="0">
                    <a:pos x="57" y="20"/>
                  </a:cxn>
                  <a:cxn ang="0">
                    <a:pos x="48" y="2"/>
                  </a:cxn>
                </a:cxnLst>
                <a:rect l="0" t="0" r="r" b="b"/>
                <a:pathLst>
                  <a:path w="96" h="183">
                    <a:moveTo>
                      <a:pt x="48" y="2"/>
                    </a:moveTo>
                    <a:cubicBezTo>
                      <a:pt x="47" y="4"/>
                      <a:pt x="49" y="25"/>
                      <a:pt x="51" y="35"/>
                    </a:cubicBezTo>
                    <a:cubicBezTo>
                      <a:pt x="53" y="45"/>
                      <a:pt x="58" y="53"/>
                      <a:pt x="60" y="62"/>
                    </a:cubicBezTo>
                    <a:cubicBezTo>
                      <a:pt x="62" y="71"/>
                      <a:pt x="61" y="85"/>
                      <a:pt x="62" y="92"/>
                    </a:cubicBezTo>
                    <a:cubicBezTo>
                      <a:pt x="63" y="99"/>
                      <a:pt x="67" y="99"/>
                      <a:pt x="68" y="105"/>
                    </a:cubicBezTo>
                    <a:cubicBezTo>
                      <a:pt x="69" y="111"/>
                      <a:pt x="73" y="128"/>
                      <a:pt x="71" y="126"/>
                    </a:cubicBezTo>
                    <a:cubicBezTo>
                      <a:pt x="69" y="124"/>
                      <a:pt x="63" y="101"/>
                      <a:pt x="57" y="93"/>
                    </a:cubicBezTo>
                    <a:cubicBezTo>
                      <a:pt x="51" y="85"/>
                      <a:pt x="44" y="80"/>
                      <a:pt x="35" y="78"/>
                    </a:cubicBezTo>
                    <a:cubicBezTo>
                      <a:pt x="26" y="76"/>
                      <a:pt x="10" y="79"/>
                      <a:pt x="5" y="83"/>
                    </a:cubicBezTo>
                    <a:cubicBezTo>
                      <a:pt x="0" y="87"/>
                      <a:pt x="2" y="97"/>
                      <a:pt x="8" y="102"/>
                    </a:cubicBezTo>
                    <a:cubicBezTo>
                      <a:pt x="14" y="107"/>
                      <a:pt x="33" y="109"/>
                      <a:pt x="41" y="114"/>
                    </a:cubicBezTo>
                    <a:cubicBezTo>
                      <a:pt x="49" y="119"/>
                      <a:pt x="52" y="132"/>
                      <a:pt x="57" y="135"/>
                    </a:cubicBezTo>
                    <a:cubicBezTo>
                      <a:pt x="62" y="138"/>
                      <a:pt x="68" y="133"/>
                      <a:pt x="71" y="135"/>
                    </a:cubicBezTo>
                    <a:cubicBezTo>
                      <a:pt x="74" y="137"/>
                      <a:pt x="74" y="143"/>
                      <a:pt x="78" y="150"/>
                    </a:cubicBezTo>
                    <a:cubicBezTo>
                      <a:pt x="82" y="157"/>
                      <a:pt x="96" y="183"/>
                      <a:pt x="96" y="179"/>
                    </a:cubicBezTo>
                    <a:cubicBezTo>
                      <a:pt x="96" y="175"/>
                      <a:pt x="84" y="140"/>
                      <a:pt x="81" y="126"/>
                    </a:cubicBezTo>
                    <a:cubicBezTo>
                      <a:pt x="78" y="112"/>
                      <a:pt x="82" y="104"/>
                      <a:pt x="80" y="93"/>
                    </a:cubicBezTo>
                    <a:cubicBezTo>
                      <a:pt x="78" y="82"/>
                      <a:pt x="74" y="72"/>
                      <a:pt x="71" y="63"/>
                    </a:cubicBezTo>
                    <a:cubicBezTo>
                      <a:pt x="68" y="54"/>
                      <a:pt x="65" y="48"/>
                      <a:pt x="63" y="41"/>
                    </a:cubicBezTo>
                    <a:cubicBezTo>
                      <a:pt x="61" y="34"/>
                      <a:pt x="59" y="26"/>
                      <a:pt x="57" y="20"/>
                    </a:cubicBezTo>
                    <a:cubicBezTo>
                      <a:pt x="55" y="14"/>
                      <a:pt x="49" y="0"/>
                      <a:pt x="48" y="2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6" name="Freeform 11"/>
              <p:cNvSpPr>
                <a:spLocks/>
              </p:cNvSpPr>
              <p:nvPr/>
            </p:nvSpPr>
            <p:spPr bwMode="gray">
              <a:xfrm>
                <a:off x="3914775" y="3819525"/>
                <a:ext cx="66675" cy="211138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25"/>
                  </a:cxn>
                  <a:cxn ang="0">
                    <a:pos x="9" y="54"/>
                  </a:cxn>
                  <a:cxn ang="0">
                    <a:pos x="18" y="94"/>
                  </a:cxn>
                  <a:cxn ang="0">
                    <a:pos x="34" y="129"/>
                  </a:cxn>
                  <a:cxn ang="0">
                    <a:pos x="54" y="175"/>
                  </a:cxn>
                  <a:cxn ang="0">
                    <a:pos x="40" y="115"/>
                  </a:cxn>
                  <a:cxn ang="0">
                    <a:pos x="34" y="93"/>
                  </a:cxn>
                  <a:cxn ang="0">
                    <a:pos x="28" y="61"/>
                  </a:cxn>
                  <a:cxn ang="0">
                    <a:pos x="25" y="46"/>
                  </a:cxn>
                  <a:cxn ang="0">
                    <a:pos x="16" y="37"/>
                  </a:cxn>
                  <a:cxn ang="0">
                    <a:pos x="6" y="0"/>
                  </a:cxn>
                </a:cxnLst>
                <a:rect l="0" t="0" r="r" b="b"/>
                <a:pathLst>
                  <a:path w="54" h="175">
                    <a:moveTo>
                      <a:pt x="6" y="0"/>
                    </a:moveTo>
                    <a:lnTo>
                      <a:pt x="0" y="25"/>
                    </a:lnTo>
                    <a:cubicBezTo>
                      <a:pt x="3" y="48"/>
                      <a:pt x="3" y="40"/>
                      <a:pt x="9" y="54"/>
                    </a:cubicBezTo>
                    <a:cubicBezTo>
                      <a:pt x="10" y="66"/>
                      <a:pt x="12" y="83"/>
                      <a:pt x="18" y="94"/>
                    </a:cubicBezTo>
                    <a:cubicBezTo>
                      <a:pt x="21" y="109"/>
                      <a:pt x="25" y="117"/>
                      <a:pt x="34" y="129"/>
                    </a:cubicBezTo>
                    <a:cubicBezTo>
                      <a:pt x="35" y="143"/>
                      <a:pt x="35" y="171"/>
                      <a:pt x="54" y="175"/>
                    </a:cubicBezTo>
                    <a:cubicBezTo>
                      <a:pt x="52" y="133"/>
                      <a:pt x="53" y="141"/>
                      <a:pt x="40" y="115"/>
                    </a:cubicBezTo>
                    <a:cubicBezTo>
                      <a:pt x="39" y="108"/>
                      <a:pt x="37" y="100"/>
                      <a:pt x="34" y="93"/>
                    </a:cubicBezTo>
                    <a:cubicBezTo>
                      <a:pt x="33" y="82"/>
                      <a:pt x="30" y="72"/>
                      <a:pt x="28" y="61"/>
                    </a:cubicBezTo>
                    <a:cubicBezTo>
                      <a:pt x="28" y="58"/>
                      <a:pt x="28" y="50"/>
                      <a:pt x="25" y="46"/>
                    </a:cubicBezTo>
                    <a:cubicBezTo>
                      <a:pt x="22" y="43"/>
                      <a:pt x="16" y="37"/>
                      <a:pt x="16" y="37"/>
                    </a:cubicBezTo>
                    <a:cubicBezTo>
                      <a:pt x="14" y="25"/>
                      <a:pt x="13" y="9"/>
                      <a:pt x="6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7" name="Freeform 12"/>
              <p:cNvSpPr>
                <a:spLocks/>
              </p:cNvSpPr>
              <p:nvPr/>
            </p:nvSpPr>
            <p:spPr bwMode="gray">
              <a:xfrm>
                <a:off x="3989388" y="4040188"/>
                <a:ext cx="107950" cy="87313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8" y="34"/>
                  </a:cxn>
                  <a:cxn ang="0">
                    <a:pos x="23" y="43"/>
                  </a:cxn>
                  <a:cxn ang="0">
                    <a:pos x="48" y="49"/>
                  </a:cxn>
                  <a:cxn ang="0">
                    <a:pos x="62" y="57"/>
                  </a:cxn>
                  <a:cxn ang="0">
                    <a:pos x="74" y="66"/>
                  </a:cxn>
                  <a:cxn ang="0">
                    <a:pos x="86" y="69"/>
                  </a:cxn>
                  <a:cxn ang="0">
                    <a:pos x="72" y="39"/>
                  </a:cxn>
                  <a:cxn ang="0">
                    <a:pos x="63" y="22"/>
                  </a:cxn>
                  <a:cxn ang="0">
                    <a:pos x="36" y="24"/>
                  </a:cxn>
                  <a:cxn ang="0">
                    <a:pos x="24" y="19"/>
                  </a:cxn>
                  <a:cxn ang="0">
                    <a:pos x="6" y="0"/>
                  </a:cxn>
                  <a:cxn ang="0">
                    <a:pos x="2" y="0"/>
                  </a:cxn>
                </a:cxnLst>
                <a:rect l="0" t="0" r="r" b="b"/>
                <a:pathLst>
                  <a:path w="86" h="73">
                    <a:moveTo>
                      <a:pt x="2" y="0"/>
                    </a:moveTo>
                    <a:cubicBezTo>
                      <a:pt x="3" y="17"/>
                      <a:pt x="0" y="23"/>
                      <a:pt x="8" y="34"/>
                    </a:cubicBezTo>
                    <a:cubicBezTo>
                      <a:pt x="10" y="43"/>
                      <a:pt x="14" y="42"/>
                      <a:pt x="23" y="43"/>
                    </a:cubicBezTo>
                    <a:cubicBezTo>
                      <a:pt x="30" y="47"/>
                      <a:pt x="40" y="48"/>
                      <a:pt x="48" y="49"/>
                    </a:cubicBezTo>
                    <a:cubicBezTo>
                      <a:pt x="53" y="51"/>
                      <a:pt x="57" y="54"/>
                      <a:pt x="62" y="57"/>
                    </a:cubicBezTo>
                    <a:cubicBezTo>
                      <a:pt x="66" y="62"/>
                      <a:pt x="68" y="64"/>
                      <a:pt x="74" y="66"/>
                    </a:cubicBezTo>
                    <a:cubicBezTo>
                      <a:pt x="78" y="72"/>
                      <a:pt x="79" y="73"/>
                      <a:pt x="86" y="69"/>
                    </a:cubicBezTo>
                    <a:cubicBezTo>
                      <a:pt x="83" y="53"/>
                      <a:pt x="80" y="52"/>
                      <a:pt x="72" y="39"/>
                    </a:cubicBezTo>
                    <a:cubicBezTo>
                      <a:pt x="68" y="34"/>
                      <a:pt x="63" y="22"/>
                      <a:pt x="63" y="22"/>
                    </a:cubicBezTo>
                    <a:cubicBezTo>
                      <a:pt x="52" y="26"/>
                      <a:pt x="48" y="26"/>
                      <a:pt x="36" y="24"/>
                    </a:cubicBezTo>
                    <a:cubicBezTo>
                      <a:pt x="24" y="15"/>
                      <a:pt x="43" y="29"/>
                      <a:pt x="24" y="19"/>
                    </a:cubicBezTo>
                    <a:cubicBezTo>
                      <a:pt x="15" y="15"/>
                      <a:pt x="16" y="2"/>
                      <a:pt x="6" y="0"/>
                    </a:cubicBezTo>
                    <a:cubicBezTo>
                      <a:pt x="1" y="4"/>
                      <a:pt x="2" y="5"/>
                      <a:pt x="2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8" name="Freeform 13"/>
              <p:cNvSpPr>
                <a:spLocks/>
              </p:cNvSpPr>
              <p:nvPr/>
            </p:nvSpPr>
            <p:spPr bwMode="gray">
              <a:xfrm>
                <a:off x="4162425" y="3886200"/>
                <a:ext cx="136525" cy="188913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75" y="10"/>
                  </a:cxn>
                  <a:cxn ang="0">
                    <a:pos x="23" y="15"/>
                  </a:cxn>
                  <a:cxn ang="0">
                    <a:pos x="14" y="33"/>
                  </a:cxn>
                  <a:cxn ang="0">
                    <a:pos x="11" y="61"/>
                  </a:cxn>
                  <a:cxn ang="0">
                    <a:pos x="14" y="75"/>
                  </a:cxn>
                  <a:cxn ang="0">
                    <a:pos x="3" y="88"/>
                  </a:cxn>
                  <a:cxn ang="0">
                    <a:pos x="14" y="109"/>
                  </a:cxn>
                  <a:cxn ang="0">
                    <a:pos x="23" y="124"/>
                  </a:cxn>
                  <a:cxn ang="0">
                    <a:pos x="15" y="144"/>
                  </a:cxn>
                  <a:cxn ang="0">
                    <a:pos x="24" y="156"/>
                  </a:cxn>
                  <a:cxn ang="0">
                    <a:pos x="42" y="144"/>
                  </a:cxn>
                  <a:cxn ang="0">
                    <a:pos x="50" y="93"/>
                  </a:cxn>
                  <a:cxn ang="0">
                    <a:pos x="56" y="126"/>
                  </a:cxn>
                  <a:cxn ang="0">
                    <a:pos x="65" y="145"/>
                  </a:cxn>
                  <a:cxn ang="0">
                    <a:pos x="62" y="112"/>
                  </a:cxn>
                  <a:cxn ang="0">
                    <a:pos x="72" y="73"/>
                  </a:cxn>
                  <a:cxn ang="0">
                    <a:pos x="69" y="51"/>
                  </a:cxn>
                  <a:cxn ang="0">
                    <a:pos x="54" y="60"/>
                  </a:cxn>
                  <a:cxn ang="0">
                    <a:pos x="35" y="54"/>
                  </a:cxn>
                  <a:cxn ang="0">
                    <a:pos x="41" y="36"/>
                  </a:cxn>
                  <a:cxn ang="0">
                    <a:pos x="62" y="34"/>
                  </a:cxn>
                  <a:cxn ang="0">
                    <a:pos x="78" y="39"/>
                  </a:cxn>
                  <a:cxn ang="0">
                    <a:pos x="98" y="30"/>
                  </a:cxn>
                  <a:cxn ang="0">
                    <a:pos x="111" y="13"/>
                  </a:cxn>
                  <a:cxn ang="0">
                    <a:pos x="98" y="0"/>
                  </a:cxn>
                </a:cxnLst>
                <a:rect l="0" t="0" r="r" b="b"/>
                <a:pathLst>
                  <a:path w="111" h="156">
                    <a:moveTo>
                      <a:pt x="98" y="0"/>
                    </a:moveTo>
                    <a:cubicBezTo>
                      <a:pt x="75" y="2"/>
                      <a:pt x="87" y="8"/>
                      <a:pt x="75" y="10"/>
                    </a:cubicBezTo>
                    <a:cubicBezTo>
                      <a:pt x="72" y="10"/>
                      <a:pt x="25" y="3"/>
                      <a:pt x="23" y="15"/>
                    </a:cubicBezTo>
                    <a:cubicBezTo>
                      <a:pt x="25" y="26"/>
                      <a:pt x="23" y="27"/>
                      <a:pt x="14" y="33"/>
                    </a:cubicBezTo>
                    <a:cubicBezTo>
                      <a:pt x="15" y="43"/>
                      <a:pt x="20" y="54"/>
                      <a:pt x="11" y="61"/>
                    </a:cubicBezTo>
                    <a:cubicBezTo>
                      <a:pt x="8" y="68"/>
                      <a:pt x="10" y="69"/>
                      <a:pt x="14" y="75"/>
                    </a:cubicBezTo>
                    <a:cubicBezTo>
                      <a:pt x="16" y="84"/>
                      <a:pt x="12" y="86"/>
                      <a:pt x="3" y="88"/>
                    </a:cubicBezTo>
                    <a:cubicBezTo>
                      <a:pt x="1" y="99"/>
                      <a:pt x="0" y="106"/>
                      <a:pt x="14" y="109"/>
                    </a:cubicBezTo>
                    <a:cubicBezTo>
                      <a:pt x="21" y="112"/>
                      <a:pt x="20" y="118"/>
                      <a:pt x="23" y="124"/>
                    </a:cubicBezTo>
                    <a:cubicBezTo>
                      <a:pt x="25" y="133"/>
                      <a:pt x="23" y="139"/>
                      <a:pt x="15" y="144"/>
                    </a:cubicBezTo>
                    <a:cubicBezTo>
                      <a:pt x="17" y="150"/>
                      <a:pt x="18" y="153"/>
                      <a:pt x="24" y="156"/>
                    </a:cubicBezTo>
                    <a:cubicBezTo>
                      <a:pt x="31" y="154"/>
                      <a:pt x="36" y="148"/>
                      <a:pt x="42" y="144"/>
                    </a:cubicBezTo>
                    <a:cubicBezTo>
                      <a:pt x="41" y="128"/>
                      <a:pt x="33" y="103"/>
                      <a:pt x="50" y="93"/>
                    </a:cubicBezTo>
                    <a:cubicBezTo>
                      <a:pt x="52" y="105"/>
                      <a:pt x="46" y="116"/>
                      <a:pt x="56" y="126"/>
                    </a:cubicBezTo>
                    <a:cubicBezTo>
                      <a:pt x="57" y="134"/>
                      <a:pt x="58" y="141"/>
                      <a:pt x="65" y="145"/>
                    </a:cubicBezTo>
                    <a:cubicBezTo>
                      <a:pt x="70" y="134"/>
                      <a:pt x="64" y="123"/>
                      <a:pt x="62" y="112"/>
                    </a:cubicBezTo>
                    <a:cubicBezTo>
                      <a:pt x="65" y="97"/>
                      <a:pt x="55" y="81"/>
                      <a:pt x="72" y="73"/>
                    </a:cubicBezTo>
                    <a:cubicBezTo>
                      <a:pt x="79" y="64"/>
                      <a:pt x="75" y="59"/>
                      <a:pt x="69" y="51"/>
                    </a:cubicBezTo>
                    <a:cubicBezTo>
                      <a:pt x="61" y="52"/>
                      <a:pt x="61" y="56"/>
                      <a:pt x="54" y="60"/>
                    </a:cubicBezTo>
                    <a:cubicBezTo>
                      <a:pt x="37" y="57"/>
                      <a:pt x="43" y="60"/>
                      <a:pt x="35" y="54"/>
                    </a:cubicBezTo>
                    <a:cubicBezTo>
                      <a:pt x="31" y="45"/>
                      <a:pt x="28" y="39"/>
                      <a:pt x="41" y="36"/>
                    </a:cubicBezTo>
                    <a:cubicBezTo>
                      <a:pt x="49" y="32"/>
                      <a:pt x="53" y="33"/>
                      <a:pt x="62" y="34"/>
                    </a:cubicBezTo>
                    <a:cubicBezTo>
                      <a:pt x="67" y="36"/>
                      <a:pt x="73" y="36"/>
                      <a:pt x="78" y="39"/>
                    </a:cubicBezTo>
                    <a:cubicBezTo>
                      <a:pt x="85" y="36"/>
                      <a:pt x="90" y="31"/>
                      <a:pt x="98" y="30"/>
                    </a:cubicBezTo>
                    <a:cubicBezTo>
                      <a:pt x="104" y="26"/>
                      <a:pt x="107" y="19"/>
                      <a:pt x="111" y="13"/>
                    </a:cubicBezTo>
                    <a:cubicBezTo>
                      <a:pt x="107" y="8"/>
                      <a:pt x="102" y="4"/>
                      <a:pt x="98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9" name="Freeform 14"/>
              <p:cNvSpPr>
                <a:spLocks/>
              </p:cNvSpPr>
              <p:nvPr/>
            </p:nvSpPr>
            <p:spPr bwMode="gray">
              <a:xfrm>
                <a:off x="4168775" y="3225800"/>
                <a:ext cx="36513" cy="1158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16"/>
                  </a:cxn>
                  <a:cxn ang="0">
                    <a:pos x="6" y="37"/>
                  </a:cxn>
                  <a:cxn ang="0">
                    <a:pos x="1" y="61"/>
                  </a:cxn>
                  <a:cxn ang="0">
                    <a:pos x="16" y="94"/>
                  </a:cxn>
                  <a:cxn ang="0">
                    <a:pos x="30" y="82"/>
                  </a:cxn>
                  <a:cxn ang="0">
                    <a:pos x="22" y="61"/>
                  </a:cxn>
                  <a:cxn ang="0">
                    <a:pos x="12" y="0"/>
                  </a:cxn>
                </a:cxnLst>
                <a:rect l="0" t="0" r="r" b="b"/>
                <a:pathLst>
                  <a:path w="30" h="94">
                    <a:moveTo>
                      <a:pt x="12" y="0"/>
                    </a:moveTo>
                    <a:cubicBezTo>
                      <a:pt x="9" y="6"/>
                      <a:pt x="4" y="11"/>
                      <a:pt x="0" y="16"/>
                    </a:cubicBezTo>
                    <a:cubicBezTo>
                      <a:pt x="1" y="23"/>
                      <a:pt x="3" y="30"/>
                      <a:pt x="6" y="37"/>
                    </a:cubicBezTo>
                    <a:cubicBezTo>
                      <a:pt x="3" y="45"/>
                      <a:pt x="4" y="53"/>
                      <a:pt x="1" y="61"/>
                    </a:cubicBezTo>
                    <a:cubicBezTo>
                      <a:pt x="3" y="81"/>
                      <a:pt x="2" y="83"/>
                      <a:pt x="16" y="94"/>
                    </a:cubicBezTo>
                    <a:cubicBezTo>
                      <a:pt x="24" y="92"/>
                      <a:pt x="27" y="90"/>
                      <a:pt x="30" y="82"/>
                    </a:cubicBezTo>
                    <a:cubicBezTo>
                      <a:pt x="28" y="73"/>
                      <a:pt x="26" y="69"/>
                      <a:pt x="22" y="61"/>
                    </a:cubicBezTo>
                    <a:cubicBezTo>
                      <a:pt x="19" y="40"/>
                      <a:pt x="18" y="20"/>
                      <a:pt x="12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0" name="Freeform 15"/>
              <p:cNvSpPr>
                <a:spLocks/>
              </p:cNvSpPr>
              <p:nvPr/>
            </p:nvSpPr>
            <p:spPr bwMode="gray">
              <a:xfrm>
                <a:off x="4192588" y="3416300"/>
                <a:ext cx="100013" cy="190500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0" y="20"/>
                  </a:cxn>
                  <a:cxn ang="0">
                    <a:pos x="8" y="49"/>
                  </a:cxn>
                  <a:cxn ang="0">
                    <a:pos x="6" y="107"/>
                  </a:cxn>
                  <a:cxn ang="0">
                    <a:pos x="17" y="103"/>
                  </a:cxn>
                  <a:cxn ang="0">
                    <a:pos x="20" y="115"/>
                  </a:cxn>
                  <a:cxn ang="0">
                    <a:pos x="29" y="122"/>
                  </a:cxn>
                  <a:cxn ang="0">
                    <a:pos x="38" y="140"/>
                  </a:cxn>
                  <a:cxn ang="0">
                    <a:pos x="48" y="128"/>
                  </a:cxn>
                  <a:cxn ang="0">
                    <a:pos x="65" y="134"/>
                  </a:cxn>
                  <a:cxn ang="0">
                    <a:pos x="63" y="109"/>
                  </a:cxn>
                  <a:cxn ang="0">
                    <a:pos x="48" y="104"/>
                  </a:cxn>
                  <a:cxn ang="0">
                    <a:pos x="39" y="91"/>
                  </a:cxn>
                  <a:cxn ang="0">
                    <a:pos x="33" y="73"/>
                  </a:cxn>
                  <a:cxn ang="0">
                    <a:pos x="41" y="53"/>
                  </a:cxn>
                  <a:cxn ang="0">
                    <a:pos x="35" y="35"/>
                  </a:cxn>
                  <a:cxn ang="0">
                    <a:pos x="42" y="20"/>
                  </a:cxn>
                  <a:cxn ang="0">
                    <a:pos x="29" y="4"/>
                  </a:cxn>
                  <a:cxn ang="0">
                    <a:pos x="18" y="7"/>
                  </a:cxn>
                  <a:cxn ang="0">
                    <a:pos x="12" y="2"/>
                  </a:cxn>
                </a:cxnLst>
                <a:rect l="0" t="0" r="r" b="b"/>
                <a:pathLst>
                  <a:path w="81" h="158">
                    <a:moveTo>
                      <a:pt x="12" y="2"/>
                    </a:moveTo>
                    <a:cubicBezTo>
                      <a:pt x="8" y="8"/>
                      <a:pt x="3" y="13"/>
                      <a:pt x="0" y="20"/>
                    </a:cubicBezTo>
                    <a:cubicBezTo>
                      <a:pt x="5" y="31"/>
                      <a:pt x="6" y="35"/>
                      <a:pt x="8" y="49"/>
                    </a:cubicBezTo>
                    <a:cubicBezTo>
                      <a:pt x="7" y="69"/>
                      <a:pt x="4" y="87"/>
                      <a:pt x="6" y="107"/>
                    </a:cubicBezTo>
                    <a:cubicBezTo>
                      <a:pt x="8" y="106"/>
                      <a:pt x="14" y="101"/>
                      <a:pt x="17" y="103"/>
                    </a:cubicBezTo>
                    <a:cubicBezTo>
                      <a:pt x="20" y="105"/>
                      <a:pt x="17" y="112"/>
                      <a:pt x="20" y="115"/>
                    </a:cubicBezTo>
                    <a:cubicBezTo>
                      <a:pt x="22" y="118"/>
                      <a:pt x="29" y="122"/>
                      <a:pt x="29" y="122"/>
                    </a:cubicBezTo>
                    <a:cubicBezTo>
                      <a:pt x="29" y="133"/>
                      <a:pt x="27" y="158"/>
                      <a:pt x="38" y="140"/>
                    </a:cubicBezTo>
                    <a:cubicBezTo>
                      <a:pt x="39" y="133"/>
                      <a:pt x="41" y="131"/>
                      <a:pt x="48" y="128"/>
                    </a:cubicBezTo>
                    <a:cubicBezTo>
                      <a:pt x="55" y="130"/>
                      <a:pt x="59" y="133"/>
                      <a:pt x="65" y="134"/>
                    </a:cubicBezTo>
                    <a:cubicBezTo>
                      <a:pt x="81" y="131"/>
                      <a:pt x="76" y="112"/>
                      <a:pt x="63" y="109"/>
                    </a:cubicBezTo>
                    <a:cubicBezTo>
                      <a:pt x="58" y="107"/>
                      <a:pt x="53" y="106"/>
                      <a:pt x="48" y="104"/>
                    </a:cubicBezTo>
                    <a:cubicBezTo>
                      <a:pt x="45" y="100"/>
                      <a:pt x="42" y="95"/>
                      <a:pt x="39" y="91"/>
                    </a:cubicBezTo>
                    <a:cubicBezTo>
                      <a:pt x="38" y="85"/>
                      <a:pt x="36" y="79"/>
                      <a:pt x="33" y="73"/>
                    </a:cubicBezTo>
                    <a:cubicBezTo>
                      <a:pt x="31" y="64"/>
                      <a:pt x="33" y="58"/>
                      <a:pt x="41" y="53"/>
                    </a:cubicBezTo>
                    <a:cubicBezTo>
                      <a:pt x="48" y="44"/>
                      <a:pt x="47" y="38"/>
                      <a:pt x="35" y="35"/>
                    </a:cubicBezTo>
                    <a:cubicBezTo>
                      <a:pt x="36" y="28"/>
                      <a:pt x="39" y="26"/>
                      <a:pt x="42" y="20"/>
                    </a:cubicBezTo>
                    <a:cubicBezTo>
                      <a:pt x="41" y="13"/>
                      <a:pt x="35" y="8"/>
                      <a:pt x="29" y="4"/>
                    </a:cubicBezTo>
                    <a:cubicBezTo>
                      <a:pt x="25" y="9"/>
                      <a:pt x="23" y="13"/>
                      <a:pt x="18" y="7"/>
                    </a:cubicBezTo>
                    <a:cubicBezTo>
                      <a:pt x="17" y="0"/>
                      <a:pt x="19" y="2"/>
                      <a:pt x="12" y="2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1" name="Freeform 16"/>
              <p:cNvSpPr>
                <a:spLocks/>
              </p:cNvSpPr>
              <p:nvPr/>
            </p:nvSpPr>
            <p:spPr bwMode="gray">
              <a:xfrm>
                <a:off x="4210050" y="3657600"/>
                <a:ext cx="104775" cy="127000"/>
              </a:xfrm>
              <a:custGeom>
                <a:avLst/>
                <a:gdLst/>
                <a:ahLst/>
                <a:cxnLst>
                  <a:cxn ang="0">
                    <a:pos x="52" y="0"/>
                  </a:cxn>
                  <a:cxn ang="0">
                    <a:pos x="44" y="18"/>
                  </a:cxn>
                  <a:cxn ang="0">
                    <a:pos x="32" y="30"/>
                  </a:cxn>
                  <a:cxn ang="0">
                    <a:pos x="16" y="35"/>
                  </a:cxn>
                  <a:cxn ang="0">
                    <a:pos x="8" y="48"/>
                  </a:cxn>
                  <a:cxn ang="0">
                    <a:pos x="4" y="74"/>
                  </a:cxn>
                  <a:cxn ang="0">
                    <a:pos x="13" y="71"/>
                  </a:cxn>
                  <a:cxn ang="0">
                    <a:pos x="25" y="62"/>
                  </a:cxn>
                  <a:cxn ang="0">
                    <a:pos x="34" y="69"/>
                  </a:cxn>
                  <a:cxn ang="0">
                    <a:pos x="58" y="99"/>
                  </a:cxn>
                  <a:cxn ang="0">
                    <a:pos x="71" y="72"/>
                  </a:cxn>
                  <a:cxn ang="0">
                    <a:pos x="85" y="68"/>
                  </a:cxn>
                  <a:cxn ang="0">
                    <a:pos x="74" y="39"/>
                  </a:cxn>
                  <a:cxn ang="0">
                    <a:pos x="52" y="0"/>
                  </a:cxn>
                </a:cxnLst>
                <a:rect l="0" t="0" r="r" b="b"/>
                <a:pathLst>
                  <a:path w="85" h="105">
                    <a:moveTo>
                      <a:pt x="52" y="0"/>
                    </a:moveTo>
                    <a:cubicBezTo>
                      <a:pt x="50" y="6"/>
                      <a:pt x="47" y="12"/>
                      <a:pt x="44" y="18"/>
                    </a:cubicBezTo>
                    <a:cubicBezTo>
                      <a:pt x="43" y="28"/>
                      <a:pt x="42" y="28"/>
                      <a:pt x="32" y="30"/>
                    </a:cubicBezTo>
                    <a:cubicBezTo>
                      <a:pt x="27" y="33"/>
                      <a:pt x="21" y="33"/>
                      <a:pt x="16" y="35"/>
                    </a:cubicBezTo>
                    <a:cubicBezTo>
                      <a:pt x="13" y="39"/>
                      <a:pt x="11" y="44"/>
                      <a:pt x="8" y="48"/>
                    </a:cubicBezTo>
                    <a:cubicBezTo>
                      <a:pt x="4" y="66"/>
                      <a:pt x="0" y="42"/>
                      <a:pt x="4" y="74"/>
                    </a:cubicBezTo>
                    <a:cubicBezTo>
                      <a:pt x="7" y="73"/>
                      <a:pt x="10" y="73"/>
                      <a:pt x="13" y="71"/>
                    </a:cubicBezTo>
                    <a:cubicBezTo>
                      <a:pt x="19" y="67"/>
                      <a:pt x="17" y="64"/>
                      <a:pt x="25" y="62"/>
                    </a:cubicBezTo>
                    <a:cubicBezTo>
                      <a:pt x="32" y="59"/>
                      <a:pt x="31" y="64"/>
                      <a:pt x="34" y="69"/>
                    </a:cubicBezTo>
                    <a:cubicBezTo>
                      <a:pt x="37" y="82"/>
                      <a:pt x="44" y="96"/>
                      <a:pt x="58" y="99"/>
                    </a:cubicBezTo>
                    <a:cubicBezTo>
                      <a:pt x="70" y="105"/>
                      <a:pt x="60" y="78"/>
                      <a:pt x="71" y="72"/>
                    </a:cubicBezTo>
                    <a:cubicBezTo>
                      <a:pt x="78" y="74"/>
                      <a:pt x="80" y="74"/>
                      <a:pt x="85" y="68"/>
                    </a:cubicBezTo>
                    <a:cubicBezTo>
                      <a:pt x="82" y="56"/>
                      <a:pt x="80" y="49"/>
                      <a:pt x="74" y="39"/>
                    </a:cubicBezTo>
                    <a:cubicBezTo>
                      <a:pt x="73" y="6"/>
                      <a:pt x="80" y="6"/>
                      <a:pt x="52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2" name="Freeform 17"/>
              <p:cNvSpPr>
                <a:spLocks/>
              </p:cNvSpPr>
              <p:nvPr/>
            </p:nvSpPr>
            <p:spPr bwMode="gray">
              <a:xfrm>
                <a:off x="4337050" y="3883025"/>
                <a:ext cx="46038" cy="79375"/>
              </a:xfrm>
              <a:custGeom>
                <a:avLst/>
                <a:gdLst/>
                <a:ahLst/>
                <a:cxnLst>
                  <a:cxn ang="0">
                    <a:pos x="6" y="27"/>
                  </a:cxn>
                  <a:cxn ang="0">
                    <a:pos x="26" y="66"/>
                  </a:cxn>
                  <a:cxn ang="0">
                    <a:pos x="30" y="52"/>
                  </a:cxn>
                  <a:cxn ang="0">
                    <a:pos x="38" y="40"/>
                  </a:cxn>
                  <a:cxn ang="0">
                    <a:pos x="30" y="25"/>
                  </a:cxn>
                  <a:cxn ang="0">
                    <a:pos x="20" y="13"/>
                  </a:cxn>
                  <a:cxn ang="0">
                    <a:pos x="11" y="1"/>
                  </a:cxn>
                  <a:cxn ang="0">
                    <a:pos x="2" y="12"/>
                  </a:cxn>
                  <a:cxn ang="0">
                    <a:pos x="6" y="27"/>
                  </a:cxn>
                </a:cxnLst>
                <a:rect l="0" t="0" r="r" b="b"/>
                <a:pathLst>
                  <a:path w="38" h="66">
                    <a:moveTo>
                      <a:pt x="6" y="27"/>
                    </a:moveTo>
                    <a:cubicBezTo>
                      <a:pt x="8" y="52"/>
                      <a:pt x="5" y="58"/>
                      <a:pt x="26" y="66"/>
                    </a:cubicBezTo>
                    <a:cubicBezTo>
                      <a:pt x="36" y="63"/>
                      <a:pt x="33" y="61"/>
                      <a:pt x="30" y="52"/>
                    </a:cubicBezTo>
                    <a:cubicBezTo>
                      <a:pt x="28" y="41"/>
                      <a:pt x="34" y="49"/>
                      <a:pt x="38" y="40"/>
                    </a:cubicBezTo>
                    <a:cubicBezTo>
                      <a:pt x="34" y="35"/>
                      <a:pt x="33" y="30"/>
                      <a:pt x="30" y="25"/>
                    </a:cubicBezTo>
                    <a:cubicBezTo>
                      <a:pt x="29" y="14"/>
                      <a:pt x="30" y="0"/>
                      <a:pt x="20" y="13"/>
                    </a:cubicBezTo>
                    <a:cubicBezTo>
                      <a:pt x="14" y="9"/>
                      <a:pt x="12" y="8"/>
                      <a:pt x="11" y="1"/>
                    </a:cubicBezTo>
                    <a:cubicBezTo>
                      <a:pt x="5" y="4"/>
                      <a:pt x="3" y="5"/>
                      <a:pt x="2" y="12"/>
                    </a:cubicBezTo>
                    <a:cubicBezTo>
                      <a:pt x="3" y="25"/>
                      <a:pt x="0" y="21"/>
                      <a:pt x="6" y="27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3" name="Freeform 18"/>
              <p:cNvSpPr>
                <a:spLocks/>
              </p:cNvSpPr>
              <p:nvPr/>
            </p:nvSpPr>
            <p:spPr bwMode="gray">
              <a:xfrm>
                <a:off x="4308475" y="4016375"/>
                <a:ext cx="31750" cy="269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23"/>
                  </a:cxn>
                  <a:cxn ang="0">
                    <a:pos x="24" y="11"/>
                  </a:cxn>
                  <a:cxn ang="0">
                    <a:pos x="0" y="0"/>
                  </a:cxn>
                </a:cxnLst>
                <a:rect l="0" t="0" r="r" b="b"/>
                <a:pathLst>
                  <a:path w="24" h="23">
                    <a:moveTo>
                      <a:pt x="0" y="0"/>
                    </a:moveTo>
                    <a:cubicBezTo>
                      <a:pt x="1" y="8"/>
                      <a:pt x="3" y="16"/>
                      <a:pt x="6" y="23"/>
                    </a:cubicBezTo>
                    <a:cubicBezTo>
                      <a:pt x="19" y="20"/>
                      <a:pt x="19" y="22"/>
                      <a:pt x="24" y="11"/>
                    </a:cubicBezTo>
                    <a:cubicBezTo>
                      <a:pt x="20" y="0"/>
                      <a:pt x="4" y="8"/>
                      <a:pt x="0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4" name="Freeform 19"/>
              <p:cNvSpPr>
                <a:spLocks/>
              </p:cNvSpPr>
              <p:nvPr/>
            </p:nvSpPr>
            <p:spPr bwMode="gray">
              <a:xfrm>
                <a:off x="4354513" y="3998913"/>
                <a:ext cx="74613" cy="6032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18"/>
                  </a:cxn>
                  <a:cxn ang="0">
                    <a:pos x="28" y="33"/>
                  </a:cxn>
                  <a:cxn ang="0">
                    <a:pos x="42" y="46"/>
                  </a:cxn>
                  <a:cxn ang="0">
                    <a:pos x="60" y="42"/>
                  </a:cxn>
                  <a:cxn ang="0">
                    <a:pos x="49" y="24"/>
                  </a:cxn>
                  <a:cxn ang="0">
                    <a:pos x="28" y="3"/>
                  </a:cxn>
                  <a:cxn ang="0">
                    <a:pos x="19" y="16"/>
                  </a:cxn>
                  <a:cxn ang="0">
                    <a:pos x="9" y="0"/>
                  </a:cxn>
                </a:cxnLst>
                <a:rect l="0" t="0" r="r" b="b"/>
                <a:pathLst>
                  <a:path w="60" h="49">
                    <a:moveTo>
                      <a:pt x="9" y="0"/>
                    </a:moveTo>
                    <a:cubicBezTo>
                      <a:pt x="8" y="7"/>
                      <a:pt x="0" y="18"/>
                      <a:pt x="0" y="18"/>
                    </a:cubicBezTo>
                    <a:cubicBezTo>
                      <a:pt x="2" y="36"/>
                      <a:pt x="9" y="31"/>
                      <a:pt x="28" y="33"/>
                    </a:cubicBezTo>
                    <a:cubicBezTo>
                      <a:pt x="33" y="40"/>
                      <a:pt x="33" y="44"/>
                      <a:pt x="42" y="46"/>
                    </a:cubicBezTo>
                    <a:cubicBezTo>
                      <a:pt x="49" y="49"/>
                      <a:pt x="56" y="49"/>
                      <a:pt x="60" y="42"/>
                    </a:cubicBezTo>
                    <a:cubicBezTo>
                      <a:pt x="58" y="32"/>
                      <a:pt x="59" y="26"/>
                      <a:pt x="49" y="24"/>
                    </a:cubicBezTo>
                    <a:cubicBezTo>
                      <a:pt x="47" y="12"/>
                      <a:pt x="41" y="5"/>
                      <a:pt x="28" y="3"/>
                    </a:cubicBezTo>
                    <a:cubicBezTo>
                      <a:pt x="23" y="10"/>
                      <a:pt x="30" y="23"/>
                      <a:pt x="19" y="16"/>
                    </a:cubicBezTo>
                    <a:cubicBezTo>
                      <a:pt x="17" y="6"/>
                      <a:pt x="20" y="0"/>
                      <a:pt x="9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5" name="Freeform 20"/>
              <p:cNvSpPr>
                <a:spLocks/>
              </p:cNvSpPr>
              <p:nvPr/>
            </p:nvSpPr>
            <p:spPr bwMode="gray">
              <a:xfrm>
                <a:off x="4468813" y="4113213"/>
                <a:ext cx="39688" cy="52388"/>
              </a:xfrm>
              <a:custGeom>
                <a:avLst/>
                <a:gdLst/>
                <a:ahLst/>
                <a:cxnLst>
                  <a:cxn ang="0">
                    <a:pos x="28" y="0"/>
                  </a:cxn>
                  <a:cxn ang="0">
                    <a:pos x="10" y="11"/>
                  </a:cxn>
                  <a:cxn ang="0">
                    <a:pos x="12" y="32"/>
                  </a:cxn>
                  <a:cxn ang="0">
                    <a:pos x="24" y="36"/>
                  </a:cxn>
                  <a:cxn ang="0">
                    <a:pos x="28" y="0"/>
                  </a:cxn>
                </a:cxnLst>
                <a:rect l="0" t="0" r="r" b="b"/>
                <a:pathLst>
                  <a:path w="32" h="44">
                    <a:moveTo>
                      <a:pt x="28" y="0"/>
                    </a:moveTo>
                    <a:cubicBezTo>
                      <a:pt x="32" y="10"/>
                      <a:pt x="18" y="9"/>
                      <a:pt x="10" y="11"/>
                    </a:cubicBezTo>
                    <a:cubicBezTo>
                      <a:pt x="0" y="18"/>
                      <a:pt x="7" y="24"/>
                      <a:pt x="12" y="32"/>
                    </a:cubicBezTo>
                    <a:cubicBezTo>
                      <a:pt x="14" y="44"/>
                      <a:pt x="15" y="41"/>
                      <a:pt x="24" y="36"/>
                    </a:cubicBezTo>
                    <a:cubicBezTo>
                      <a:pt x="32" y="25"/>
                      <a:pt x="29" y="14"/>
                      <a:pt x="28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6" name="Freeform 21"/>
              <p:cNvSpPr>
                <a:spLocks/>
              </p:cNvSpPr>
              <p:nvPr/>
            </p:nvSpPr>
            <p:spPr bwMode="gray">
              <a:xfrm>
                <a:off x="4252913" y="4140200"/>
                <a:ext cx="76200" cy="80963"/>
              </a:xfrm>
              <a:custGeom>
                <a:avLst/>
                <a:gdLst/>
                <a:ahLst/>
                <a:cxnLst>
                  <a:cxn ang="0">
                    <a:pos x="28" y="7"/>
                  </a:cxn>
                  <a:cxn ang="0">
                    <a:pos x="30" y="34"/>
                  </a:cxn>
                  <a:cxn ang="0">
                    <a:pos x="16" y="43"/>
                  </a:cxn>
                  <a:cxn ang="0">
                    <a:pos x="22" y="67"/>
                  </a:cxn>
                  <a:cxn ang="0">
                    <a:pos x="48" y="58"/>
                  </a:cxn>
                  <a:cxn ang="0">
                    <a:pos x="60" y="47"/>
                  </a:cxn>
                  <a:cxn ang="0">
                    <a:pos x="51" y="28"/>
                  </a:cxn>
                  <a:cxn ang="0">
                    <a:pos x="57" y="14"/>
                  </a:cxn>
                  <a:cxn ang="0">
                    <a:pos x="55" y="2"/>
                  </a:cxn>
                  <a:cxn ang="0">
                    <a:pos x="46" y="4"/>
                  </a:cxn>
                  <a:cxn ang="0">
                    <a:pos x="51" y="5"/>
                  </a:cxn>
                  <a:cxn ang="0">
                    <a:pos x="49" y="16"/>
                  </a:cxn>
                  <a:cxn ang="0">
                    <a:pos x="43" y="23"/>
                  </a:cxn>
                  <a:cxn ang="0">
                    <a:pos x="28" y="7"/>
                  </a:cxn>
                </a:cxnLst>
                <a:rect l="0" t="0" r="r" b="b"/>
                <a:pathLst>
                  <a:path w="61" h="67">
                    <a:moveTo>
                      <a:pt x="28" y="7"/>
                    </a:moveTo>
                    <a:cubicBezTo>
                      <a:pt x="17" y="15"/>
                      <a:pt x="24" y="25"/>
                      <a:pt x="30" y="34"/>
                    </a:cubicBezTo>
                    <a:cubicBezTo>
                      <a:pt x="27" y="44"/>
                      <a:pt x="26" y="44"/>
                      <a:pt x="16" y="43"/>
                    </a:cubicBezTo>
                    <a:cubicBezTo>
                      <a:pt x="0" y="46"/>
                      <a:pt x="13" y="63"/>
                      <a:pt x="22" y="67"/>
                    </a:cubicBezTo>
                    <a:cubicBezTo>
                      <a:pt x="31" y="65"/>
                      <a:pt x="39" y="60"/>
                      <a:pt x="48" y="58"/>
                    </a:cubicBezTo>
                    <a:cubicBezTo>
                      <a:pt x="51" y="52"/>
                      <a:pt x="54" y="50"/>
                      <a:pt x="60" y="47"/>
                    </a:cubicBezTo>
                    <a:cubicBezTo>
                      <a:pt x="61" y="40"/>
                      <a:pt x="51" y="28"/>
                      <a:pt x="51" y="28"/>
                    </a:cubicBezTo>
                    <a:cubicBezTo>
                      <a:pt x="52" y="22"/>
                      <a:pt x="55" y="19"/>
                      <a:pt x="57" y="14"/>
                    </a:cubicBezTo>
                    <a:cubicBezTo>
                      <a:pt x="56" y="10"/>
                      <a:pt x="58" y="5"/>
                      <a:pt x="55" y="2"/>
                    </a:cubicBezTo>
                    <a:cubicBezTo>
                      <a:pt x="53" y="0"/>
                      <a:pt x="48" y="2"/>
                      <a:pt x="46" y="4"/>
                    </a:cubicBezTo>
                    <a:cubicBezTo>
                      <a:pt x="45" y="5"/>
                      <a:pt x="49" y="5"/>
                      <a:pt x="51" y="5"/>
                    </a:cubicBezTo>
                    <a:cubicBezTo>
                      <a:pt x="57" y="10"/>
                      <a:pt x="52" y="9"/>
                      <a:pt x="49" y="16"/>
                    </a:cubicBezTo>
                    <a:cubicBezTo>
                      <a:pt x="58" y="23"/>
                      <a:pt x="50" y="22"/>
                      <a:pt x="43" y="23"/>
                    </a:cubicBezTo>
                    <a:cubicBezTo>
                      <a:pt x="34" y="22"/>
                      <a:pt x="31" y="16"/>
                      <a:pt x="28" y="7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7" name="Freeform 22"/>
              <p:cNvSpPr>
                <a:spLocks/>
              </p:cNvSpPr>
              <p:nvPr/>
            </p:nvSpPr>
            <p:spPr bwMode="gray">
              <a:xfrm>
                <a:off x="4171950" y="4170363"/>
                <a:ext cx="52388" cy="44450"/>
              </a:xfrm>
              <a:custGeom>
                <a:avLst/>
                <a:gdLst/>
                <a:ahLst/>
                <a:cxnLst>
                  <a:cxn ang="0">
                    <a:pos x="21" y="3"/>
                  </a:cxn>
                  <a:cxn ang="0">
                    <a:pos x="6" y="6"/>
                  </a:cxn>
                  <a:cxn ang="0">
                    <a:pos x="33" y="36"/>
                  </a:cxn>
                  <a:cxn ang="0">
                    <a:pos x="42" y="30"/>
                  </a:cxn>
                  <a:cxn ang="0">
                    <a:pos x="21" y="3"/>
                  </a:cxn>
                </a:cxnLst>
                <a:rect l="0" t="0" r="r" b="b"/>
                <a:pathLst>
                  <a:path w="43" h="36">
                    <a:moveTo>
                      <a:pt x="21" y="3"/>
                    </a:moveTo>
                    <a:cubicBezTo>
                      <a:pt x="14" y="0"/>
                      <a:pt x="12" y="2"/>
                      <a:pt x="6" y="6"/>
                    </a:cubicBezTo>
                    <a:cubicBezTo>
                      <a:pt x="0" y="17"/>
                      <a:pt x="23" y="32"/>
                      <a:pt x="33" y="36"/>
                    </a:cubicBezTo>
                    <a:cubicBezTo>
                      <a:pt x="36" y="35"/>
                      <a:pt x="42" y="34"/>
                      <a:pt x="42" y="30"/>
                    </a:cubicBezTo>
                    <a:cubicBezTo>
                      <a:pt x="43" y="24"/>
                      <a:pt x="27" y="3"/>
                      <a:pt x="21" y="3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8" name="Freeform 23"/>
              <p:cNvSpPr>
                <a:spLocks/>
              </p:cNvSpPr>
              <p:nvPr/>
            </p:nvSpPr>
            <p:spPr bwMode="gray">
              <a:xfrm>
                <a:off x="4137025" y="4124325"/>
                <a:ext cx="39688" cy="49213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26"/>
                  </a:cxn>
                  <a:cxn ang="0">
                    <a:pos x="16" y="24"/>
                  </a:cxn>
                  <a:cxn ang="0">
                    <a:pos x="19" y="29"/>
                  </a:cxn>
                  <a:cxn ang="0">
                    <a:pos x="16" y="35"/>
                  </a:cxn>
                  <a:cxn ang="0">
                    <a:pos x="30" y="21"/>
                  </a:cxn>
                  <a:cxn ang="0">
                    <a:pos x="24" y="9"/>
                  </a:cxn>
                  <a:cxn ang="0">
                    <a:pos x="21" y="0"/>
                  </a:cxn>
                </a:cxnLst>
                <a:rect l="0" t="0" r="r" b="b"/>
                <a:pathLst>
                  <a:path w="32" h="41">
                    <a:moveTo>
                      <a:pt x="21" y="0"/>
                    </a:moveTo>
                    <a:cubicBezTo>
                      <a:pt x="15" y="10"/>
                      <a:pt x="6" y="16"/>
                      <a:pt x="0" y="26"/>
                    </a:cubicBezTo>
                    <a:cubicBezTo>
                      <a:pt x="7" y="27"/>
                      <a:pt x="10" y="27"/>
                      <a:pt x="16" y="24"/>
                    </a:cubicBezTo>
                    <a:cubicBezTo>
                      <a:pt x="17" y="26"/>
                      <a:pt x="19" y="27"/>
                      <a:pt x="19" y="29"/>
                    </a:cubicBezTo>
                    <a:cubicBezTo>
                      <a:pt x="19" y="31"/>
                      <a:pt x="15" y="33"/>
                      <a:pt x="16" y="35"/>
                    </a:cubicBezTo>
                    <a:cubicBezTo>
                      <a:pt x="19" y="41"/>
                      <a:pt x="29" y="23"/>
                      <a:pt x="30" y="21"/>
                    </a:cubicBezTo>
                    <a:cubicBezTo>
                      <a:pt x="32" y="9"/>
                      <a:pt x="26" y="19"/>
                      <a:pt x="24" y="9"/>
                    </a:cubicBezTo>
                    <a:cubicBezTo>
                      <a:pt x="25" y="1"/>
                      <a:pt x="27" y="4"/>
                      <a:pt x="21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9" name="Freeform 24"/>
              <p:cNvSpPr>
                <a:spLocks/>
              </p:cNvSpPr>
              <p:nvPr/>
            </p:nvSpPr>
            <p:spPr bwMode="gray">
              <a:xfrm>
                <a:off x="4192588" y="4141788"/>
                <a:ext cx="57150" cy="381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0" y="7"/>
                  </a:cxn>
                  <a:cxn ang="0">
                    <a:pos x="27" y="31"/>
                  </a:cxn>
                  <a:cxn ang="0">
                    <a:pos x="45" y="24"/>
                  </a:cxn>
                  <a:cxn ang="0">
                    <a:pos x="22" y="10"/>
                  </a:cxn>
                  <a:cxn ang="0">
                    <a:pos x="21" y="0"/>
                  </a:cxn>
                </a:cxnLst>
                <a:rect l="0" t="0" r="r" b="b"/>
                <a:pathLst>
                  <a:path w="45" h="32">
                    <a:moveTo>
                      <a:pt x="21" y="0"/>
                    </a:moveTo>
                    <a:cubicBezTo>
                      <a:pt x="10" y="1"/>
                      <a:pt x="8" y="1"/>
                      <a:pt x="0" y="7"/>
                    </a:cubicBezTo>
                    <a:cubicBezTo>
                      <a:pt x="3" y="20"/>
                      <a:pt x="15" y="29"/>
                      <a:pt x="27" y="31"/>
                    </a:cubicBezTo>
                    <a:cubicBezTo>
                      <a:pt x="36" y="30"/>
                      <a:pt x="41" y="32"/>
                      <a:pt x="45" y="24"/>
                    </a:cubicBezTo>
                    <a:cubicBezTo>
                      <a:pt x="32" y="16"/>
                      <a:pt x="30" y="23"/>
                      <a:pt x="22" y="10"/>
                    </a:cubicBezTo>
                    <a:cubicBezTo>
                      <a:pt x="21" y="2"/>
                      <a:pt x="21" y="5"/>
                      <a:pt x="21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0" name="Freeform 25"/>
              <p:cNvSpPr>
                <a:spLocks/>
              </p:cNvSpPr>
              <p:nvPr/>
            </p:nvSpPr>
            <p:spPr bwMode="gray">
              <a:xfrm>
                <a:off x="4111625" y="3606800"/>
                <a:ext cx="46038" cy="88900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21" y="15"/>
                  </a:cxn>
                  <a:cxn ang="0">
                    <a:pos x="9" y="36"/>
                  </a:cxn>
                  <a:cxn ang="0">
                    <a:pos x="0" y="59"/>
                  </a:cxn>
                  <a:cxn ang="0">
                    <a:pos x="8" y="74"/>
                  </a:cxn>
                  <a:cxn ang="0">
                    <a:pos x="20" y="59"/>
                  </a:cxn>
                  <a:cxn ang="0">
                    <a:pos x="35" y="32"/>
                  </a:cxn>
                  <a:cxn ang="0">
                    <a:pos x="30" y="0"/>
                  </a:cxn>
                </a:cxnLst>
                <a:rect l="0" t="0" r="r" b="b"/>
                <a:pathLst>
                  <a:path w="35" h="74">
                    <a:moveTo>
                      <a:pt x="30" y="0"/>
                    </a:moveTo>
                    <a:cubicBezTo>
                      <a:pt x="33" y="8"/>
                      <a:pt x="29" y="14"/>
                      <a:pt x="21" y="15"/>
                    </a:cubicBezTo>
                    <a:cubicBezTo>
                      <a:pt x="19" y="27"/>
                      <a:pt x="24" y="33"/>
                      <a:pt x="9" y="36"/>
                    </a:cubicBezTo>
                    <a:cubicBezTo>
                      <a:pt x="13" y="50"/>
                      <a:pt x="12" y="52"/>
                      <a:pt x="0" y="59"/>
                    </a:cubicBezTo>
                    <a:cubicBezTo>
                      <a:pt x="3" y="64"/>
                      <a:pt x="5" y="69"/>
                      <a:pt x="8" y="74"/>
                    </a:cubicBezTo>
                    <a:cubicBezTo>
                      <a:pt x="15" y="71"/>
                      <a:pt x="16" y="65"/>
                      <a:pt x="20" y="59"/>
                    </a:cubicBezTo>
                    <a:cubicBezTo>
                      <a:pt x="22" y="47"/>
                      <a:pt x="28" y="41"/>
                      <a:pt x="35" y="32"/>
                    </a:cubicBezTo>
                    <a:cubicBezTo>
                      <a:pt x="34" y="26"/>
                      <a:pt x="30" y="8"/>
                      <a:pt x="30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1" name="Freeform 26"/>
              <p:cNvSpPr>
                <a:spLocks/>
              </p:cNvSpPr>
              <p:nvPr/>
            </p:nvSpPr>
            <p:spPr bwMode="gray">
              <a:xfrm>
                <a:off x="4195763" y="3592513"/>
                <a:ext cx="31750" cy="88900"/>
              </a:xfrm>
              <a:custGeom>
                <a:avLst/>
                <a:gdLst/>
                <a:ahLst/>
                <a:cxnLst>
                  <a:cxn ang="0">
                    <a:pos x="13" y="7"/>
                  </a:cxn>
                  <a:cxn ang="0">
                    <a:pos x="4" y="8"/>
                  </a:cxn>
                  <a:cxn ang="0">
                    <a:pos x="0" y="22"/>
                  </a:cxn>
                  <a:cxn ang="0">
                    <a:pos x="15" y="41"/>
                  </a:cxn>
                  <a:cxn ang="0">
                    <a:pos x="25" y="56"/>
                  </a:cxn>
                  <a:cxn ang="0">
                    <a:pos x="16" y="20"/>
                  </a:cxn>
                  <a:cxn ang="0">
                    <a:pos x="13" y="7"/>
                  </a:cxn>
                </a:cxnLst>
                <a:rect l="0" t="0" r="r" b="b"/>
                <a:pathLst>
                  <a:path w="25" h="73">
                    <a:moveTo>
                      <a:pt x="13" y="7"/>
                    </a:moveTo>
                    <a:cubicBezTo>
                      <a:pt x="9" y="0"/>
                      <a:pt x="7" y="2"/>
                      <a:pt x="4" y="8"/>
                    </a:cubicBezTo>
                    <a:cubicBezTo>
                      <a:pt x="3" y="13"/>
                      <a:pt x="1" y="17"/>
                      <a:pt x="0" y="22"/>
                    </a:cubicBezTo>
                    <a:cubicBezTo>
                      <a:pt x="1" y="35"/>
                      <a:pt x="6" y="33"/>
                      <a:pt x="15" y="41"/>
                    </a:cubicBezTo>
                    <a:cubicBezTo>
                      <a:pt x="16" y="52"/>
                      <a:pt x="15" y="73"/>
                      <a:pt x="25" y="56"/>
                    </a:cubicBezTo>
                    <a:cubicBezTo>
                      <a:pt x="24" y="33"/>
                      <a:pt x="23" y="36"/>
                      <a:pt x="16" y="20"/>
                    </a:cubicBezTo>
                    <a:cubicBezTo>
                      <a:pt x="15" y="11"/>
                      <a:pt x="16" y="15"/>
                      <a:pt x="13" y="7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2" name="Freeform 27"/>
              <p:cNvSpPr>
                <a:spLocks/>
              </p:cNvSpPr>
              <p:nvPr/>
            </p:nvSpPr>
            <p:spPr bwMode="gray">
              <a:xfrm>
                <a:off x="4233863" y="3565525"/>
                <a:ext cx="15875" cy="3968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1" y="10"/>
                  </a:cxn>
                  <a:cxn ang="0">
                    <a:pos x="11" y="25"/>
                  </a:cxn>
                  <a:cxn ang="0">
                    <a:pos x="11" y="0"/>
                  </a:cxn>
                </a:cxnLst>
                <a:rect l="0" t="0" r="r" b="b"/>
                <a:pathLst>
                  <a:path w="14" h="33">
                    <a:moveTo>
                      <a:pt x="11" y="0"/>
                    </a:moveTo>
                    <a:cubicBezTo>
                      <a:pt x="7" y="3"/>
                      <a:pt x="5" y="7"/>
                      <a:pt x="1" y="10"/>
                    </a:cubicBezTo>
                    <a:cubicBezTo>
                      <a:pt x="2" y="18"/>
                      <a:pt x="0" y="33"/>
                      <a:pt x="11" y="25"/>
                    </a:cubicBezTo>
                    <a:cubicBezTo>
                      <a:pt x="14" y="15"/>
                      <a:pt x="5" y="4"/>
                      <a:pt x="11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3" name="Freeform 28"/>
              <p:cNvSpPr>
                <a:spLocks/>
              </p:cNvSpPr>
              <p:nvPr/>
            </p:nvSpPr>
            <p:spPr bwMode="gray">
              <a:xfrm>
                <a:off x="4249738" y="3584575"/>
                <a:ext cx="34925" cy="77788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11" y="14"/>
                  </a:cxn>
                  <a:cxn ang="0">
                    <a:pos x="20" y="21"/>
                  </a:cxn>
                  <a:cxn ang="0">
                    <a:pos x="8" y="39"/>
                  </a:cxn>
                  <a:cxn ang="0">
                    <a:pos x="0" y="56"/>
                  </a:cxn>
                  <a:cxn ang="0">
                    <a:pos x="11" y="57"/>
                  </a:cxn>
                  <a:cxn ang="0">
                    <a:pos x="26" y="26"/>
                  </a:cxn>
                  <a:cxn ang="0">
                    <a:pos x="5" y="0"/>
                  </a:cxn>
                </a:cxnLst>
                <a:rect l="0" t="0" r="r" b="b"/>
                <a:pathLst>
                  <a:path w="28" h="64">
                    <a:moveTo>
                      <a:pt x="5" y="0"/>
                    </a:moveTo>
                    <a:cubicBezTo>
                      <a:pt x="6" y="5"/>
                      <a:pt x="7" y="10"/>
                      <a:pt x="11" y="14"/>
                    </a:cubicBezTo>
                    <a:cubicBezTo>
                      <a:pt x="14" y="17"/>
                      <a:pt x="20" y="21"/>
                      <a:pt x="20" y="21"/>
                    </a:cubicBezTo>
                    <a:cubicBezTo>
                      <a:pt x="9" y="27"/>
                      <a:pt x="0" y="23"/>
                      <a:pt x="8" y="39"/>
                    </a:cubicBezTo>
                    <a:cubicBezTo>
                      <a:pt x="6" y="47"/>
                      <a:pt x="4" y="50"/>
                      <a:pt x="0" y="56"/>
                    </a:cubicBezTo>
                    <a:cubicBezTo>
                      <a:pt x="4" y="62"/>
                      <a:pt x="7" y="64"/>
                      <a:pt x="11" y="57"/>
                    </a:cubicBezTo>
                    <a:cubicBezTo>
                      <a:pt x="13" y="43"/>
                      <a:pt x="10" y="29"/>
                      <a:pt x="26" y="26"/>
                    </a:cubicBezTo>
                    <a:cubicBezTo>
                      <a:pt x="28" y="15"/>
                      <a:pt x="14" y="4"/>
                      <a:pt x="5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4" name="Freeform 29"/>
              <p:cNvSpPr>
                <a:spLocks/>
              </p:cNvSpPr>
              <p:nvPr/>
            </p:nvSpPr>
            <p:spPr bwMode="gray">
              <a:xfrm>
                <a:off x="3805238" y="3695700"/>
                <a:ext cx="19050" cy="44450"/>
              </a:xfrm>
              <a:custGeom>
                <a:avLst/>
                <a:gdLst/>
                <a:ahLst/>
                <a:cxnLst>
                  <a:cxn ang="0">
                    <a:pos x="14" y="3"/>
                  </a:cxn>
                  <a:cxn ang="0">
                    <a:pos x="0" y="7"/>
                  </a:cxn>
                  <a:cxn ang="0">
                    <a:pos x="8" y="22"/>
                  </a:cxn>
                  <a:cxn ang="0">
                    <a:pos x="14" y="3"/>
                  </a:cxn>
                </a:cxnLst>
                <a:rect l="0" t="0" r="r" b="b"/>
                <a:pathLst>
                  <a:path w="16" h="36">
                    <a:moveTo>
                      <a:pt x="14" y="3"/>
                    </a:moveTo>
                    <a:cubicBezTo>
                      <a:pt x="7" y="0"/>
                      <a:pt x="4" y="1"/>
                      <a:pt x="0" y="7"/>
                    </a:cubicBezTo>
                    <a:cubicBezTo>
                      <a:pt x="3" y="14"/>
                      <a:pt x="2" y="17"/>
                      <a:pt x="8" y="22"/>
                    </a:cubicBezTo>
                    <a:cubicBezTo>
                      <a:pt x="16" y="36"/>
                      <a:pt x="11" y="7"/>
                      <a:pt x="14" y="3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5" name="Freeform 30"/>
              <p:cNvSpPr>
                <a:spLocks/>
              </p:cNvSpPr>
              <p:nvPr/>
            </p:nvSpPr>
            <p:spPr bwMode="gray">
              <a:xfrm>
                <a:off x="3787775" y="3659188"/>
                <a:ext cx="17463" cy="23813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6" name="Freeform 31"/>
              <p:cNvSpPr>
                <a:spLocks/>
              </p:cNvSpPr>
              <p:nvPr/>
            </p:nvSpPr>
            <p:spPr bwMode="gray">
              <a:xfrm>
                <a:off x="3779838" y="3630613"/>
                <a:ext cx="20638" cy="22225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0" y="10"/>
                  </a:cxn>
                  <a:cxn ang="0">
                    <a:pos x="12" y="19"/>
                  </a:cxn>
                  <a:cxn ang="0">
                    <a:pos x="10" y="5"/>
                  </a:cxn>
                </a:cxnLst>
                <a:rect l="0" t="0" r="r" b="b"/>
                <a:pathLst>
                  <a:path w="16" h="19">
                    <a:moveTo>
                      <a:pt x="10" y="5"/>
                    </a:moveTo>
                    <a:cubicBezTo>
                      <a:pt x="4" y="0"/>
                      <a:pt x="1" y="3"/>
                      <a:pt x="0" y="10"/>
                    </a:cubicBezTo>
                    <a:cubicBezTo>
                      <a:pt x="4" y="15"/>
                      <a:pt x="7" y="16"/>
                      <a:pt x="12" y="19"/>
                    </a:cubicBezTo>
                    <a:cubicBezTo>
                      <a:pt x="16" y="12"/>
                      <a:pt x="14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7" name="Freeform 32"/>
              <p:cNvSpPr>
                <a:spLocks/>
              </p:cNvSpPr>
              <p:nvPr/>
            </p:nvSpPr>
            <p:spPr bwMode="gray">
              <a:xfrm>
                <a:off x="3814763" y="3576638"/>
                <a:ext cx="17463" cy="3016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3"/>
                  </a:cxn>
                  <a:cxn ang="0">
                    <a:pos x="12" y="24"/>
                  </a:cxn>
                  <a:cxn ang="0">
                    <a:pos x="6" y="0"/>
                  </a:cxn>
                </a:cxnLst>
                <a:rect l="0" t="0" r="r" b="b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8" name="Freeform 33"/>
              <p:cNvSpPr>
                <a:spLocks/>
              </p:cNvSpPr>
              <p:nvPr/>
            </p:nvSpPr>
            <p:spPr bwMode="gray">
              <a:xfrm>
                <a:off x="3763963" y="3605213"/>
                <a:ext cx="26988" cy="22225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9" y="18"/>
                  </a:cxn>
                  <a:cxn ang="0">
                    <a:pos x="14" y="6"/>
                  </a:cxn>
                  <a:cxn ang="0">
                    <a:pos x="13" y="0"/>
                  </a:cxn>
                </a:cxnLst>
                <a:rect l="0" t="0" r="r" b="b"/>
                <a:pathLst>
                  <a:path w="22" h="18">
                    <a:moveTo>
                      <a:pt x="13" y="0"/>
                    </a:moveTo>
                    <a:cubicBezTo>
                      <a:pt x="0" y="8"/>
                      <a:pt x="9" y="12"/>
                      <a:pt x="19" y="18"/>
                    </a:cubicBezTo>
                    <a:cubicBezTo>
                      <a:pt x="20" y="11"/>
                      <a:pt x="22" y="8"/>
                      <a:pt x="14" y="6"/>
                    </a:cubicBezTo>
                    <a:cubicBezTo>
                      <a:pt x="9" y="3"/>
                      <a:pt x="9" y="5"/>
                      <a:pt x="13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9" name="Freeform 34"/>
              <p:cNvSpPr>
                <a:spLocks/>
              </p:cNvSpPr>
              <p:nvPr/>
            </p:nvSpPr>
            <p:spPr bwMode="gray">
              <a:xfrm>
                <a:off x="2497138" y="2058988"/>
                <a:ext cx="233363" cy="173038"/>
              </a:xfrm>
              <a:custGeom>
                <a:avLst/>
                <a:gdLst/>
                <a:ahLst/>
                <a:cxnLst>
                  <a:cxn ang="0">
                    <a:pos x="171" y="4"/>
                  </a:cxn>
                  <a:cxn ang="0">
                    <a:pos x="185" y="4"/>
                  </a:cxn>
                  <a:cxn ang="0">
                    <a:pos x="189" y="16"/>
                  </a:cxn>
                  <a:cxn ang="0">
                    <a:pos x="187" y="24"/>
                  </a:cxn>
                  <a:cxn ang="0">
                    <a:pos x="131" y="44"/>
                  </a:cxn>
                  <a:cxn ang="0">
                    <a:pos x="109" y="58"/>
                  </a:cxn>
                  <a:cxn ang="0">
                    <a:pos x="97" y="62"/>
                  </a:cxn>
                  <a:cxn ang="0">
                    <a:pos x="71" y="82"/>
                  </a:cxn>
                  <a:cxn ang="0">
                    <a:pos x="75" y="92"/>
                  </a:cxn>
                  <a:cxn ang="0">
                    <a:pos x="83" y="116"/>
                  </a:cxn>
                  <a:cxn ang="0">
                    <a:pos x="107" y="126"/>
                  </a:cxn>
                  <a:cxn ang="0">
                    <a:pos x="93" y="140"/>
                  </a:cxn>
                  <a:cxn ang="0">
                    <a:pos x="83" y="130"/>
                  </a:cxn>
                  <a:cxn ang="0">
                    <a:pos x="71" y="134"/>
                  </a:cxn>
                  <a:cxn ang="0">
                    <a:pos x="21" y="122"/>
                  </a:cxn>
                  <a:cxn ang="0">
                    <a:pos x="19" y="106"/>
                  </a:cxn>
                  <a:cxn ang="0">
                    <a:pos x="47" y="90"/>
                  </a:cxn>
                  <a:cxn ang="0">
                    <a:pos x="51" y="76"/>
                  </a:cxn>
                  <a:cxn ang="0">
                    <a:pos x="47" y="64"/>
                  </a:cxn>
                  <a:cxn ang="0">
                    <a:pos x="73" y="46"/>
                  </a:cxn>
                  <a:cxn ang="0">
                    <a:pos x="97" y="36"/>
                  </a:cxn>
                  <a:cxn ang="0">
                    <a:pos x="113" y="24"/>
                  </a:cxn>
                  <a:cxn ang="0">
                    <a:pos x="171" y="4"/>
                  </a:cxn>
                </a:cxnLst>
                <a:rect l="0" t="0" r="r" b="b"/>
                <a:pathLst>
                  <a:path w="189" h="144">
                    <a:moveTo>
                      <a:pt x="171" y="4"/>
                    </a:moveTo>
                    <a:cubicBezTo>
                      <a:pt x="174" y="3"/>
                      <a:pt x="182" y="0"/>
                      <a:pt x="185" y="4"/>
                    </a:cubicBezTo>
                    <a:cubicBezTo>
                      <a:pt x="187" y="7"/>
                      <a:pt x="189" y="16"/>
                      <a:pt x="189" y="16"/>
                    </a:cubicBezTo>
                    <a:cubicBezTo>
                      <a:pt x="188" y="19"/>
                      <a:pt x="189" y="22"/>
                      <a:pt x="187" y="24"/>
                    </a:cubicBezTo>
                    <a:cubicBezTo>
                      <a:pt x="175" y="34"/>
                      <a:pt x="146" y="34"/>
                      <a:pt x="131" y="44"/>
                    </a:cubicBezTo>
                    <a:cubicBezTo>
                      <a:pt x="125" y="53"/>
                      <a:pt x="120" y="54"/>
                      <a:pt x="109" y="58"/>
                    </a:cubicBezTo>
                    <a:cubicBezTo>
                      <a:pt x="105" y="59"/>
                      <a:pt x="97" y="62"/>
                      <a:pt x="97" y="62"/>
                    </a:cubicBezTo>
                    <a:cubicBezTo>
                      <a:pt x="88" y="76"/>
                      <a:pt x="83" y="74"/>
                      <a:pt x="71" y="82"/>
                    </a:cubicBezTo>
                    <a:cubicBezTo>
                      <a:pt x="66" y="98"/>
                      <a:pt x="70" y="78"/>
                      <a:pt x="75" y="92"/>
                    </a:cubicBezTo>
                    <a:cubicBezTo>
                      <a:pt x="81" y="108"/>
                      <a:pt x="71" y="108"/>
                      <a:pt x="83" y="116"/>
                    </a:cubicBezTo>
                    <a:cubicBezTo>
                      <a:pt x="90" y="121"/>
                      <a:pt x="107" y="126"/>
                      <a:pt x="107" y="126"/>
                    </a:cubicBezTo>
                    <a:cubicBezTo>
                      <a:pt x="105" y="139"/>
                      <a:pt x="106" y="144"/>
                      <a:pt x="93" y="140"/>
                    </a:cubicBezTo>
                    <a:cubicBezTo>
                      <a:pt x="91" y="137"/>
                      <a:pt x="87" y="130"/>
                      <a:pt x="83" y="130"/>
                    </a:cubicBezTo>
                    <a:cubicBezTo>
                      <a:pt x="79" y="130"/>
                      <a:pt x="71" y="134"/>
                      <a:pt x="71" y="134"/>
                    </a:cubicBezTo>
                    <a:cubicBezTo>
                      <a:pt x="52" y="129"/>
                      <a:pt x="42" y="124"/>
                      <a:pt x="21" y="122"/>
                    </a:cubicBezTo>
                    <a:cubicBezTo>
                      <a:pt x="14" y="115"/>
                      <a:pt x="0" y="102"/>
                      <a:pt x="19" y="106"/>
                    </a:cubicBezTo>
                    <a:cubicBezTo>
                      <a:pt x="29" y="91"/>
                      <a:pt x="26" y="93"/>
                      <a:pt x="47" y="90"/>
                    </a:cubicBezTo>
                    <a:cubicBezTo>
                      <a:pt x="55" y="84"/>
                      <a:pt x="54" y="88"/>
                      <a:pt x="51" y="76"/>
                    </a:cubicBezTo>
                    <a:cubicBezTo>
                      <a:pt x="50" y="72"/>
                      <a:pt x="47" y="64"/>
                      <a:pt x="47" y="64"/>
                    </a:cubicBezTo>
                    <a:cubicBezTo>
                      <a:pt x="50" y="41"/>
                      <a:pt x="50" y="43"/>
                      <a:pt x="73" y="46"/>
                    </a:cubicBezTo>
                    <a:cubicBezTo>
                      <a:pt x="82" y="45"/>
                      <a:pt x="97" y="36"/>
                      <a:pt x="97" y="36"/>
                    </a:cubicBezTo>
                    <a:cubicBezTo>
                      <a:pt x="102" y="29"/>
                      <a:pt x="105" y="27"/>
                      <a:pt x="113" y="24"/>
                    </a:cubicBezTo>
                    <a:cubicBezTo>
                      <a:pt x="134" y="27"/>
                      <a:pt x="161" y="25"/>
                      <a:pt x="171" y="4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0" name="Freeform 35"/>
              <p:cNvSpPr>
                <a:spLocks/>
              </p:cNvSpPr>
              <p:nvPr/>
            </p:nvSpPr>
            <p:spPr bwMode="gray">
              <a:xfrm>
                <a:off x="2636838" y="2225675"/>
                <a:ext cx="65088" cy="19050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2"/>
                  </a:cxn>
                  <a:cxn ang="0">
                    <a:pos x="32" y="16"/>
                  </a:cxn>
                  <a:cxn ang="0">
                    <a:pos x="44" y="14"/>
                  </a:cxn>
                  <a:cxn ang="0">
                    <a:pos x="24" y="0"/>
                  </a:cxn>
                </a:cxnLst>
                <a:rect l="0" t="0" r="r" b="b"/>
                <a:pathLst>
                  <a:path w="53" h="17">
                    <a:moveTo>
                      <a:pt x="24" y="0"/>
                    </a:moveTo>
                    <a:cubicBezTo>
                      <a:pt x="20" y="1"/>
                      <a:pt x="16" y="0"/>
                      <a:pt x="12" y="2"/>
                    </a:cubicBezTo>
                    <a:cubicBezTo>
                      <a:pt x="0" y="9"/>
                      <a:pt x="30" y="15"/>
                      <a:pt x="32" y="16"/>
                    </a:cubicBezTo>
                    <a:cubicBezTo>
                      <a:pt x="36" y="15"/>
                      <a:pt x="41" y="17"/>
                      <a:pt x="44" y="14"/>
                    </a:cubicBezTo>
                    <a:cubicBezTo>
                      <a:pt x="53" y="3"/>
                      <a:pt x="30" y="0"/>
                      <a:pt x="24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1" name="Freeform 36"/>
              <p:cNvSpPr>
                <a:spLocks/>
              </p:cNvSpPr>
              <p:nvPr/>
            </p:nvSpPr>
            <p:spPr bwMode="gray">
              <a:xfrm>
                <a:off x="2974975" y="1974850"/>
                <a:ext cx="69850" cy="46038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25" y="24"/>
                  </a:cxn>
                  <a:cxn ang="0">
                    <a:pos x="11" y="34"/>
                  </a:cxn>
                  <a:cxn ang="0">
                    <a:pos x="9" y="4"/>
                  </a:cxn>
                  <a:cxn ang="0">
                    <a:pos x="21" y="0"/>
                  </a:cxn>
                  <a:cxn ang="0">
                    <a:pos x="57" y="4"/>
                  </a:cxn>
                </a:cxnLst>
                <a:rect l="0" t="0" r="r" b="b"/>
                <a:pathLst>
                  <a:path w="57" h="37">
                    <a:moveTo>
                      <a:pt x="57" y="4"/>
                    </a:moveTo>
                    <a:cubicBezTo>
                      <a:pt x="53" y="16"/>
                      <a:pt x="35" y="17"/>
                      <a:pt x="25" y="24"/>
                    </a:cubicBezTo>
                    <a:cubicBezTo>
                      <a:pt x="22" y="34"/>
                      <a:pt x="22" y="37"/>
                      <a:pt x="11" y="34"/>
                    </a:cubicBezTo>
                    <a:cubicBezTo>
                      <a:pt x="6" y="27"/>
                      <a:pt x="0" y="10"/>
                      <a:pt x="9" y="4"/>
                    </a:cubicBezTo>
                    <a:cubicBezTo>
                      <a:pt x="12" y="2"/>
                      <a:pt x="21" y="0"/>
                      <a:pt x="21" y="0"/>
                    </a:cubicBezTo>
                    <a:cubicBezTo>
                      <a:pt x="33" y="2"/>
                      <a:pt x="45" y="4"/>
                      <a:pt x="57" y="4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2" name="Freeform 37"/>
              <p:cNvSpPr>
                <a:spLocks/>
              </p:cNvSpPr>
              <p:nvPr/>
            </p:nvSpPr>
            <p:spPr bwMode="gray">
              <a:xfrm>
                <a:off x="3025775" y="1995488"/>
                <a:ext cx="82550" cy="33338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11" y="6"/>
                  </a:cxn>
                  <a:cxn ang="0">
                    <a:pos x="57" y="26"/>
                  </a:cxn>
                  <a:cxn ang="0">
                    <a:pos x="63" y="24"/>
                  </a:cxn>
                  <a:cxn ang="0">
                    <a:pos x="29" y="0"/>
                  </a:cxn>
                </a:cxnLst>
                <a:rect l="0" t="0" r="r" b="b"/>
                <a:pathLst>
                  <a:path w="68" h="26">
                    <a:moveTo>
                      <a:pt x="29" y="0"/>
                    </a:moveTo>
                    <a:cubicBezTo>
                      <a:pt x="23" y="2"/>
                      <a:pt x="11" y="6"/>
                      <a:pt x="11" y="6"/>
                    </a:cubicBezTo>
                    <a:cubicBezTo>
                      <a:pt x="0" y="23"/>
                      <a:pt x="47" y="24"/>
                      <a:pt x="57" y="26"/>
                    </a:cubicBezTo>
                    <a:cubicBezTo>
                      <a:pt x="59" y="25"/>
                      <a:pt x="62" y="26"/>
                      <a:pt x="63" y="24"/>
                    </a:cubicBezTo>
                    <a:cubicBezTo>
                      <a:pt x="68" y="3"/>
                      <a:pt x="42" y="3"/>
                      <a:pt x="29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" name="Freeform 38"/>
              <p:cNvSpPr>
                <a:spLocks/>
              </p:cNvSpPr>
              <p:nvPr/>
            </p:nvSpPr>
            <p:spPr bwMode="gray">
              <a:xfrm>
                <a:off x="3114675" y="2000250"/>
                <a:ext cx="84138" cy="52388"/>
              </a:xfrm>
              <a:custGeom>
                <a:avLst/>
                <a:gdLst/>
                <a:ahLst/>
                <a:cxnLst>
                  <a:cxn ang="0">
                    <a:pos x="50" y="9"/>
                  </a:cxn>
                  <a:cxn ang="0">
                    <a:pos x="26" y="9"/>
                  </a:cxn>
                  <a:cxn ang="0">
                    <a:pos x="10" y="9"/>
                  </a:cxn>
                  <a:cxn ang="0">
                    <a:pos x="8" y="35"/>
                  </a:cxn>
                  <a:cxn ang="0">
                    <a:pos x="32" y="43"/>
                  </a:cxn>
                  <a:cxn ang="0">
                    <a:pos x="62" y="27"/>
                  </a:cxn>
                  <a:cxn ang="0">
                    <a:pos x="50" y="9"/>
                  </a:cxn>
                </a:cxnLst>
                <a:rect l="0" t="0" r="r" b="b"/>
                <a:pathLst>
                  <a:path w="66" h="43">
                    <a:moveTo>
                      <a:pt x="50" y="9"/>
                    </a:moveTo>
                    <a:cubicBezTo>
                      <a:pt x="40" y="16"/>
                      <a:pt x="36" y="16"/>
                      <a:pt x="26" y="9"/>
                    </a:cubicBezTo>
                    <a:cubicBezTo>
                      <a:pt x="20" y="0"/>
                      <a:pt x="18" y="4"/>
                      <a:pt x="10" y="9"/>
                    </a:cubicBezTo>
                    <a:cubicBezTo>
                      <a:pt x="4" y="17"/>
                      <a:pt x="0" y="21"/>
                      <a:pt x="8" y="35"/>
                    </a:cubicBezTo>
                    <a:cubicBezTo>
                      <a:pt x="12" y="42"/>
                      <a:pt x="32" y="43"/>
                      <a:pt x="32" y="43"/>
                    </a:cubicBezTo>
                    <a:cubicBezTo>
                      <a:pt x="41" y="40"/>
                      <a:pt x="54" y="33"/>
                      <a:pt x="62" y="27"/>
                    </a:cubicBezTo>
                    <a:cubicBezTo>
                      <a:pt x="66" y="15"/>
                      <a:pt x="61" y="15"/>
                      <a:pt x="50" y="9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" name="Freeform 39"/>
              <p:cNvSpPr>
                <a:spLocks/>
              </p:cNvSpPr>
              <p:nvPr/>
            </p:nvSpPr>
            <p:spPr bwMode="gray">
              <a:xfrm>
                <a:off x="3692525" y="2044700"/>
                <a:ext cx="146050" cy="49213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8" y="16"/>
                  </a:cxn>
                  <a:cxn ang="0">
                    <a:pos x="50" y="30"/>
                  </a:cxn>
                  <a:cxn ang="0">
                    <a:pos x="76" y="36"/>
                  </a:cxn>
                  <a:cxn ang="0">
                    <a:pos x="112" y="22"/>
                  </a:cxn>
                  <a:cxn ang="0">
                    <a:pos x="78" y="4"/>
                  </a:cxn>
                  <a:cxn ang="0">
                    <a:pos x="14" y="0"/>
                  </a:cxn>
                </a:cxnLst>
                <a:rect l="0" t="0" r="r" b="b"/>
                <a:pathLst>
                  <a:path w="117" h="41">
                    <a:moveTo>
                      <a:pt x="14" y="0"/>
                    </a:moveTo>
                    <a:cubicBezTo>
                      <a:pt x="8" y="4"/>
                      <a:pt x="0" y="9"/>
                      <a:pt x="8" y="16"/>
                    </a:cubicBezTo>
                    <a:cubicBezTo>
                      <a:pt x="21" y="27"/>
                      <a:pt x="34" y="28"/>
                      <a:pt x="50" y="30"/>
                    </a:cubicBezTo>
                    <a:cubicBezTo>
                      <a:pt x="66" y="41"/>
                      <a:pt x="57" y="39"/>
                      <a:pt x="76" y="36"/>
                    </a:cubicBezTo>
                    <a:cubicBezTo>
                      <a:pt x="88" y="32"/>
                      <a:pt x="101" y="29"/>
                      <a:pt x="112" y="22"/>
                    </a:cubicBezTo>
                    <a:cubicBezTo>
                      <a:pt x="117" y="6"/>
                      <a:pt x="87" y="5"/>
                      <a:pt x="78" y="4"/>
                    </a:cubicBezTo>
                    <a:cubicBezTo>
                      <a:pt x="17" y="6"/>
                      <a:pt x="34" y="20"/>
                      <a:pt x="14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5" name="Freeform 40"/>
              <p:cNvSpPr>
                <a:spLocks/>
              </p:cNvSpPr>
              <p:nvPr/>
            </p:nvSpPr>
            <p:spPr bwMode="gray">
              <a:xfrm>
                <a:off x="3841750" y="2043113"/>
                <a:ext cx="76200" cy="38100"/>
              </a:xfrm>
              <a:custGeom>
                <a:avLst/>
                <a:gdLst/>
                <a:ahLst/>
                <a:cxnLst>
                  <a:cxn ang="0">
                    <a:pos x="32" y="4"/>
                  </a:cxn>
                  <a:cxn ang="0">
                    <a:pos x="62" y="10"/>
                  </a:cxn>
                  <a:cxn ang="0">
                    <a:pos x="30" y="32"/>
                  </a:cxn>
                  <a:cxn ang="0">
                    <a:pos x="6" y="22"/>
                  </a:cxn>
                  <a:cxn ang="0">
                    <a:pos x="32" y="4"/>
                  </a:cxn>
                </a:cxnLst>
                <a:rect l="0" t="0" r="r" b="b"/>
                <a:pathLst>
                  <a:path w="62" h="32">
                    <a:moveTo>
                      <a:pt x="32" y="4"/>
                    </a:moveTo>
                    <a:cubicBezTo>
                      <a:pt x="44" y="0"/>
                      <a:pt x="53" y="1"/>
                      <a:pt x="62" y="10"/>
                    </a:cubicBezTo>
                    <a:cubicBezTo>
                      <a:pt x="59" y="23"/>
                      <a:pt x="42" y="28"/>
                      <a:pt x="30" y="32"/>
                    </a:cubicBezTo>
                    <a:cubicBezTo>
                      <a:pt x="15" y="22"/>
                      <a:pt x="23" y="25"/>
                      <a:pt x="6" y="22"/>
                    </a:cubicBezTo>
                    <a:cubicBezTo>
                      <a:pt x="0" y="4"/>
                      <a:pt x="14" y="8"/>
                      <a:pt x="32" y="4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6" name="Freeform 41"/>
              <p:cNvSpPr>
                <a:spLocks/>
              </p:cNvSpPr>
              <p:nvPr/>
            </p:nvSpPr>
            <p:spPr bwMode="gray">
              <a:xfrm>
                <a:off x="3808413" y="2089150"/>
                <a:ext cx="60325" cy="26988"/>
              </a:xfrm>
              <a:custGeom>
                <a:avLst/>
                <a:gdLst/>
                <a:ahLst/>
                <a:cxnLst>
                  <a:cxn ang="0">
                    <a:pos x="20" y="1"/>
                  </a:cxn>
                  <a:cxn ang="0">
                    <a:pos x="6" y="5"/>
                  </a:cxn>
                  <a:cxn ang="0">
                    <a:pos x="38" y="23"/>
                  </a:cxn>
                  <a:cxn ang="0">
                    <a:pos x="20" y="1"/>
                  </a:cxn>
                </a:cxnLst>
                <a:rect l="0" t="0" r="r" b="b"/>
                <a:pathLst>
                  <a:path w="49" h="23">
                    <a:moveTo>
                      <a:pt x="20" y="1"/>
                    </a:moveTo>
                    <a:cubicBezTo>
                      <a:pt x="15" y="2"/>
                      <a:pt x="8" y="0"/>
                      <a:pt x="6" y="5"/>
                    </a:cubicBezTo>
                    <a:cubicBezTo>
                      <a:pt x="0" y="19"/>
                      <a:pt x="32" y="21"/>
                      <a:pt x="38" y="23"/>
                    </a:cubicBezTo>
                    <a:cubicBezTo>
                      <a:pt x="49" y="6"/>
                      <a:pt x="35" y="3"/>
                      <a:pt x="20" y="1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7" name="Freeform 42"/>
              <p:cNvSpPr>
                <a:spLocks/>
              </p:cNvSpPr>
              <p:nvPr/>
            </p:nvSpPr>
            <p:spPr bwMode="gray">
              <a:xfrm>
                <a:off x="4224338" y="2449513"/>
                <a:ext cx="127000" cy="18256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8"/>
                  </a:cxn>
                  <a:cxn ang="0">
                    <a:pos x="14" y="42"/>
                  </a:cxn>
                  <a:cxn ang="0">
                    <a:pos x="32" y="72"/>
                  </a:cxn>
                  <a:cxn ang="0">
                    <a:pos x="36" y="104"/>
                  </a:cxn>
                  <a:cxn ang="0">
                    <a:pos x="80" y="152"/>
                  </a:cxn>
                  <a:cxn ang="0">
                    <a:pos x="86" y="124"/>
                  </a:cxn>
                  <a:cxn ang="0">
                    <a:pos x="74" y="102"/>
                  </a:cxn>
                  <a:cxn ang="0">
                    <a:pos x="62" y="92"/>
                  </a:cxn>
                  <a:cxn ang="0">
                    <a:pos x="52" y="74"/>
                  </a:cxn>
                  <a:cxn ang="0">
                    <a:pos x="42" y="44"/>
                  </a:cxn>
                  <a:cxn ang="0">
                    <a:pos x="4" y="12"/>
                  </a:cxn>
                  <a:cxn ang="0">
                    <a:pos x="6" y="0"/>
                  </a:cxn>
                </a:cxnLst>
                <a:rect l="0" t="0" r="r" b="b"/>
                <a:pathLst>
                  <a:path w="102" h="152">
                    <a:moveTo>
                      <a:pt x="6" y="0"/>
                    </a:moveTo>
                    <a:cubicBezTo>
                      <a:pt x="4" y="6"/>
                      <a:pt x="0" y="18"/>
                      <a:pt x="0" y="18"/>
                    </a:cubicBezTo>
                    <a:cubicBezTo>
                      <a:pt x="3" y="26"/>
                      <a:pt x="9" y="35"/>
                      <a:pt x="14" y="42"/>
                    </a:cubicBezTo>
                    <a:cubicBezTo>
                      <a:pt x="17" y="58"/>
                      <a:pt x="16" y="69"/>
                      <a:pt x="32" y="72"/>
                    </a:cubicBezTo>
                    <a:cubicBezTo>
                      <a:pt x="44" y="80"/>
                      <a:pt x="40" y="91"/>
                      <a:pt x="36" y="104"/>
                    </a:cubicBezTo>
                    <a:cubicBezTo>
                      <a:pt x="57" y="118"/>
                      <a:pt x="60" y="139"/>
                      <a:pt x="80" y="152"/>
                    </a:cubicBezTo>
                    <a:cubicBezTo>
                      <a:pt x="95" y="148"/>
                      <a:pt x="102" y="135"/>
                      <a:pt x="86" y="124"/>
                    </a:cubicBezTo>
                    <a:cubicBezTo>
                      <a:pt x="72" y="129"/>
                      <a:pt x="78" y="110"/>
                      <a:pt x="74" y="102"/>
                    </a:cubicBezTo>
                    <a:cubicBezTo>
                      <a:pt x="72" y="98"/>
                      <a:pt x="65" y="94"/>
                      <a:pt x="62" y="92"/>
                    </a:cubicBezTo>
                    <a:cubicBezTo>
                      <a:pt x="59" y="82"/>
                      <a:pt x="65" y="65"/>
                      <a:pt x="52" y="74"/>
                    </a:cubicBezTo>
                    <a:cubicBezTo>
                      <a:pt x="46" y="65"/>
                      <a:pt x="47" y="54"/>
                      <a:pt x="42" y="44"/>
                    </a:cubicBezTo>
                    <a:cubicBezTo>
                      <a:pt x="36" y="32"/>
                      <a:pt x="16" y="18"/>
                      <a:pt x="4" y="12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8" name="Freeform 43"/>
              <p:cNvSpPr>
                <a:spLocks/>
              </p:cNvSpPr>
              <p:nvPr/>
            </p:nvSpPr>
            <p:spPr bwMode="gray">
              <a:xfrm>
                <a:off x="4327525" y="2638425"/>
                <a:ext cx="90488" cy="125413"/>
              </a:xfrm>
              <a:custGeom>
                <a:avLst/>
                <a:gdLst/>
                <a:ahLst/>
                <a:cxnLst>
                  <a:cxn ang="0">
                    <a:pos x="64" y="22"/>
                  </a:cxn>
                  <a:cxn ang="0">
                    <a:pos x="74" y="40"/>
                  </a:cxn>
                  <a:cxn ang="0">
                    <a:pos x="30" y="84"/>
                  </a:cxn>
                  <a:cxn ang="0">
                    <a:pos x="32" y="100"/>
                  </a:cxn>
                  <a:cxn ang="0">
                    <a:pos x="20" y="94"/>
                  </a:cxn>
                  <a:cxn ang="0">
                    <a:pos x="6" y="84"/>
                  </a:cxn>
                  <a:cxn ang="0">
                    <a:pos x="0" y="82"/>
                  </a:cxn>
                  <a:cxn ang="0">
                    <a:pos x="10" y="58"/>
                  </a:cxn>
                  <a:cxn ang="0">
                    <a:pos x="12" y="52"/>
                  </a:cxn>
                  <a:cxn ang="0">
                    <a:pos x="2" y="24"/>
                  </a:cxn>
                  <a:cxn ang="0">
                    <a:pos x="4" y="14"/>
                  </a:cxn>
                  <a:cxn ang="0">
                    <a:pos x="26" y="22"/>
                  </a:cxn>
                  <a:cxn ang="0">
                    <a:pos x="36" y="36"/>
                  </a:cxn>
                  <a:cxn ang="0">
                    <a:pos x="64" y="22"/>
                  </a:cxn>
                </a:cxnLst>
                <a:rect l="0" t="0" r="r" b="b"/>
                <a:pathLst>
                  <a:path w="74" h="103">
                    <a:moveTo>
                      <a:pt x="64" y="22"/>
                    </a:moveTo>
                    <a:cubicBezTo>
                      <a:pt x="73" y="36"/>
                      <a:pt x="70" y="29"/>
                      <a:pt x="74" y="40"/>
                    </a:cubicBezTo>
                    <a:cubicBezTo>
                      <a:pt x="70" y="77"/>
                      <a:pt x="68" y="81"/>
                      <a:pt x="30" y="84"/>
                    </a:cubicBezTo>
                    <a:cubicBezTo>
                      <a:pt x="33" y="88"/>
                      <a:pt x="39" y="95"/>
                      <a:pt x="32" y="100"/>
                    </a:cubicBezTo>
                    <a:cubicBezTo>
                      <a:pt x="28" y="103"/>
                      <a:pt x="24" y="95"/>
                      <a:pt x="20" y="94"/>
                    </a:cubicBezTo>
                    <a:cubicBezTo>
                      <a:pt x="17" y="84"/>
                      <a:pt x="20" y="89"/>
                      <a:pt x="6" y="84"/>
                    </a:cubicBezTo>
                    <a:cubicBezTo>
                      <a:pt x="4" y="83"/>
                      <a:pt x="0" y="82"/>
                      <a:pt x="0" y="82"/>
                    </a:cubicBezTo>
                    <a:cubicBezTo>
                      <a:pt x="3" y="73"/>
                      <a:pt x="7" y="67"/>
                      <a:pt x="10" y="58"/>
                    </a:cubicBezTo>
                    <a:cubicBezTo>
                      <a:pt x="11" y="56"/>
                      <a:pt x="12" y="52"/>
                      <a:pt x="12" y="52"/>
                    </a:cubicBezTo>
                    <a:cubicBezTo>
                      <a:pt x="10" y="42"/>
                      <a:pt x="8" y="33"/>
                      <a:pt x="2" y="24"/>
                    </a:cubicBezTo>
                    <a:cubicBezTo>
                      <a:pt x="3" y="21"/>
                      <a:pt x="2" y="17"/>
                      <a:pt x="4" y="14"/>
                    </a:cubicBezTo>
                    <a:cubicBezTo>
                      <a:pt x="11" y="0"/>
                      <a:pt x="18" y="19"/>
                      <a:pt x="26" y="22"/>
                    </a:cubicBezTo>
                    <a:cubicBezTo>
                      <a:pt x="31" y="36"/>
                      <a:pt x="26" y="33"/>
                      <a:pt x="36" y="36"/>
                    </a:cubicBezTo>
                    <a:cubicBezTo>
                      <a:pt x="45" y="30"/>
                      <a:pt x="55" y="28"/>
                      <a:pt x="64" y="22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9" name="Freeform 44"/>
              <p:cNvSpPr>
                <a:spLocks/>
              </p:cNvSpPr>
              <p:nvPr/>
            </p:nvSpPr>
            <p:spPr bwMode="gray">
              <a:xfrm>
                <a:off x="4267200" y="2768600"/>
                <a:ext cx="179388" cy="303213"/>
              </a:xfrm>
              <a:custGeom>
                <a:avLst/>
                <a:gdLst/>
                <a:ahLst/>
                <a:cxnLst>
                  <a:cxn ang="0">
                    <a:pos x="82" y="100"/>
                  </a:cxn>
                  <a:cxn ang="0">
                    <a:pos x="66" y="106"/>
                  </a:cxn>
                  <a:cxn ang="0">
                    <a:pos x="64" y="132"/>
                  </a:cxn>
                  <a:cxn ang="0">
                    <a:pos x="22" y="146"/>
                  </a:cxn>
                  <a:cxn ang="0">
                    <a:pos x="8" y="168"/>
                  </a:cxn>
                  <a:cxn ang="0">
                    <a:pos x="20" y="182"/>
                  </a:cxn>
                  <a:cxn ang="0">
                    <a:pos x="8" y="198"/>
                  </a:cxn>
                  <a:cxn ang="0">
                    <a:pos x="24" y="252"/>
                  </a:cxn>
                  <a:cxn ang="0">
                    <a:pos x="28" y="214"/>
                  </a:cxn>
                  <a:cxn ang="0">
                    <a:pos x="22" y="192"/>
                  </a:cxn>
                  <a:cxn ang="0">
                    <a:pos x="42" y="176"/>
                  </a:cxn>
                  <a:cxn ang="0">
                    <a:pos x="52" y="158"/>
                  </a:cxn>
                  <a:cxn ang="0">
                    <a:pos x="66" y="174"/>
                  </a:cxn>
                  <a:cxn ang="0">
                    <a:pos x="44" y="190"/>
                  </a:cxn>
                  <a:cxn ang="0">
                    <a:pos x="56" y="200"/>
                  </a:cxn>
                  <a:cxn ang="0">
                    <a:pos x="68" y="178"/>
                  </a:cxn>
                  <a:cxn ang="0">
                    <a:pos x="84" y="184"/>
                  </a:cxn>
                  <a:cxn ang="0">
                    <a:pos x="104" y="148"/>
                  </a:cxn>
                  <a:cxn ang="0">
                    <a:pos x="114" y="156"/>
                  </a:cxn>
                  <a:cxn ang="0">
                    <a:pos x="136" y="148"/>
                  </a:cxn>
                  <a:cxn ang="0">
                    <a:pos x="146" y="130"/>
                  </a:cxn>
                  <a:cxn ang="0">
                    <a:pos x="142" y="110"/>
                  </a:cxn>
                  <a:cxn ang="0">
                    <a:pos x="134" y="98"/>
                  </a:cxn>
                  <a:cxn ang="0">
                    <a:pos x="122" y="40"/>
                  </a:cxn>
                  <a:cxn ang="0">
                    <a:pos x="94" y="0"/>
                  </a:cxn>
                  <a:cxn ang="0">
                    <a:pos x="78" y="12"/>
                  </a:cxn>
                  <a:cxn ang="0">
                    <a:pos x="96" y="34"/>
                  </a:cxn>
                  <a:cxn ang="0">
                    <a:pos x="96" y="64"/>
                  </a:cxn>
                  <a:cxn ang="0">
                    <a:pos x="82" y="100"/>
                  </a:cxn>
                </a:cxnLst>
                <a:rect l="0" t="0" r="r" b="b"/>
                <a:pathLst>
                  <a:path w="146" h="252">
                    <a:moveTo>
                      <a:pt x="82" y="100"/>
                    </a:moveTo>
                    <a:cubicBezTo>
                      <a:pt x="70" y="88"/>
                      <a:pt x="69" y="92"/>
                      <a:pt x="66" y="106"/>
                    </a:cubicBezTo>
                    <a:cubicBezTo>
                      <a:pt x="65" y="115"/>
                      <a:pt x="68" y="124"/>
                      <a:pt x="64" y="132"/>
                    </a:cubicBezTo>
                    <a:cubicBezTo>
                      <a:pt x="63" y="133"/>
                      <a:pt x="28" y="142"/>
                      <a:pt x="22" y="146"/>
                    </a:cubicBezTo>
                    <a:cubicBezTo>
                      <a:pt x="18" y="157"/>
                      <a:pt x="18" y="162"/>
                      <a:pt x="8" y="168"/>
                    </a:cubicBezTo>
                    <a:cubicBezTo>
                      <a:pt x="0" y="180"/>
                      <a:pt x="7" y="180"/>
                      <a:pt x="20" y="182"/>
                    </a:cubicBezTo>
                    <a:cubicBezTo>
                      <a:pt x="17" y="190"/>
                      <a:pt x="15" y="193"/>
                      <a:pt x="8" y="198"/>
                    </a:cubicBezTo>
                    <a:cubicBezTo>
                      <a:pt x="10" y="214"/>
                      <a:pt x="9" y="242"/>
                      <a:pt x="24" y="252"/>
                    </a:cubicBezTo>
                    <a:cubicBezTo>
                      <a:pt x="42" y="246"/>
                      <a:pt x="31" y="227"/>
                      <a:pt x="28" y="214"/>
                    </a:cubicBezTo>
                    <a:cubicBezTo>
                      <a:pt x="26" y="207"/>
                      <a:pt x="22" y="192"/>
                      <a:pt x="22" y="192"/>
                    </a:cubicBezTo>
                    <a:cubicBezTo>
                      <a:pt x="25" y="180"/>
                      <a:pt x="33" y="182"/>
                      <a:pt x="42" y="176"/>
                    </a:cubicBezTo>
                    <a:cubicBezTo>
                      <a:pt x="44" y="169"/>
                      <a:pt x="52" y="158"/>
                      <a:pt x="52" y="158"/>
                    </a:cubicBezTo>
                    <a:cubicBezTo>
                      <a:pt x="58" y="164"/>
                      <a:pt x="63" y="166"/>
                      <a:pt x="66" y="174"/>
                    </a:cubicBezTo>
                    <a:cubicBezTo>
                      <a:pt x="59" y="178"/>
                      <a:pt x="51" y="188"/>
                      <a:pt x="44" y="190"/>
                    </a:cubicBezTo>
                    <a:cubicBezTo>
                      <a:pt x="36" y="202"/>
                      <a:pt x="46" y="202"/>
                      <a:pt x="56" y="200"/>
                    </a:cubicBezTo>
                    <a:cubicBezTo>
                      <a:pt x="60" y="189"/>
                      <a:pt x="59" y="184"/>
                      <a:pt x="68" y="178"/>
                    </a:cubicBezTo>
                    <a:cubicBezTo>
                      <a:pt x="77" y="181"/>
                      <a:pt x="75" y="187"/>
                      <a:pt x="84" y="184"/>
                    </a:cubicBezTo>
                    <a:cubicBezTo>
                      <a:pt x="92" y="171"/>
                      <a:pt x="91" y="157"/>
                      <a:pt x="104" y="148"/>
                    </a:cubicBezTo>
                    <a:cubicBezTo>
                      <a:pt x="108" y="149"/>
                      <a:pt x="110" y="155"/>
                      <a:pt x="114" y="156"/>
                    </a:cubicBezTo>
                    <a:cubicBezTo>
                      <a:pt x="120" y="158"/>
                      <a:pt x="131" y="151"/>
                      <a:pt x="136" y="148"/>
                    </a:cubicBezTo>
                    <a:cubicBezTo>
                      <a:pt x="145" y="134"/>
                      <a:pt x="142" y="141"/>
                      <a:pt x="146" y="130"/>
                    </a:cubicBezTo>
                    <a:cubicBezTo>
                      <a:pt x="146" y="127"/>
                      <a:pt x="145" y="115"/>
                      <a:pt x="142" y="110"/>
                    </a:cubicBezTo>
                    <a:cubicBezTo>
                      <a:pt x="140" y="106"/>
                      <a:pt x="134" y="98"/>
                      <a:pt x="134" y="98"/>
                    </a:cubicBezTo>
                    <a:cubicBezTo>
                      <a:pt x="131" y="78"/>
                      <a:pt x="142" y="53"/>
                      <a:pt x="122" y="40"/>
                    </a:cubicBezTo>
                    <a:cubicBezTo>
                      <a:pt x="112" y="26"/>
                      <a:pt x="109" y="10"/>
                      <a:pt x="94" y="0"/>
                    </a:cubicBezTo>
                    <a:cubicBezTo>
                      <a:pt x="87" y="4"/>
                      <a:pt x="86" y="9"/>
                      <a:pt x="78" y="12"/>
                    </a:cubicBezTo>
                    <a:cubicBezTo>
                      <a:pt x="67" y="29"/>
                      <a:pt x="80" y="31"/>
                      <a:pt x="96" y="34"/>
                    </a:cubicBezTo>
                    <a:cubicBezTo>
                      <a:pt x="103" y="44"/>
                      <a:pt x="100" y="53"/>
                      <a:pt x="96" y="64"/>
                    </a:cubicBezTo>
                    <a:cubicBezTo>
                      <a:pt x="96" y="68"/>
                      <a:pt x="95" y="106"/>
                      <a:pt x="82" y="10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0" name="Freeform 45"/>
              <p:cNvSpPr>
                <a:spLocks/>
              </p:cNvSpPr>
              <p:nvPr/>
            </p:nvSpPr>
            <p:spPr bwMode="gray">
              <a:xfrm>
                <a:off x="2508250" y="1957388"/>
                <a:ext cx="85725" cy="49213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65" y="20"/>
                  </a:cxn>
                  <a:cxn ang="0">
                    <a:pos x="41" y="24"/>
                  </a:cxn>
                  <a:cxn ang="0">
                    <a:pos x="31" y="40"/>
                  </a:cxn>
                  <a:cxn ang="0">
                    <a:pos x="7" y="38"/>
                  </a:cxn>
                  <a:cxn ang="0">
                    <a:pos x="1" y="36"/>
                  </a:cxn>
                  <a:cxn ang="0">
                    <a:pos x="33" y="20"/>
                  </a:cxn>
                  <a:cxn ang="0">
                    <a:pos x="59" y="0"/>
                  </a:cxn>
                </a:cxnLst>
                <a:rect l="0" t="0" r="r" b="b"/>
                <a:pathLst>
                  <a:path w="70" h="40">
                    <a:moveTo>
                      <a:pt x="59" y="0"/>
                    </a:moveTo>
                    <a:cubicBezTo>
                      <a:pt x="68" y="3"/>
                      <a:pt x="70" y="10"/>
                      <a:pt x="65" y="20"/>
                    </a:cubicBezTo>
                    <a:cubicBezTo>
                      <a:pt x="61" y="27"/>
                      <a:pt x="49" y="23"/>
                      <a:pt x="41" y="24"/>
                    </a:cubicBezTo>
                    <a:cubicBezTo>
                      <a:pt x="36" y="38"/>
                      <a:pt x="41" y="34"/>
                      <a:pt x="31" y="40"/>
                    </a:cubicBezTo>
                    <a:cubicBezTo>
                      <a:pt x="23" y="39"/>
                      <a:pt x="15" y="39"/>
                      <a:pt x="7" y="38"/>
                    </a:cubicBezTo>
                    <a:cubicBezTo>
                      <a:pt x="5" y="38"/>
                      <a:pt x="0" y="38"/>
                      <a:pt x="1" y="36"/>
                    </a:cubicBezTo>
                    <a:cubicBezTo>
                      <a:pt x="7" y="26"/>
                      <a:pt x="23" y="23"/>
                      <a:pt x="33" y="20"/>
                    </a:cubicBezTo>
                    <a:cubicBezTo>
                      <a:pt x="39" y="11"/>
                      <a:pt x="51" y="8"/>
                      <a:pt x="59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1" name="Freeform 46"/>
              <p:cNvSpPr>
                <a:spLocks/>
              </p:cNvSpPr>
              <p:nvPr/>
            </p:nvSpPr>
            <p:spPr bwMode="gray">
              <a:xfrm>
                <a:off x="2330450" y="1971675"/>
                <a:ext cx="33338" cy="36513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0" y="18"/>
                  </a:cxn>
                  <a:cxn ang="0">
                    <a:pos x="18" y="26"/>
                  </a:cxn>
                  <a:cxn ang="0">
                    <a:pos x="18" y="0"/>
                  </a:cxn>
                </a:cxnLst>
                <a:rect l="0" t="0" r="r" b="b"/>
                <a:pathLst>
                  <a:path w="26" h="29">
                    <a:moveTo>
                      <a:pt x="18" y="0"/>
                    </a:moveTo>
                    <a:cubicBezTo>
                      <a:pt x="9" y="6"/>
                      <a:pt x="4" y="7"/>
                      <a:pt x="0" y="18"/>
                    </a:cubicBezTo>
                    <a:cubicBezTo>
                      <a:pt x="7" y="25"/>
                      <a:pt x="9" y="29"/>
                      <a:pt x="18" y="26"/>
                    </a:cubicBezTo>
                    <a:cubicBezTo>
                      <a:pt x="22" y="14"/>
                      <a:pt x="26" y="12"/>
                      <a:pt x="18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2" name="Freeform 47"/>
              <p:cNvSpPr>
                <a:spLocks/>
              </p:cNvSpPr>
              <p:nvPr/>
            </p:nvSpPr>
            <p:spPr bwMode="gray">
              <a:xfrm>
                <a:off x="2371725" y="1970088"/>
                <a:ext cx="60325" cy="44450"/>
              </a:xfrm>
              <a:custGeom>
                <a:avLst/>
                <a:gdLst/>
                <a:ahLst/>
                <a:cxnLst>
                  <a:cxn ang="0">
                    <a:pos x="14" y="6"/>
                  </a:cxn>
                  <a:cxn ang="0">
                    <a:pos x="0" y="18"/>
                  </a:cxn>
                  <a:cxn ang="0">
                    <a:pos x="6" y="32"/>
                  </a:cxn>
                  <a:cxn ang="0">
                    <a:pos x="18" y="36"/>
                  </a:cxn>
                  <a:cxn ang="0">
                    <a:pos x="40" y="26"/>
                  </a:cxn>
                  <a:cxn ang="0">
                    <a:pos x="14" y="6"/>
                  </a:cxn>
                </a:cxnLst>
                <a:rect l="0" t="0" r="r" b="b"/>
                <a:pathLst>
                  <a:path w="49" h="36">
                    <a:moveTo>
                      <a:pt x="14" y="6"/>
                    </a:moveTo>
                    <a:cubicBezTo>
                      <a:pt x="11" y="14"/>
                      <a:pt x="7" y="13"/>
                      <a:pt x="0" y="18"/>
                    </a:cubicBezTo>
                    <a:cubicBezTo>
                      <a:pt x="1" y="22"/>
                      <a:pt x="2" y="29"/>
                      <a:pt x="6" y="32"/>
                    </a:cubicBezTo>
                    <a:cubicBezTo>
                      <a:pt x="10" y="34"/>
                      <a:pt x="18" y="36"/>
                      <a:pt x="18" y="36"/>
                    </a:cubicBezTo>
                    <a:cubicBezTo>
                      <a:pt x="24" y="27"/>
                      <a:pt x="30" y="28"/>
                      <a:pt x="40" y="26"/>
                    </a:cubicBezTo>
                    <a:cubicBezTo>
                      <a:pt x="49" y="0"/>
                      <a:pt x="26" y="18"/>
                      <a:pt x="14" y="6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3" name="Freeform 48"/>
              <p:cNvSpPr>
                <a:spLocks/>
              </p:cNvSpPr>
              <p:nvPr/>
            </p:nvSpPr>
            <p:spPr bwMode="gray">
              <a:xfrm>
                <a:off x="2473325" y="1955800"/>
                <a:ext cx="31750" cy="25400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3" y="12"/>
                  </a:cxn>
                  <a:cxn ang="0">
                    <a:pos x="19" y="22"/>
                  </a:cxn>
                  <a:cxn ang="0">
                    <a:pos x="11" y="0"/>
                  </a:cxn>
                </a:cxnLst>
                <a:rect l="0" t="0" r="r" b="b"/>
                <a:pathLst>
                  <a:path w="27" h="22">
                    <a:moveTo>
                      <a:pt x="11" y="0"/>
                    </a:moveTo>
                    <a:cubicBezTo>
                      <a:pt x="8" y="4"/>
                      <a:pt x="0" y="8"/>
                      <a:pt x="3" y="12"/>
                    </a:cubicBezTo>
                    <a:cubicBezTo>
                      <a:pt x="6" y="17"/>
                      <a:pt x="19" y="22"/>
                      <a:pt x="19" y="22"/>
                    </a:cubicBezTo>
                    <a:cubicBezTo>
                      <a:pt x="27" y="10"/>
                      <a:pt x="15" y="11"/>
                      <a:pt x="11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" name="Freeform 49"/>
              <p:cNvSpPr>
                <a:spLocks/>
              </p:cNvSpPr>
              <p:nvPr/>
            </p:nvSpPr>
            <p:spPr bwMode="gray">
              <a:xfrm>
                <a:off x="2443163" y="1984375"/>
                <a:ext cx="23813" cy="22225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9" y="18"/>
                  </a:cxn>
                  <a:cxn ang="0">
                    <a:pos x="11" y="0"/>
                  </a:cxn>
                </a:cxnLst>
                <a:rect l="0" t="0" r="r" b="b"/>
                <a:pathLst>
                  <a:path w="20" h="18">
                    <a:moveTo>
                      <a:pt x="11" y="0"/>
                    </a:moveTo>
                    <a:cubicBezTo>
                      <a:pt x="1" y="14"/>
                      <a:pt x="0" y="9"/>
                      <a:pt x="9" y="18"/>
                    </a:cubicBezTo>
                    <a:cubicBezTo>
                      <a:pt x="20" y="14"/>
                      <a:pt x="16" y="18"/>
                      <a:pt x="11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5" name="Freeform 50"/>
              <p:cNvSpPr>
                <a:spLocks/>
              </p:cNvSpPr>
              <p:nvPr/>
            </p:nvSpPr>
            <p:spPr bwMode="gray">
              <a:xfrm>
                <a:off x="4332288" y="2011363"/>
                <a:ext cx="28575" cy="5238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8" y="16"/>
                  </a:cxn>
                  <a:cxn ang="0">
                    <a:pos x="0" y="34"/>
                  </a:cxn>
                  <a:cxn ang="0">
                    <a:pos x="16" y="40"/>
                  </a:cxn>
                  <a:cxn ang="0">
                    <a:pos x="24" y="0"/>
                  </a:cxn>
                </a:cxnLst>
                <a:rect l="0" t="0" r="r" b="b"/>
                <a:pathLst>
                  <a:path w="24" h="44">
                    <a:moveTo>
                      <a:pt x="24" y="0"/>
                    </a:moveTo>
                    <a:cubicBezTo>
                      <a:pt x="19" y="7"/>
                      <a:pt x="15" y="11"/>
                      <a:pt x="8" y="16"/>
                    </a:cubicBezTo>
                    <a:cubicBezTo>
                      <a:pt x="4" y="21"/>
                      <a:pt x="0" y="34"/>
                      <a:pt x="0" y="34"/>
                    </a:cubicBezTo>
                    <a:cubicBezTo>
                      <a:pt x="3" y="44"/>
                      <a:pt x="7" y="42"/>
                      <a:pt x="16" y="40"/>
                    </a:cubicBezTo>
                    <a:cubicBezTo>
                      <a:pt x="20" y="27"/>
                      <a:pt x="24" y="14"/>
                      <a:pt x="24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6" name="Freeform 51"/>
              <p:cNvSpPr>
                <a:spLocks/>
              </p:cNvSpPr>
              <p:nvPr/>
            </p:nvSpPr>
            <p:spPr bwMode="gray">
              <a:xfrm>
                <a:off x="2867025" y="4344988"/>
                <a:ext cx="50800" cy="28575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26" y="24"/>
                  </a:cxn>
                  <a:cxn ang="0">
                    <a:pos x="30" y="0"/>
                  </a:cxn>
                </a:cxnLst>
                <a:rect l="0" t="0" r="r" b="b"/>
                <a:pathLst>
                  <a:path w="41" h="24">
                    <a:moveTo>
                      <a:pt x="30" y="0"/>
                    </a:moveTo>
                    <a:cubicBezTo>
                      <a:pt x="4" y="4"/>
                      <a:pt x="0" y="17"/>
                      <a:pt x="26" y="24"/>
                    </a:cubicBezTo>
                    <a:cubicBezTo>
                      <a:pt x="41" y="19"/>
                      <a:pt x="38" y="10"/>
                      <a:pt x="30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7" name="Freeform 52"/>
              <p:cNvSpPr>
                <a:spLocks/>
              </p:cNvSpPr>
              <p:nvPr/>
            </p:nvSpPr>
            <p:spPr bwMode="gray">
              <a:xfrm>
                <a:off x="2933700" y="4333875"/>
                <a:ext cx="15875" cy="23813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8" name="Freeform 53"/>
              <p:cNvSpPr>
                <a:spLocks/>
              </p:cNvSpPr>
              <p:nvPr/>
            </p:nvSpPr>
            <p:spPr bwMode="gray">
              <a:xfrm>
                <a:off x="2822575" y="4086225"/>
                <a:ext cx="14288" cy="25400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" name="Freeform 54"/>
              <p:cNvSpPr>
                <a:spLocks/>
              </p:cNvSpPr>
              <p:nvPr/>
            </p:nvSpPr>
            <p:spPr bwMode="gray">
              <a:xfrm>
                <a:off x="2921000" y="3968750"/>
                <a:ext cx="19050" cy="3016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3"/>
                  </a:cxn>
                  <a:cxn ang="0">
                    <a:pos x="12" y="24"/>
                  </a:cxn>
                  <a:cxn ang="0">
                    <a:pos x="6" y="0"/>
                  </a:cxn>
                </a:cxnLst>
                <a:rect l="0" t="0" r="r" b="b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0" name="Freeform 55"/>
              <p:cNvSpPr>
                <a:spLocks/>
              </p:cNvSpPr>
              <p:nvPr/>
            </p:nvSpPr>
            <p:spPr bwMode="gray">
              <a:xfrm>
                <a:off x="2881313" y="3967163"/>
                <a:ext cx="19050" cy="30163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13"/>
                  </a:cxn>
                  <a:cxn ang="0">
                    <a:pos x="12" y="24"/>
                  </a:cxn>
                  <a:cxn ang="0">
                    <a:pos x="6" y="0"/>
                  </a:cxn>
                </a:cxnLst>
                <a:rect l="0" t="0" r="r" b="b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1" name="Freeform 56"/>
              <p:cNvSpPr>
                <a:spLocks/>
              </p:cNvSpPr>
              <p:nvPr/>
            </p:nvSpPr>
            <p:spPr bwMode="gray">
              <a:xfrm>
                <a:off x="2862263" y="4002088"/>
                <a:ext cx="17463" cy="25400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2" name="Freeform 57"/>
              <p:cNvSpPr>
                <a:spLocks/>
              </p:cNvSpPr>
              <p:nvPr/>
            </p:nvSpPr>
            <p:spPr bwMode="gray">
              <a:xfrm>
                <a:off x="2822575" y="4057650"/>
                <a:ext cx="14288" cy="23813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3" name="Freeform 58"/>
              <p:cNvSpPr>
                <a:spLocks/>
              </p:cNvSpPr>
              <p:nvPr/>
            </p:nvSpPr>
            <p:spPr bwMode="gray">
              <a:xfrm>
                <a:off x="2852738" y="4037013"/>
                <a:ext cx="17463" cy="23813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4" name="Freeform 59"/>
              <p:cNvSpPr>
                <a:spLocks/>
              </p:cNvSpPr>
              <p:nvPr/>
            </p:nvSpPr>
            <p:spPr bwMode="gray">
              <a:xfrm>
                <a:off x="1639888" y="2447925"/>
                <a:ext cx="15875" cy="23813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" y="11"/>
                  </a:cxn>
                  <a:cxn ang="0">
                    <a:pos x="9" y="20"/>
                  </a:cxn>
                  <a:cxn ang="0">
                    <a:pos x="10" y="5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5" name="Freeform 60"/>
              <p:cNvSpPr>
                <a:spLocks/>
              </p:cNvSpPr>
              <p:nvPr/>
            </p:nvSpPr>
            <p:spPr bwMode="gray">
              <a:xfrm>
                <a:off x="1143000" y="2044700"/>
                <a:ext cx="3413125" cy="2643188"/>
              </a:xfrm>
              <a:custGeom>
                <a:avLst/>
                <a:gdLst/>
                <a:ahLst/>
                <a:cxnLst>
                  <a:cxn ang="0">
                    <a:pos x="452" y="653"/>
                  </a:cxn>
                  <a:cxn ang="0">
                    <a:pos x="333" y="595"/>
                  </a:cxn>
                  <a:cxn ang="0">
                    <a:pos x="158" y="645"/>
                  </a:cxn>
                  <a:cxn ang="0">
                    <a:pos x="46" y="759"/>
                  </a:cxn>
                  <a:cxn ang="0">
                    <a:pos x="12" y="941"/>
                  </a:cxn>
                  <a:cxn ang="0">
                    <a:pos x="146" y="1059"/>
                  </a:cxn>
                  <a:cxn ang="0">
                    <a:pos x="308" y="1041"/>
                  </a:cxn>
                  <a:cxn ang="0">
                    <a:pos x="396" y="1138"/>
                  </a:cxn>
                  <a:cxn ang="0">
                    <a:pos x="452" y="1447"/>
                  </a:cxn>
                  <a:cxn ang="0">
                    <a:pos x="497" y="1628"/>
                  </a:cxn>
                  <a:cxn ang="0">
                    <a:pos x="704" y="1574"/>
                  </a:cxn>
                  <a:cxn ang="0">
                    <a:pos x="817" y="1380"/>
                  </a:cxn>
                  <a:cxn ang="0">
                    <a:pos x="885" y="1153"/>
                  </a:cxn>
                  <a:cxn ang="0">
                    <a:pos x="998" y="999"/>
                  </a:cxn>
                  <a:cxn ang="0">
                    <a:pos x="796" y="856"/>
                  </a:cxn>
                  <a:cxn ang="0">
                    <a:pos x="817" y="819"/>
                  </a:cxn>
                  <a:cxn ang="0">
                    <a:pos x="1003" y="916"/>
                  </a:cxn>
                  <a:cxn ang="0">
                    <a:pos x="1098" y="792"/>
                  </a:cxn>
                  <a:cxn ang="0">
                    <a:pos x="1046" y="763"/>
                  </a:cxn>
                  <a:cxn ang="0">
                    <a:pos x="929" y="716"/>
                  </a:cxn>
                  <a:cxn ang="0">
                    <a:pos x="1141" y="761"/>
                  </a:cxn>
                  <a:cxn ang="0">
                    <a:pos x="1296" y="852"/>
                  </a:cxn>
                  <a:cxn ang="0">
                    <a:pos x="1373" y="1033"/>
                  </a:cxn>
                  <a:cxn ang="0">
                    <a:pos x="1608" y="847"/>
                  </a:cxn>
                  <a:cxn ang="0">
                    <a:pos x="1704" y="1030"/>
                  </a:cxn>
                  <a:cxn ang="0">
                    <a:pos x="1707" y="874"/>
                  </a:cxn>
                  <a:cxn ang="0">
                    <a:pos x="1759" y="800"/>
                  </a:cxn>
                  <a:cxn ang="0">
                    <a:pos x="1783" y="544"/>
                  </a:cxn>
                  <a:cxn ang="0">
                    <a:pos x="1824" y="528"/>
                  </a:cxn>
                  <a:cxn ang="0">
                    <a:pos x="1844" y="427"/>
                  </a:cxn>
                  <a:cxn ang="0">
                    <a:pos x="1805" y="226"/>
                  </a:cxn>
                  <a:cxn ang="0">
                    <a:pos x="1899" y="108"/>
                  </a:cxn>
                  <a:cxn ang="0">
                    <a:pos x="1947" y="209"/>
                  </a:cxn>
                  <a:cxn ang="0">
                    <a:pos x="1943" y="123"/>
                  </a:cxn>
                  <a:cxn ang="0">
                    <a:pos x="1975" y="51"/>
                  </a:cxn>
                  <a:cxn ang="0">
                    <a:pos x="2038" y="0"/>
                  </a:cxn>
                  <a:cxn ang="0">
                    <a:pos x="1820" y="63"/>
                  </a:cxn>
                  <a:cxn ang="0">
                    <a:pos x="1583" y="83"/>
                  </a:cxn>
                  <a:cxn ang="0">
                    <a:pos x="1349" y="30"/>
                  </a:cxn>
                  <a:cxn ang="0">
                    <a:pos x="1132" y="65"/>
                  </a:cxn>
                  <a:cxn ang="0">
                    <a:pos x="1040" y="170"/>
                  </a:cxn>
                  <a:cxn ang="0">
                    <a:pos x="926" y="137"/>
                  </a:cxn>
                  <a:cxn ang="0">
                    <a:pos x="758" y="183"/>
                  </a:cxn>
                  <a:cxn ang="0">
                    <a:pos x="667" y="140"/>
                  </a:cxn>
                  <a:cxn ang="0">
                    <a:pos x="364" y="248"/>
                  </a:cxn>
                  <a:cxn ang="0">
                    <a:pos x="535" y="213"/>
                  </a:cxn>
                  <a:cxn ang="0">
                    <a:pos x="638" y="276"/>
                  </a:cxn>
                  <a:cxn ang="0">
                    <a:pos x="443" y="357"/>
                  </a:cxn>
                  <a:cxn ang="0">
                    <a:pos x="275" y="416"/>
                  </a:cxn>
                  <a:cxn ang="0">
                    <a:pos x="167" y="537"/>
                  </a:cxn>
                  <a:cxn ang="0">
                    <a:pos x="283" y="552"/>
                  </a:cxn>
                  <a:cxn ang="0">
                    <a:pos x="381" y="573"/>
                  </a:cxn>
                  <a:cxn ang="0">
                    <a:pos x="493" y="590"/>
                  </a:cxn>
                  <a:cxn ang="0">
                    <a:pos x="487" y="512"/>
                  </a:cxn>
                  <a:cxn ang="0">
                    <a:pos x="592" y="548"/>
                  </a:cxn>
                  <a:cxn ang="0">
                    <a:pos x="686" y="470"/>
                  </a:cxn>
                  <a:cxn ang="0">
                    <a:pos x="772" y="480"/>
                  </a:cxn>
                  <a:cxn ang="0">
                    <a:pos x="639" y="598"/>
                  </a:cxn>
                </a:cxnLst>
                <a:rect l="0" t="0" r="r" b="b"/>
                <a:pathLst>
                  <a:path w="2060" h="1644">
                    <a:moveTo>
                      <a:pt x="697" y="677"/>
                    </a:moveTo>
                    <a:cubicBezTo>
                      <a:pt x="659" y="675"/>
                      <a:pt x="652" y="669"/>
                      <a:pt x="618" y="667"/>
                    </a:cubicBezTo>
                    <a:cubicBezTo>
                      <a:pt x="607" y="666"/>
                      <a:pt x="594" y="661"/>
                      <a:pt x="582" y="658"/>
                    </a:cubicBezTo>
                    <a:cubicBezTo>
                      <a:pt x="577" y="655"/>
                      <a:pt x="568" y="650"/>
                      <a:pt x="568" y="650"/>
                    </a:cubicBezTo>
                    <a:cubicBezTo>
                      <a:pt x="551" y="652"/>
                      <a:pt x="557" y="655"/>
                      <a:pt x="546" y="658"/>
                    </a:cubicBezTo>
                    <a:cubicBezTo>
                      <a:pt x="540" y="667"/>
                      <a:pt x="542" y="669"/>
                      <a:pt x="546" y="677"/>
                    </a:cubicBezTo>
                    <a:cubicBezTo>
                      <a:pt x="548" y="680"/>
                      <a:pt x="550" y="686"/>
                      <a:pt x="550" y="686"/>
                    </a:cubicBezTo>
                    <a:cubicBezTo>
                      <a:pt x="526" y="694"/>
                      <a:pt x="506" y="678"/>
                      <a:pt x="488" y="670"/>
                    </a:cubicBezTo>
                    <a:cubicBezTo>
                      <a:pt x="481" y="653"/>
                      <a:pt x="472" y="655"/>
                      <a:pt x="452" y="653"/>
                    </a:cubicBezTo>
                    <a:cubicBezTo>
                      <a:pt x="446" y="648"/>
                      <a:pt x="444" y="648"/>
                      <a:pt x="437" y="650"/>
                    </a:cubicBezTo>
                    <a:cubicBezTo>
                      <a:pt x="427" y="647"/>
                      <a:pt x="433" y="648"/>
                      <a:pt x="423" y="642"/>
                    </a:cubicBezTo>
                    <a:cubicBezTo>
                      <a:pt x="421" y="641"/>
                      <a:pt x="418" y="639"/>
                      <a:pt x="418" y="639"/>
                    </a:cubicBezTo>
                    <a:cubicBezTo>
                      <a:pt x="416" y="638"/>
                      <a:pt x="413" y="633"/>
                      <a:pt x="413" y="630"/>
                    </a:cubicBezTo>
                    <a:cubicBezTo>
                      <a:pt x="415" y="625"/>
                      <a:pt x="418" y="616"/>
                      <a:pt x="418" y="616"/>
                    </a:cubicBezTo>
                    <a:cubicBezTo>
                      <a:pt x="416" y="592"/>
                      <a:pt x="421" y="588"/>
                      <a:pt x="398" y="591"/>
                    </a:cubicBezTo>
                    <a:cubicBezTo>
                      <a:pt x="390" y="598"/>
                      <a:pt x="390" y="595"/>
                      <a:pt x="381" y="592"/>
                    </a:cubicBezTo>
                    <a:cubicBezTo>
                      <a:pt x="370" y="592"/>
                      <a:pt x="361" y="595"/>
                      <a:pt x="348" y="597"/>
                    </a:cubicBezTo>
                    <a:cubicBezTo>
                      <a:pt x="344" y="595"/>
                      <a:pt x="337" y="597"/>
                      <a:pt x="333" y="595"/>
                    </a:cubicBezTo>
                    <a:cubicBezTo>
                      <a:pt x="331" y="594"/>
                      <a:pt x="330" y="592"/>
                      <a:pt x="328" y="592"/>
                    </a:cubicBezTo>
                    <a:cubicBezTo>
                      <a:pt x="314" y="591"/>
                      <a:pt x="296" y="597"/>
                      <a:pt x="283" y="602"/>
                    </a:cubicBezTo>
                    <a:cubicBezTo>
                      <a:pt x="276" y="603"/>
                      <a:pt x="268" y="606"/>
                      <a:pt x="260" y="608"/>
                    </a:cubicBezTo>
                    <a:cubicBezTo>
                      <a:pt x="255" y="609"/>
                      <a:pt x="246" y="613"/>
                      <a:pt x="246" y="613"/>
                    </a:cubicBezTo>
                    <a:cubicBezTo>
                      <a:pt x="228" y="611"/>
                      <a:pt x="209" y="609"/>
                      <a:pt x="189" y="611"/>
                    </a:cubicBezTo>
                    <a:cubicBezTo>
                      <a:pt x="184" y="613"/>
                      <a:pt x="180" y="614"/>
                      <a:pt x="175" y="617"/>
                    </a:cubicBezTo>
                    <a:cubicBezTo>
                      <a:pt x="173" y="619"/>
                      <a:pt x="173" y="620"/>
                      <a:pt x="173" y="622"/>
                    </a:cubicBezTo>
                    <a:cubicBezTo>
                      <a:pt x="172" y="623"/>
                      <a:pt x="169" y="623"/>
                      <a:pt x="169" y="625"/>
                    </a:cubicBezTo>
                    <a:cubicBezTo>
                      <a:pt x="163" y="634"/>
                      <a:pt x="167" y="641"/>
                      <a:pt x="158" y="645"/>
                    </a:cubicBezTo>
                    <a:cubicBezTo>
                      <a:pt x="153" y="648"/>
                      <a:pt x="149" y="652"/>
                      <a:pt x="144" y="655"/>
                    </a:cubicBezTo>
                    <a:cubicBezTo>
                      <a:pt x="141" y="656"/>
                      <a:pt x="135" y="659"/>
                      <a:pt x="135" y="659"/>
                    </a:cubicBezTo>
                    <a:cubicBezTo>
                      <a:pt x="133" y="664"/>
                      <a:pt x="130" y="666"/>
                      <a:pt x="130" y="669"/>
                    </a:cubicBezTo>
                    <a:cubicBezTo>
                      <a:pt x="128" y="677"/>
                      <a:pt x="132" y="691"/>
                      <a:pt x="124" y="698"/>
                    </a:cubicBezTo>
                    <a:cubicBezTo>
                      <a:pt x="118" y="703"/>
                      <a:pt x="108" y="709"/>
                      <a:pt x="101" y="711"/>
                    </a:cubicBezTo>
                    <a:cubicBezTo>
                      <a:pt x="101" y="711"/>
                      <a:pt x="90" y="716"/>
                      <a:pt x="87" y="716"/>
                    </a:cubicBezTo>
                    <a:cubicBezTo>
                      <a:pt x="85" y="717"/>
                      <a:pt x="82" y="717"/>
                      <a:pt x="82" y="717"/>
                    </a:cubicBezTo>
                    <a:cubicBezTo>
                      <a:pt x="76" y="725"/>
                      <a:pt x="68" y="733"/>
                      <a:pt x="60" y="738"/>
                    </a:cubicBezTo>
                    <a:cubicBezTo>
                      <a:pt x="56" y="745"/>
                      <a:pt x="53" y="755"/>
                      <a:pt x="46" y="759"/>
                    </a:cubicBezTo>
                    <a:cubicBezTo>
                      <a:pt x="43" y="764"/>
                      <a:pt x="37" y="767"/>
                      <a:pt x="31" y="773"/>
                    </a:cubicBezTo>
                    <a:cubicBezTo>
                      <a:pt x="26" y="780"/>
                      <a:pt x="25" y="789"/>
                      <a:pt x="23" y="797"/>
                    </a:cubicBezTo>
                    <a:cubicBezTo>
                      <a:pt x="20" y="803"/>
                      <a:pt x="19" y="809"/>
                      <a:pt x="17" y="816"/>
                    </a:cubicBezTo>
                    <a:cubicBezTo>
                      <a:pt x="15" y="817"/>
                      <a:pt x="14" y="824"/>
                      <a:pt x="14" y="824"/>
                    </a:cubicBezTo>
                    <a:cubicBezTo>
                      <a:pt x="15" y="831"/>
                      <a:pt x="26" y="842"/>
                      <a:pt x="26" y="842"/>
                    </a:cubicBezTo>
                    <a:cubicBezTo>
                      <a:pt x="26" y="847"/>
                      <a:pt x="17" y="855"/>
                      <a:pt x="17" y="855"/>
                    </a:cubicBezTo>
                    <a:cubicBezTo>
                      <a:pt x="14" y="863"/>
                      <a:pt x="17" y="867"/>
                      <a:pt x="25" y="870"/>
                    </a:cubicBezTo>
                    <a:cubicBezTo>
                      <a:pt x="28" y="884"/>
                      <a:pt x="17" y="902"/>
                      <a:pt x="6" y="909"/>
                    </a:cubicBezTo>
                    <a:cubicBezTo>
                      <a:pt x="0" y="927"/>
                      <a:pt x="5" y="927"/>
                      <a:pt x="12" y="941"/>
                    </a:cubicBezTo>
                    <a:cubicBezTo>
                      <a:pt x="23" y="963"/>
                      <a:pt x="29" y="969"/>
                      <a:pt x="53" y="977"/>
                    </a:cubicBezTo>
                    <a:cubicBezTo>
                      <a:pt x="60" y="986"/>
                      <a:pt x="56" y="983"/>
                      <a:pt x="63" y="989"/>
                    </a:cubicBezTo>
                    <a:cubicBezTo>
                      <a:pt x="62" y="994"/>
                      <a:pt x="59" y="997"/>
                      <a:pt x="59" y="1002"/>
                    </a:cubicBezTo>
                    <a:cubicBezTo>
                      <a:pt x="57" y="1009"/>
                      <a:pt x="70" y="1020"/>
                      <a:pt x="74" y="1027"/>
                    </a:cubicBezTo>
                    <a:cubicBezTo>
                      <a:pt x="77" y="1031"/>
                      <a:pt x="91" y="1036"/>
                      <a:pt x="91" y="1036"/>
                    </a:cubicBezTo>
                    <a:cubicBezTo>
                      <a:pt x="94" y="1036"/>
                      <a:pt x="96" y="1036"/>
                      <a:pt x="98" y="1034"/>
                    </a:cubicBezTo>
                    <a:cubicBezTo>
                      <a:pt x="99" y="1034"/>
                      <a:pt x="98" y="1031"/>
                      <a:pt x="99" y="1030"/>
                    </a:cubicBezTo>
                    <a:cubicBezTo>
                      <a:pt x="101" y="1030"/>
                      <a:pt x="107" y="1038"/>
                      <a:pt x="108" y="1038"/>
                    </a:cubicBezTo>
                    <a:cubicBezTo>
                      <a:pt x="119" y="1047"/>
                      <a:pt x="133" y="1055"/>
                      <a:pt x="146" y="1059"/>
                    </a:cubicBezTo>
                    <a:cubicBezTo>
                      <a:pt x="149" y="1067"/>
                      <a:pt x="152" y="1066"/>
                      <a:pt x="159" y="1064"/>
                    </a:cubicBezTo>
                    <a:cubicBezTo>
                      <a:pt x="163" y="1061"/>
                      <a:pt x="166" y="1059"/>
                      <a:pt x="169" y="1058"/>
                    </a:cubicBezTo>
                    <a:cubicBezTo>
                      <a:pt x="172" y="1056"/>
                      <a:pt x="178" y="1055"/>
                      <a:pt x="178" y="1055"/>
                    </a:cubicBezTo>
                    <a:cubicBezTo>
                      <a:pt x="192" y="1059"/>
                      <a:pt x="209" y="1061"/>
                      <a:pt x="224" y="1063"/>
                    </a:cubicBezTo>
                    <a:cubicBezTo>
                      <a:pt x="231" y="1067"/>
                      <a:pt x="229" y="1070"/>
                      <a:pt x="238" y="1069"/>
                    </a:cubicBezTo>
                    <a:cubicBezTo>
                      <a:pt x="238" y="1063"/>
                      <a:pt x="238" y="1056"/>
                      <a:pt x="238" y="1050"/>
                    </a:cubicBezTo>
                    <a:cubicBezTo>
                      <a:pt x="241" y="1041"/>
                      <a:pt x="257" y="1059"/>
                      <a:pt x="260" y="1061"/>
                    </a:cubicBezTo>
                    <a:cubicBezTo>
                      <a:pt x="266" y="1050"/>
                      <a:pt x="279" y="1052"/>
                      <a:pt x="291" y="1050"/>
                    </a:cubicBezTo>
                    <a:cubicBezTo>
                      <a:pt x="297" y="1049"/>
                      <a:pt x="302" y="1044"/>
                      <a:pt x="308" y="1041"/>
                    </a:cubicBezTo>
                    <a:cubicBezTo>
                      <a:pt x="319" y="1042"/>
                      <a:pt x="330" y="1045"/>
                      <a:pt x="341" y="1049"/>
                    </a:cubicBezTo>
                    <a:cubicBezTo>
                      <a:pt x="342" y="1050"/>
                      <a:pt x="344" y="1055"/>
                      <a:pt x="344" y="1058"/>
                    </a:cubicBezTo>
                    <a:cubicBezTo>
                      <a:pt x="344" y="1061"/>
                      <a:pt x="342" y="1067"/>
                      <a:pt x="342" y="1067"/>
                    </a:cubicBezTo>
                    <a:cubicBezTo>
                      <a:pt x="347" y="1070"/>
                      <a:pt x="355" y="1072"/>
                      <a:pt x="361" y="1075"/>
                    </a:cubicBezTo>
                    <a:cubicBezTo>
                      <a:pt x="362" y="1075"/>
                      <a:pt x="365" y="1077"/>
                      <a:pt x="365" y="1077"/>
                    </a:cubicBezTo>
                    <a:cubicBezTo>
                      <a:pt x="375" y="1074"/>
                      <a:pt x="384" y="1074"/>
                      <a:pt x="393" y="1080"/>
                    </a:cubicBezTo>
                    <a:cubicBezTo>
                      <a:pt x="396" y="1083"/>
                      <a:pt x="398" y="1088"/>
                      <a:pt x="401" y="1092"/>
                    </a:cubicBezTo>
                    <a:cubicBezTo>
                      <a:pt x="404" y="1095"/>
                      <a:pt x="407" y="1102"/>
                      <a:pt x="407" y="1102"/>
                    </a:cubicBezTo>
                    <a:cubicBezTo>
                      <a:pt x="404" y="1114"/>
                      <a:pt x="399" y="1127"/>
                      <a:pt x="396" y="1138"/>
                    </a:cubicBezTo>
                    <a:cubicBezTo>
                      <a:pt x="393" y="1147"/>
                      <a:pt x="395" y="1141"/>
                      <a:pt x="389" y="1152"/>
                    </a:cubicBezTo>
                    <a:cubicBezTo>
                      <a:pt x="387" y="1153"/>
                      <a:pt x="385" y="1156"/>
                      <a:pt x="385" y="1156"/>
                    </a:cubicBezTo>
                    <a:cubicBezTo>
                      <a:pt x="389" y="1185"/>
                      <a:pt x="396" y="1180"/>
                      <a:pt x="410" y="1197"/>
                    </a:cubicBezTo>
                    <a:cubicBezTo>
                      <a:pt x="427" y="1219"/>
                      <a:pt x="440" y="1239"/>
                      <a:pt x="447" y="1266"/>
                    </a:cubicBezTo>
                    <a:cubicBezTo>
                      <a:pt x="446" y="1280"/>
                      <a:pt x="452" y="1314"/>
                      <a:pt x="435" y="1325"/>
                    </a:cubicBezTo>
                    <a:cubicBezTo>
                      <a:pt x="427" y="1347"/>
                      <a:pt x="433" y="1325"/>
                      <a:pt x="430" y="1367"/>
                    </a:cubicBezTo>
                    <a:cubicBezTo>
                      <a:pt x="429" y="1377"/>
                      <a:pt x="421" y="1381"/>
                      <a:pt x="418" y="1391"/>
                    </a:cubicBezTo>
                    <a:cubicBezTo>
                      <a:pt x="421" y="1413"/>
                      <a:pt x="430" y="1422"/>
                      <a:pt x="446" y="1438"/>
                    </a:cubicBezTo>
                    <a:cubicBezTo>
                      <a:pt x="449" y="1441"/>
                      <a:pt x="450" y="1442"/>
                      <a:pt x="452" y="1447"/>
                    </a:cubicBezTo>
                    <a:cubicBezTo>
                      <a:pt x="454" y="1450"/>
                      <a:pt x="455" y="1456"/>
                      <a:pt x="455" y="1456"/>
                    </a:cubicBezTo>
                    <a:cubicBezTo>
                      <a:pt x="457" y="1475"/>
                      <a:pt x="458" y="1488"/>
                      <a:pt x="460" y="1505"/>
                    </a:cubicBezTo>
                    <a:cubicBezTo>
                      <a:pt x="461" y="1514"/>
                      <a:pt x="461" y="1511"/>
                      <a:pt x="464" y="1522"/>
                    </a:cubicBezTo>
                    <a:cubicBezTo>
                      <a:pt x="466" y="1524"/>
                      <a:pt x="466" y="1527"/>
                      <a:pt x="466" y="1527"/>
                    </a:cubicBezTo>
                    <a:cubicBezTo>
                      <a:pt x="468" y="1542"/>
                      <a:pt x="469" y="1552"/>
                      <a:pt x="481" y="1561"/>
                    </a:cubicBezTo>
                    <a:cubicBezTo>
                      <a:pt x="485" y="1566"/>
                      <a:pt x="488" y="1569"/>
                      <a:pt x="494" y="1572"/>
                    </a:cubicBezTo>
                    <a:cubicBezTo>
                      <a:pt x="497" y="1585"/>
                      <a:pt x="503" y="1597"/>
                      <a:pt x="506" y="1610"/>
                    </a:cubicBezTo>
                    <a:cubicBezTo>
                      <a:pt x="506" y="1614"/>
                      <a:pt x="508" y="1619"/>
                      <a:pt x="505" y="1622"/>
                    </a:cubicBezTo>
                    <a:cubicBezTo>
                      <a:pt x="503" y="1625"/>
                      <a:pt x="497" y="1628"/>
                      <a:pt x="497" y="1628"/>
                    </a:cubicBezTo>
                    <a:cubicBezTo>
                      <a:pt x="488" y="1642"/>
                      <a:pt x="509" y="1644"/>
                      <a:pt x="517" y="1644"/>
                    </a:cubicBezTo>
                    <a:cubicBezTo>
                      <a:pt x="539" y="1639"/>
                      <a:pt x="557" y="1635"/>
                      <a:pt x="579" y="1633"/>
                    </a:cubicBezTo>
                    <a:cubicBezTo>
                      <a:pt x="598" y="1630"/>
                      <a:pt x="613" y="1627"/>
                      <a:pt x="632" y="1624"/>
                    </a:cubicBezTo>
                    <a:cubicBezTo>
                      <a:pt x="635" y="1624"/>
                      <a:pt x="638" y="1622"/>
                      <a:pt x="641" y="1621"/>
                    </a:cubicBezTo>
                    <a:cubicBezTo>
                      <a:pt x="642" y="1621"/>
                      <a:pt x="644" y="1619"/>
                      <a:pt x="646" y="1617"/>
                    </a:cubicBezTo>
                    <a:cubicBezTo>
                      <a:pt x="649" y="1617"/>
                      <a:pt x="655" y="1616"/>
                      <a:pt x="655" y="1616"/>
                    </a:cubicBezTo>
                    <a:cubicBezTo>
                      <a:pt x="659" y="1610"/>
                      <a:pt x="664" y="1603"/>
                      <a:pt x="670" y="1600"/>
                    </a:cubicBezTo>
                    <a:cubicBezTo>
                      <a:pt x="675" y="1594"/>
                      <a:pt x="678" y="1591"/>
                      <a:pt x="683" y="1588"/>
                    </a:cubicBezTo>
                    <a:cubicBezTo>
                      <a:pt x="687" y="1581"/>
                      <a:pt x="697" y="1577"/>
                      <a:pt x="704" y="1574"/>
                    </a:cubicBezTo>
                    <a:cubicBezTo>
                      <a:pt x="715" y="1563"/>
                      <a:pt x="726" y="1550"/>
                      <a:pt x="731" y="1535"/>
                    </a:cubicBezTo>
                    <a:cubicBezTo>
                      <a:pt x="731" y="1531"/>
                      <a:pt x="729" y="1528"/>
                      <a:pt x="729" y="1525"/>
                    </a:cubicBezTo>
                    <a:cubicBezTo>
                      <a:pt x="729" y="1494"/>
                      <a:pt x="737" y="1505"/>
                      <a:pt x="754" y="1494"/>
                    </a:cubicBezTo>
                    <a:cubicBezTo>
                      <a:pt x="759" y="1488"/>
                      <a:pt x="762" y="1483"/>
                      <a:pt x="765" y="1475"/>
                    </a:cubicBezTo>
                    <a:cubicBezTo>
                      <a:pt x="763" y="1458"/>
                      <a:pt x="765" y="1439"/>
                      <a:pt x="755" y="1424"/>
                    </a:cubicBezTo>
                    <a:cubicBezTo>
                      <a:pt x="759" y="1413"/>
                      <a:pt x="771" y="1419"/>
                      <a:pt x="779" y="1422"/>
                    </a:cubicBezTo>
                    <a:cubicBezTo>
                      <a:pt x="782" y="1427"/>
                      <a:pt x="782" y="1435"/>
                      <a:pt x="785" y="1427"/>
                    </a:cubicBezTo>
                    <a:cubicBezTo>
                      <a:pt x="786" y="1416"/>
                      <a:pt x="786" y="1405"/>
                      <a:pt x="786" y="1396"/>
                    </a:cubicBezTo>
                    <a:cubicBezTo>
                      <a:pt x="788" y="1386"/>
                      <a:pt x="810" y="1385"/>
                      <a:pt x="817" y="1380"/>
                    </a:cubicBezTo>
                    <a:cubicBezTo>
                      <a:pt x="820" y="1374"/>
                      <a:pt x="831" y="1367"/>
                      <a:pt x="837" y="1363"/>
                    </a:cubicBezTo>
                    <a:cubicBezTo>
                      <a:pt x="841" y="1361"/>
                      <a:pt x="847" y="1356"/>
                      <a:pt x="847" y="1356"/>
                    </a:cubicBezTo>
                    <a:cubicBezTo>
                      <a:pt x="855" y="1345"/>
                      <a:pt x="845" y="1333"/>
                      <a:pt x="844" y="1320"/>
                    </a:cubicBezTo>
                    <a:cubicBezTo>
                      <a:pt x="845" y="1310"/>
                      <a:pt x="847" y="1308"/>
                      <a:pt x="850" y="1299"/>
                    </a:cubicBezTo>
                    <a:cubicBezTo>
                      <a:pt x="847" y="1288"/>
                      <a:pt x="842" y="1288"/>
                      <a:pt x="834" y="1280"/>
                    </a:cubicBezTo>
                    <a:cubicBezTo>
                      <a:pt x="833" y="1275"/>
                      <a:pt x="830" y="1266"/>
                      <a:pt x="830" y="1266"/>
                    </a:cubicBezTo>
                    <a:cubicBezTo>
                      <a:pt x="831" y="1250"/>
                      <a:pt x="831" y="1236"/>
                      <a:pt x="831" y="1220"/>
                    </a:cubicBezTo>
                    <a:cubicBezTo>
                      <a:pt x="833" y="1192"/>
                      <a:pt x="861" y="1183"/>
                      <a:pt x="876" y="1166"/>
                    </a:cubicBezTo>
                    <a:cubicBezTo>
                      <a:pt x="879" y="1160"/>
                      <a:pt x="884" y="1160"/>
                      <a:pt x="885" y="1153"/>
                    </a:cubicBezTo>
                    <a:cubicBezTo>
                      <a:pt x="890" y="1144"/>
                      <a:pt x="889" y="1142"/>
                      <a:pt x="895" y="1136"/>
                    </a:cubicBezTo>
                    <a:cubicBezTo>
                      <a:pt x="898" y="1127"/>
                      <a:pt x="906" y="1114"/>
                      <a:pt x="915" y="1111"/>
                    </a:cubicBezTo>
                    <a:cubicBezTo>
                      <a:pt x="920" y="1105"/>
                      <a:pt x="924" y="1099"/>
                      <a:pt x="930" y="1094"/>
                    </a:cubicBezTo>
                    <a:cubicBezTo>
                      <a:pt x="935" y="1089"/>
                      <a:pt x="938" y="1089"/>
                      <a:pt x="943" y="1084"/>
                    </a:cubicBezTo>
                    <a:cubicBezTo>
                      <a:pt x="947" y="1080"/>
                      <a:pt x="949" y="1078"/>
                      <a:pt x="955" y="1077"/>
                    </a:cubicBezTo>
                    <a:cubicBezTo>
                      <a:pt x="961" y="1066"/>
                      <a:pt x="958" y="1069"/>
                      <a:pt x="966" y="1064"/>
                    </a:cubicBezTo>
                    <a:cubicBezTo>
                      <a:pt x="972" y="1055"/>
                      <a:pt x="978" y="1045"/>
                      <a:pt x="983" y="1036"/>
                    </a:cubicBezTo>
                    <a:cubicBezTo>
                      <a:pt x="988" y="1030"/>
                      <a:pt x="989" y="1019"/>
                      <a:pt x="991" y="1013"/>
                    </a:cubicBezTo>
                    <a:cubicBezTo>
                      <a:pt x="994" y="1003"/>
                      <a:pt x="992" y="1009"/>
                      <a:pt x="998" y="999"/>
                    </a:cubicBezTo>
                    <a:cubicBezTo>
                      <a:pt x="1003" y="992"/>
                      <a:pt x="1003" y="984"/>
                      <a:pt x="1005" y="977"/>
                    </a:cubicBezTo>
                    <a:cubicBezTo>
                      <a:pt x="1003" y="966"/>
                      <a:pt x="1000" y="970"/>
                      <a:pt x="989" y="974"/>
                    </a:cubicBezTo>
                    <a:cubicBezTo>
                      <a:pt x="971" y="986"/>
                      <a:pt x="941" y="983"/>
                      <a:pt x="921" y="983"/>
                    </a:cubicBezTo>
                    <a:cubicBezTo>
                      <a:pt x="892" y="981"/>
                      <a:pt x="895" y="977"/>
                      <a:pt x="878" y="961"/>
                    </a:cubicBezTo>
                    <a:cubicBezTo>
                      <a:pt x="875" y="949"/>
                      <a:pt x="867" y="944"/>
                      <a:pt x="858" y="936"/>
                    </a:cubicBezTo>
                    <a:cubicBezTo>
                      <a:pt x="853" y="933"/>
                      <a:pt x="844" y="930"/>
                      <a:pt x="844" y="930"/>
                    </a:cubicBezTo>
                    <a:cubicBezTo>
                      <a:pt x="837" y="909"/>
                      <a:pt x="828" y="891"/>
                      <a:pt x="817" y="872"/>
                    </a:cubicBezTo>
                    <a:cubicBezTo>
                      <a:pt x="811" y="866"/>
                      <a:pt x="816" y="869"/>
                      <a:pt x="805" y="863"/>
                    </a:cubicBezTo>
                    <a:cubicBezTo>
                      <a:pt x="802" y="859"/>
                      <a:pt x="796" y="856"/>
                      <a:pt x="796" y="856"/>
                    </a:cubicBezTo>
                    <a:cubicBezTo>
                      <a:pt x="786" y="842"/>
                      <a:pt x="794" y="825"/>
                      <a:pt x="785" y="813"/>
                    </a:cubicBezTo>
                    <a:cubicBezTo>
                      <a:pt x="774" y="794"/>
                      <a:pt x="759" y="772"/>
                      <a:pt x="745" y="758"/>
                    </a:cubicBezTo>
                    <a:cubicBezTo>
                      <a:pt x="742" y="744"/>
                      <a:pt x="737" y="736"/>
                      <a:pt x="729" y="723"/>
                    </a:cubicBezTo>
                    <a:cubicBezTo>
                      <a:pt x="726" y="720"/>
                      <a:pt x="723" y="709"/>
                      <a:pt x="723" y="709"/>
                    </a:cubicBezTo>
                    <a:cubicBezTo>
                      <a:pt x="740" y="705"/>
                      <a:pt x="757" y="733"/>
                      <a:pt x="766" y="744"/>
                    </a:cubicBezTo>
                    <a:cubicBezTo>
                      <a:pt x="771" y="758"/>
                      <a:pt x="771" y="759"/>
                      <a:pt x="786" y="764"/>
                    </a:cubicBezTo>
                    <a:cubicBezTo>
                      <a:pt x="793" y="766"/>
                      <a:pt x="800" y="773"/>
                      <a:pt x="800" y="773"/>
                    </a:cubicBezTo>
                    <a:cubicBezTo>
                      <a:pt x="803" y="780"/>
                      <a:pt x="808" y="784"/>
                      <a:pt x="813" y="791"/>
                    </a:cubicBezTo>
                    <a:cubicBezTo>
                      <a:pt x="813" y="803"/>
                      <a:pt x="814" y="809"/>
                      <a:pt x="817" y="819"/>
                    </a:cubicBezTo>
                    <a:cubicBezTo>
                      <a:pt x="819" y="842"/>
                      <a:pt x="820" y="841"/>
                      <a:pt x="839" y="847"/>
                    </a:cubicBezTo>
                    <a:cubicBezTo>
                      <a:pt x="844" y="852"/>
                      <a:pt x="847" y="856"/>
                      <a:pt x="851" y="861"/>
                    </a:cubicBezTo>
                    <a:cubicBezTo>
                      <a:pt x="851" y="863"/>
                      <a:pt x="853" y="864"/>
                      <a:pt x="853" y="866"/>
                    </a:cubicBezTo>
                    <a:cubicBezTo>
                      <a:pt x="853" y="869"/>
                      <a:pt x="853" y="874"/>
                      <a:pt x="855" y="877"/>
                    </a:cubicBezTo>
                    <a:cubicBezTo>
                      <a:pt x="856" y="884"/>
                      <a:pt x="870" y="889"/>
                      <a:pt x="875" y="894"/>
                    </a:cubicBezTo>
                    <a:cubicBezTo>
                      <a:pt x="887" y="927"/>
                      <a:pt x="870" y="945"/>
                      <a:pt x="910" y="955"/>
                    </a:cubicBezTo>
                    <a:cubicBezTo>
                      <a:pt x="921" y="953"/>
                      <a:pt x="926" y="955"/>
                      <a:pt x="933" y="949"/>
                    </a:cubicBezTo>
                    <a:cubicBezTo>
                      <a:pt x="938" y="942"/>
                      <a:pt x="944" y="941"/>
                      <a:pt x="951" y="936"/>
                    </a:cubicBezTo>
                    <a:cubicBezTo>
                      <a:pt x="972" y="924"/>
                      <a:pt x="978" y="920"/>
                      <a:pt x="1003" y="916"/>
                    </a:cubicBezTo>
                    <a:cubicBezTo>
                      <a:pt x="1009" y="914"/>
                      <a:pt x="1017" y="911"/>
                      <a:pt x="1025" y="909"/>
                    </a:cubicBezTo>
                    <a:cubicBezTo>
                      <a:pt x="1031" y="906"/>
                      <a:pt x="1036" y="899"/>
                      <a:pt x="1042" y="897"/>
                    </a:cubicBezTo>
                    <a:cubicBezTo>
                      <a:pt x="1051" y="894"/>
                      <a:pt x="1060" y="894"/>
                      <a:pt x="1068" y="888"/>
                    </a:cubicBezTo>
                    <a:cubicBezTo>
                      <a:pt x="1073" y="881"/>
                      <a:pt x="1079" y="877"/>
                      <a:pt x="1084" y="869"/>
                    </a:cubicBezTo>
                    <a:cubicBezTo>
                      <a:pt x="1087" y="861"/>
                      <a:pt x="1088" y="850"/>
                      <a:pt x="1098" y="844"/>
                    </a:cubicBezTo>
                    <a:cubicBezTo>
                      <a:pt x="1104" y="836"/>
                      <a:pt x="1105" y="825"/>
                      <a:pt x="1108" y="816"/>
                    </a:cubicBezTo>
                    <a:cubicBezTo>
                      <a:pt x="1110" y="811"/>
                      <a:pt x="1115" y="808"/>
                      <a:pt x="1116" y="803"/>
                    </a:cubicBezTo>
                    <a:cubicBezTo>
                      <a:pt x="1110" y="800"/>
                      <a:pt x="1110" y="805"/>
                      <a:pt x="1102" y="808"/>
                    </a:cubicBezTo>
                    <a:cubicBezTo>
                      <a:pt x="1099" y="802"/>
                      <a:pt x="1104" y="795"/>
                      <a:pt x="1098" y="792"/>
                    </a:cubicBezTo>
                    <a:cubicBezTo>
                      <a:pt x="1094" y="789"/>
                      <a:pt x="1084" y="788"/>
                      <a:pt x="1084" y="788"/>
                    </a:cubicBezTo>
                    <a:cubicBezTo>
                      <a:pt x="1077" y="780"/>
                      <a:pt x="1076" y="783"/>
                      <a:pt x="1067" y="786"/>
                    </a:cubicBezTo>
                    <a:cubicBezTo>
                      <a:pt x="1064" y="788"/>
                      <a:pt x="1057" y="789"/>
                      <a:pt x="1057" y="789"/>
                    </a:cubicBezTo>
                    <a:cubicBezTo>
                      <a:pt x="1054" y="789"/>
                      <a:pt x="1051" y="789"/>
                      <a:pt x="1048" y="788"/>
                    </a:cubicBezTo>
                    <a:cubicBezTo>
                      <a:pt x="1046" y="786"/>
                      <a:pt x="1045" y="778"/>
                      <a:pt x="1045" y="778"/>
                    </a:cubicBezTo>
                    <a:cubicBezTo>
                      <a:pt x="1046" y="778"/>
                      <a:pt x="1048" y="777"/>
                      <a:pt x="1050" y="775"/>
                    </a:cubicBezTo>
                    <a:cubicBezTo>
                      <a:pt x="1060" y="772"/>
                      <a:pt x="1067" y="778"/>
                      <a:pt x="1060" y="763"/>
                    </a:cubicBezTo>
                    <a:cubicBezTo>
                      <a:pt x="1059" y="763"/>
                      <a:pt x="1057" y="761"/>
                      <a:pt x="1056" y="761"/>
                    </a:cubicBezTo>
                    <a:cubicBezTo>
                      <a:pt x="1053" y="761"/>
                      <a:pt x="1048" y="761"/>
                      <a:pt x="1046" y="763"/>
                    </a:cubicBezTo>
                    <a:cubicBezTo>
                      <a:pt x="1046" y="764"/>
                      <a:pt x="1045" y="766"/>
                      <a:pt x="1043" y="767"/>
                    </a:cubicBezTo>
                    <a:cubicBezTo>
                      <a:pt x="1036" y="775"/>
                      <a:pt x="1025" y="777"/>
                      <a:pt x="1016" y="780"/>
                    </a:cubicBezTo>
                    <a:cubicBezTo>
                      <a:pt x="1011" y="780"/>
                      <a:pt x="1006" y="778"/>
                      <a:pt x="1003" y="777"/>
                    </a:cubicBezTo>
                    <a:cubicBezTo>
                      <a:pt x="1002" y="777"/>
                      <a:pt x="997" y="775"/>
                      <a:pt x="997" y="775"/>
                    </a:cubicBezTo>
                    <a:cubicBezTo>
                      <a:pt x="988" y="763"/>
                      <a:pt x="986" y="761"/>
                      <a:pt x="971" y="758"/>
                    </a:cubicBezTo>
                    <a:cubicBezTo>
                      <a:pt x="971" y="753"/>
                      <a:pt x="974" y="747"/>
                      <a:pt x="971" y="742"/>
                    </a:cubicBezTo>
                    <a:cubicBezTo>
                      <a:pt x="969" y="739"/>
                      <a:pt x="960" y="736"/>
                      <a:pt x="957" y="734"/>
                    </a:cubicBezTo>
                    <a:cubicBezTo>
                      <a:pt x="954" y="733"/>
                      <a:pt x="947" y="731"/>
                      <a:pt x="947" y="731"/>
                    </a:cubicBezTo>
                    <a:cubicBezTo>
                      <a:pt x="941" y="725"/>
                      <a:pt x="935" y="722"/>
                      <a:pt x="929" y="716"/>
                    </a:cubicBezTo>
                    <a:cubicBezTo>
                      <a:pt x="930" y="706"/>
                      <a:pt x="932" y="700"/>
                      <a:pt x="941" y="697"/>
                    </a:cubicBezTo>
                    <a:cubicBezTo>
                      <a:pt x="955" y="698"/>
                      <a:pt x="968" y="702"/>
                      <a:pt x="980" y="705"/>
                    </a:cubicBezTo>
                    <a:cubicBezTo>
                      <a:pt x="986" y="711"/>
                      <a:pt x="988" y="716"/>
                      <a:pt x="995" y="720"/>
                    </a:cubicBezTo>
                    <a:cubicBezTo>
                      <a:pt x="1005" y="734"/>
                      <a:pt x="1012" y="736"/>
                      <a:pt x="1025" y="744"/>
                    </a:cubicBezTo>
                    <a:cubicBezTo>
                      <a:pt x="1033" y="742"/>
                      <a:pt x="1045" y="747"/>
                      <a:pt x="1051" y="741"/>
                    </a:cubicBezTo>
                    <a:cubicBezTo>
                      <a:pt x="1060" y="733"/>
                      <a:pt x="1048" y="738"/>
                      <a:pt x="1059" y="734"/>
                    </a:cubicBezTo>
                    <a:cubicBezTo>
                      <a:pt x="1064" y="738"/>
                      <a:pt x="1068" y="739"/>
                      <a:pt x="1073" y="742"/>
                    </a:cubicBezTo>
                    <a:cubicBezTo>
                      <a:pt x="1079" y="752"/>
                      <a:pt x="1093" y="750"/>
                      <a:pt x="1104" y="753"/>
                    </a:cubicBezTo>
                    <a:cubicBezTo>
                      <a:pt x="1121" y="764"/>
                      <a:pt x="1110" y="759"/>
                      <a:pt x="1141" y="761"/>
                    </a:cubicBezTo>
                    <a:cubicBezTo>
                      <a:pt x="1152" y="763"/>
                      <a:pt x="1156" y="766"/>
                      <a:pt x="1163" y="775"/>
                    </a:cubicBezTo>
                    <a:cubicBezTo>
                      <a:pt x="1159" y="788"/>
                      <a:pt x="1167" y="781"/>
                      <a:pt x="1173" y="777"/>
                    </a:cubicBezTo>
                    <a:cubicBezTo>
                      <a:pt x="1175" y="770"/>
                      <a:pt x="1178" y="770"/>
                      <a:pt x="1181" y="764"/>
                    </a:cubicBezTo>
                    <a:cubicBezTo>
                      <a:pt x="1190" y="767"/>
                      <a:pt x="1189" y="772"/>
                      <a:pt x="1187" y="783"/>
                    </a:cubicBezTo>
                    <a:cubicBezTo>
                      <a:pt x="1195" y="789"/>
                      <a:pt x="1206" y="786"/>
                      <a:pt x="1215" y="789"/>
                    </a:cubicBezTo>
                    <a:cubicBezTo>
                      <a:pt x="1221" y="791"/>
                      <a:pt x="1226" y="797"/>
                      <a:pt x="1234" y="800"/>
                    </a:cubicBezTo>
                    <a:cubicBezTo>
                      <a:pt x="1245" y="803"/>
                      <a:pt x="1255" y="808"/>
                      <a:pt x="1265" y="816"/>
                    </a:cubicBezTo>
                    <a:cubicBezTo>
                      <a:pt x="1268" y="827"/>
                      <a:pt x="1272" y="831"/>
                      <a:pt x="1282" y="834"/>
                    </a:cubicBezTo>
                    <a:cubicBezTo>
                      <a:pt x="1286" y="842"/>
                      <a:pt x="1288" y="847"/>
                      <a:pt x="1296" y="852"/>
                    </a:cubicBezTo>
                    <a:cubicBezTo>
                      <a:pt x="1308" y="849"/>
                      <a:pt x="1302" y="850"/>
                      <a:pt x="1314" y="847"/>
                    </a:cubicBezTo>
                    <a:cubicBezTo>
                      <a:pt x="1316" y="845"/>
                      <a:pt x="1319" y="845"/>
                      <a:pt x="1319" y="845"/>
                    </a:cubicBezTo>
                    <a:cubicBezTo>
                      <a:pt x="1328" y="852"/>
                      <a:pt x="1322" y="842"/>
                      <a:pt x="1319" y="839"/>
                    </a:cubicBezTo>
                    <a:cubicBezTo>
                      <a:pt x="1316" y="844"/>
                      <a:pt x="1311" y="847"/>
                      <a:pt x="1310" y="853"/>
                    </a:cubicBezTo>
                    <a:cubicBezTo>
                      <a:pt x="1310" y="856"/>
                      <a:pt x="1307" y="863"/>
                      <a:pt x="1307" y="863"/>
                    </a:cubicBezTo>
                    <a:cubicBezTo>
                      <a:pt x="1308" y="869"/>
                      <a:pt x="1310" y="880"/>
                      <a:pt x="1319" y="880"/>
                    </a:cubicBezTo>
                    <a:lnTo>
                      <a:pt x="1320" y="916"/>
                    </a:lnTo>
                    <a:lnTo>
                      <a:pt x="1348" y="1005"/>
                    </a:lnTo>
                    <a:lnTo>
                      <a:pt x="1373" y="1033"/>
                    </a:lnTo>
                    <a:lnTo>
                      <a:pt x="1416" y="994"/>
                    </a:lnTo>
                    <a:lnTo>
                      <a:pt x="1413" y="967"/>
                    </a:lnTo>
                    <a:lnTo>
                      <a:pt x="1424" y="959"/>
                    </a:lnTo>
                    <a:lnTo>
                      <a:pt x="1423" y="925"/>
                    </a:lnTo>
                    <a:lnTo>
                      <a:pt x="1452" y="916"/>
                    </a:lnTo>
                    <a:lnTo>
                      <a:pt x="1520" y="855"/>
                    </a:lnTo>
                    <a:lnTo>
                      <a:pt x="1533" y="839"/>
                    </a:lnTo>
                    <a:lnTo>
                      <a:pt x="1588" y="824"/>
                    </a:lnTo>
                    <a:lnTo>
                      <a:pt x="1608" y="847"/>
                    </a:lnTo>
                    <a:lnTo>
                      <a:pt x="1602" y="858"/>
                    </a:lnTo>
                    <a:lnTo>
                      <a:pt x="1619" y="875"/>
                    </a:lnTo>
                    <a:lnTo>
                      <a:pt x="1624" y="899"/>
                    </a:lnTo>
                    <a:lnTo>
                      <a:pt x="1641" y="906"/>
                    </a:lnTo>
                    <a:lnTo>
                      <a:pt x="1677" y="892"/>
                    </a:lnTo>
                    <a:lnTo>
                      <a:pt x="1675" y="975"/>
                    </a:lnTo>
                    <a:lnTo>
                      <a:pt x="1684" y="956"/>
                    </a:lnTo>
                    <a:lnTo>
                      <a:pt x="1707" y="1000"/>
                    </a:lnTo>
                    <a:lnTo>
                      <a:pt x="1704" y="1030"/>
                    </a:lnTo>
                    <a:lnTo>
                      <a:pt x="1718" y="1013"/>
                    </a:lnTo>
                    <a:lnTo>
                      <a:pt x="1721" y="997"/>
                    </a:lnTo>
                    <a:lnTo>
                      <a:pt x="1738" y="972"/>
                    </a:lnTo>
                    <a:lnTo>
                      <a:pt x="1728" y="958"/>
                    </a:lnTo>
                    <a:lnTo>
                      <a:pt x="1737" y="942"/>
                    </a:lnTo>
                    <a:lnTo>
                      <a:pt x="1725" y="913"/>
                    </a:lnTo>
                    <a:lnTo>
                      <a:pt x="1732" y="889"/>
                    </a:lnTo>
                    <a:lnTo>
                      <a:pt x="1715" y="895"/>
                    </a:lnTo>
                    <a:lnTo>
                      <a:pt x="1707" y="874"/>
                    </a:lnTo>
                    <a:lnTo>
                      <a:pt x="1701" y="844"/>
                    </a:lnTo>
                    <a:lnTo>
                      <a:pt x="1714" y="816"/>
                    </a:lnTo>
                    <a:lnTo>
                      <a:pt x="1728" y="834"/>
                    </a:lnTo>
                    <a:lnTo>
                      <a:pt x="1721" y="880"/>
                    </a:lnTo>
                    <a:lnTo>
                      <a:pt x="1738" y="849"/>
                    </a:lnTo>
                    <a:lnTo>
                      <a:pt x="1732" y="824"/>
                    </a:lnTo>
                    <a:lnTo>
                      <a:pt x="1752" y="808"/>
                    </a:lnTo>
                    <a:lnTo>
                      <a:pt x="1752" y="797"/>
                    </a:lnTo>
                    <a:lnTo>
                      <a:pt x="1759" y="800"/>
                    </a:lnTo>
                    <a:lnTo>
                      <a:pt x="1796" y="756"/>
                    </a:lnTo>
                    <a:lnTo>
                      <a:pt x="1805" y="684"/>
                    </a:lnTo>
                    <a:lnTo>
                      <a:pt x="1810" y="655"/>
                    </a:lnTo>
                    <a:lnTo>
                      <a:pt x="1794" y="664"/>
                    </a:lnTo>
                    <a:lnTo>
                      <a:pt x="1788" y="655"/>
                    </a:lnTo>
                    <a:lnTo>
                      <a:pt x="1800" y="638"/>
                    </a:lnTo>
                    <a:lnTo>
                      <a:pt x="1776" y="592"/>
                    </a:lnTo>
                    <a:lnTo>
                      <a:pt x="1763" y="580"/>
                    </a:lnTo>
                    <a:lnTo>
                      <a:pt x="1783" y="544"/>
                    </a:lnTo>
                    <a:lnTo>
                      <a:pt x="1762" y="539"/>
                    </a:lnTo>
                    <a:lnTo>
                      <a:pt x="1743" y="531"/>
                    </a:lnTo>
                    <a:lnTo>
                      <a:pt x="1751" y="503"/>
                    </a:lnTo>
                    <a:lnTo>
                      <a:pt x="1763" y="487"/>
                    </a:lnTo>
                    <a:lnTo>
                      <a:pt x="1766" y="519"/>
                    </a:lnTo>
                    <a:lnTo>
                      <a:pt x="1788" y="498"/>
                    </a:lnTo>
                    <a:lnTo>
                      <a:pt x="1805" y="497"/>
                    </a:lnTo>
                    <a:lnTo>
                      <a:pt x="1797" y="519"/>
                    </a:lnTo>
                    <a:lnTo>
                      <a:pt x="1824" y="528"/>
                    </a:lnTo>
                    <a:lnTo>
                      <a:pt x="1816" y="545"/>
                    </a:lnTo>
                    <a:lnTo>
                      <a:pt x="1830" y="559"/>
                    </a:lnTo>
                    <a:lnTo>
                      <a:pt x="1830" y="588"/>
                    </a:lnTo>
                    <a:lnTo>
                      <a:pt x="1861" y="559"/>
                    </a:lnTo>
                    <a:lnTo>
                      <a:pt x="1850" y="531"/>
                    </a:lnTo>
                    <a:lnTo>
                      <a:pt x="1821" y="489"/>
                    </a:lnTo>
                    <a:lnTo>
                      <a:pt x="1830" y="473"/>
                    </a:lnTo>
                    <a:lnTo>
                      <a:pt x="1824" y="448"/>
                    </a:lnTo>
                    <a:lnTo>
                      <a:pt x="1844" y="427"/>
                    </a:lnTo>
                    <a:lnTo>
                      <a:pt x="1868" y="416"/>
                    </a:lnTo>
                    <a:lnTo>
                      <a:pt x="1867" y="367"/>
                    </a:lnTo>
                    <a:lnTo>
                      <a:pt x="1865" y="333"/>
                    </a:lnTo>
                    <a:lnTo>
                      <a:pt x="1858" y="302"/>
                    </a:lnTo>
                    <a:lnTo>
                      <a:pt x="1830" y="248"/>
                    </a:lnTo>
                    <a:lnTo>
                      <a:pt x="1825" y="275"/>
                    </a:lnTo>
                    <a:lnTo>
                      <a:pt x="1807" y="258"/>
                    </a:lnTo>
                    <a:lnTo>
                      <a:pt x="1790" y="266"/>
                    </a:lnTo>
                    <a:lnTo>
                      <a:pt x="1805" y="226"/>
                    </a:lnTo>
                    <a:lnTo>
                      <a:pt x="1821" y="192"/>
                    </a:lnTo>
                    <a:lnTo>
                      <a:pt x="1850" y="176"/>
                    </a:lnTo>
                    <a:lnTo>
                      <a:pt x="1853" y="161"/>
                    </a:lnTo>
                    <a:lnTo>
                      <a:pt x="1873" y="155"/>
                    </a:lnTo>
                    <a:lnTo>
                      <a:pt x="1873" y="170"/>
                    </a:lnTo>
                    <a:lnTo>
                      <a:pt x="1896" y="145"/>
                    </a:lnTo>
                    <a:lnTo>
                      <a:pt x="1882" y="139"/>
                    </a:lnTo>
                    <a:lnTo>
                      <a:pt x="1882" y="120"/>
                    </a:lnTo>
                    <a:lnTo>
                      <a:pt x="1899" y="108"/>
                    </a:lnTo>
                    <a:lnTo>
                      <a:pt x="1906" y="122"/>
                    </a:lnTo>
                    <a:lnTo>
                      <a:pt x="1929" y="100"/>
                    </a:lnTo>
                    <a:lnTo>
                      <a:pt x="1926" y="120"/>
                    </a:lnTo>
                    <a:lnTo>
                      <a:pt x="1927" y="136"/>
                    </a:lnTo>
                    <a:lnTo>
                      <a:pt x="1926" y="158"/>
                    </a:lnTo>
                    <a:lnTo>
                      <a:pt x="1918" y="175"/>
                    </a:lnTo>
                    <a:lnTo>
                      <a:pt x="1932" y="197"/>
                    </a:lnTo>
                    <a:lnTo>
                      <a:pt x="1938" y="212"/>
                    </a:lnTo>
                    <a:lnTo>
                      <a:pt x="1947" y="209"/>
                    </a:lnTo>
                    <a:lnTo>
                      <a:pt x="1992" y="256"/>
                    </a:lnTo>
                    <a:lnTo>
                      <a:pt x="2002" y="233"/>
                    </a:lnTo>
                    <a:lnTo>
                      <a:pt x="2014" y="216"/>
                    </a:lnTo>
                    <a:lnTo>
                      <a:pt x="1994" y="205"/>
                    </a:lnTo>
                    <a:lnTo>
                      <a:pt x="1999" y="184"/>
                    </a:lnTo>
                    <a:lnTo>
                      <a:pt x="1999" y="172"/>
                    </a:lnTo>
                    <a:lnTo>
                      <a:pt x="1978" y="150"/>
                    </a:lnTo>
                    <a:lnTo>
                      <a:pt x="1960" y="147"/>
                    </a:lnTo>
                    <a:lnTo>
                      <a:pt x="1943" y="123"/>
                    </a:lnTo>
                    <a:lnTo>
                      <a:pt x="1966" y="119"/>
                    </a:lnTo>
                    <a:lnTo>
                      <a:pt x="1977" y="100"/>
                    </a:lnTo>
                    <a:lnTo>
                      <a:pt x="1991" y="106"/>
                    </a:lnTo>
                    <a:lnTo>
                      <a:pt x="2005" y="98"/>
                    </a:lnTo>
                    <a:lnTo>
                      <a:pt x="1990" y="80"/>
                    </a:lnTo>
                    <a:lnTo>
                      <a:pt x="2002" y="69"/>
                    </a:lnTo>
                    <a:lnTo>
                      <a:pt x="2021" y="68"/>
                    </a:lnTo>
                    <a:lnTo>
                      <a:pt x="2000" y="53"/>
                    </a:lnTo>
                    <a:lnTo>
                      <a:pt x="1975" y="51"/>
                    </a:lnTo>
                    <a:lnTo>
                      <a:pt x="1990" y="32"/>
                    </a:lnTo>
                    <a:lnTo>
                      <a:pt x="1989" y="11"/>
                    </a:lnTo>
                    <a:lnTo>
                      <a:pt x="2005" y="27"/>
                    </a:lnTo>
                    <a:lnTo>
                      <a:pt x="2015" y="18"/>
                    </a:lnTo>
                    <a:lnTo>
                      <a:pt x="2024" y="21"/>
                    </a:lnTo>
                    <a:lnTo>
                      <a:pt x="2038" y="36"/>
                    </a:lnTo>
                    <a:lnTo>
                      <a:pt x="2060" y="33"/>
                    </a:lnTo>
                    <a:lnTo>
                      <a:pt x="2042" y="15"/>
                    </a:lnTo>
                    <a:lnTo>
                      <a:pt x="2038" y="0"/>
                    </a:lnTo>
                    <a:lnTo>
                      <a:pt x="2006" y="5"/>
                    </a:lnTo>
                    <a:lnTo>
                      <a:pt x="1994" y="0"/>
                    </a:lnTo>
                    <a:lnTo>
                      <a:pt x="1955" y="11"/>
                    </a:lnTo>
                    <a:lnTo>
                      <a:pt x="1913" y="18"/>
                    </a:lnTo>
                    <a:lnTo>
                      <a:pt x="1886" y="30"/>
                    </a:lnTo>
                    <a:lnTo>
                      <a:pt x="1885" y="47"/>
                    </a:lnTo>
                    <a:lnTo>
                      <a:pt x="1864" y="50"/>
                    </a:lnTo>
                    <a:cubicBezTo>
                      <a:pt x="1858" y="55"/>
                      <a:pt x="1854" y="75"/>
                      <a:pt x="1847" y="77"/>
                    </a:cubicBezTo>
                    <a:cubicBezTo>
                      <a:pt x="1839" y="82"/>
                      <a:pt x="1830" y="65"/>
                      <a:pt x="1820" y="63"/>
                    </a:cubicBezTo>
                    <a:lnTo>
                      <a:pt x="1786" y="66"/>
                    </a:lnTo>
                    <a:lnTo>
                      <a:pt x="1732" y="56"/>
                    </a:lnTo>
                    <a:lnTo>
                      <a:pt x="1709" y="62"/>
                    </a:lnTo>
                    <a:lnTo>
                      <a:pt x="1678" y="56"/>
                    </a:lnTo>
                    <a:lnTo>
                      <a:pt x="1666" y="47"/>
                    </a:lnTo>
                    <a:lnTo>
                      <a:pt x="1643" y="50"/>
                    </a:lnTo>
                    <a:cubicBezTo>
                      <a:pt x="1635" y="52"/>
                      <a:pt x="1626" y="57"/>
                      <a:pt x="1618" y="60"/>
                    </a:cubicBezTo>
                    <a:cubicBezTo>
                      <a:pt x="1610" y="63"/>
                      <a:pt x="1603" y="67"/>
                      <a:pt x="1597" y="71"/>
                    </a:cubicBezTo>
                    <a:cubicBezTo>
                      <a:pt x="1591" y="75"/>
                      <a:pt x="1587" y="84"/>
                      <a:pt x="1583" y="83"/>
                    </a:cubicBezTo>
                    <a:cubicBezTo>
                      <a:pt x="1571" y="90"/>
                      <a:pt x="1576" y="67"/>
                      <a:pt x="1571" y="65"/>
                    </a:cubicBezTo>
                    <a:lnTo>
                      <a:pt x="1553" y="69"/>
                    </a:lnTo>
                    <a:cubicBezTo>
                      <a:pt x="1544" y="66"/>
                      <a:pt x="1531" y="50"/>
                      <a:pt x="1517" y="47"/>
                    </a:cubicBezTo>
                    <a:cubicBezTo>
                      <a:pt x="1503" y="46"/>
                      <a:pt x="1479" y="45"/>
                      <a:pt x="1468" y="48"/>
                    </a:cubicBezTo>
                    <a:cubicBezTo>
                      <a:pt x="1457" y="51"/>
                      <a:pt x="1461" y="63"/>
                      <a:pt x="1451" y="63"/>
                    </a:cubicBezTo>
                    <a:cubicBezTo>
                      <a:pt x="1439" y="66"/>
                      <a:pt x="1419" y="48"/>
                      <a:pt x="1408" y="47"/>
                    </a:cubicBezTo>
                    <a:cubicBezTo>
                      <a:pt x="1397" y="46"/>
                      <a:pt x="1390" y="59"/>
                      <a:pt x="1382" y="59"/>
                    </a:cubicBezTo>
                    <a:cubicBezTo>
                      <a:pt x="1374" y="59"/>
                      <a:pt x="1362" y="52"/>
                      <a:pt x="1357" y="47"/>
                    </a:cubicBezTo>
                    <a:cubicBezTo>
                      <a:pt x="1352" y="42"/>
                      <a:pt x="1356" y="36"/>
                      <a:pt x="1349" y="30"/>
                    </a:cubicBezTo>
                    <a:cubicBezTo>
                      <a:pt x="1333" y="26"/>
                      <a:pt x="1330" y="13"/>
                      <a:pt x="1318" y="11"/>
                    </a:cubicBezTo>
                    <a:cubicBezTo>
                      <a:pt x="1306" y="9"/>
                      <a:pt x="1287" y="20"/>
                      <a:pt x="1277" y="20"/>
                    </a:cubicBezTo>
                    <a:cubicBezTo>
                      <a:pt x="1267" y="20"/>
                      <a:pt x="1268" y="10"/>
                      <a:pt x="1259" y="9"/>
                    </a:cubicBezTo>
                    <a:lnTo>
                      <a:pt x="1222" y="14"/>
                    </a:lnTo>
                    <a:lnTo>
                      <a:pt x="1210" y="32"/>
                    </a:lnTo>
                    <a:cubicBezTo>
                      <a:pt x="1203" y="35"/>
                      <a:pt x="1187" y="28"/>
                      <a:pt x="1178" y="29"/>
                    </a:cubicBezTo>
                    <a:cubicBezTo>
                      <a:pt x="1169" y="30"/>
                      <a:pt x="1164" y="36"/>
                      <a:pt x="1154" y="39"/>
                    </a:cubicBezTo>
                    <a:cubicBezTo>
                      <a:pt x="1144" y="42"/>
                      <a:pt x="1124" y="44"/>
                      <a:pt x="1120" y="48"/>
                    </a:cubicBezTo>
                    <a:cubicBezTo>
                      <a:pt x="1109" y="57"/>
                      <a:pt x="1132" y="61"/>
                      <a:pt x="1132" y="65"/>
                    </a:cubicBezTo>
                    <a:cubicBezTo>
                      <a:pt x="1132" y="69"/>
                      <a:pt x="1126" y="70"/>
                      <a:pt x="1118" y="72"/>
                    </a:cubicBezTo>
                    <a:cubicBezTo>
                      <a:pt x="1110" y="74"/>
                      <a:pt x="1084" y="72"/>
                      <a:pt x="1085" y="77"/>
                    </a:cubicBezTo>
                    <a:cubicBezTo>
                      <a:pt x="1085" y="86"/>
                      <a:pt x="1126" y="103"/>
                      <a:pt x="1127" y="105"/>
                    </a:cubicBezTo>
                    <a:lnTo>
                      <a:pt x="1090" y="90"/>
                    </a:lnTo>
                    <a:lnTo>
                      <a:pt x="1072" y="95"/>
                    </a:lnTo>
                    <a:cubicBezTo>
                      <a:pt x="1063" y="93"/>
                      <a:pt x="1039" y="65"/>
                      <a:pt x="1033" y="80"/>
                    </a:cubicBezTo>
                    <a:cubicBezTo>
                      <a:pt x="1027" y="95"/>
                      <a:pt x="1077" y="132"/>
                      <a:pt x="1084" y="147"/>
                    </a:cubicBezTo>
                    <a:lnTo>
                      <a:pt x="1075" y="171"/>
                    </a:lnTo>
                    <a:lnTo>
                      <a:pt x="1040" y="170"/>
                    </a:lnTo>
                    <a:cubicBezTo>
                      <a:pt x="1040" y="170"/>
                      <a:pt x="1061" y="164"/>
                      <a:pt x="1060" y="155"/>
                    </a:cubicBezTo>
                    <a:cubicBezTo>
                      <a:pt x="1059" y="146"/>
                      <a:pt x="1043" y="127"/>
                      <a:pt x="1031" y="113"/>
                    </a:cubicBezTo>
                    <a:cubicBezTo>
                      <a:pt x="1025" y="101"/>
                      <a:pt x="1030" y="84"/>
                      <a:pt x="1024" y="81"/>
                    </a:cubicBezTo>
                    <a:cubicBezTo>
                      <a:pt x="1018" y="78"/>
                      <a:pt x="997" y="65"/>
                      <a:pt x="989" y="71"/>
                    </a:cubicBezTo>
                    <a:cubicBezTo>
                      <a:pt x="968" y="74"/>
                      <a:pt x="970" y="107"/>
                      <a:pt x="974" y="116"/>
                    </a:cubicBezTo>
                    <a:cubicBezTo>
                      <a:pt x="978" y="125"/>
                      <a:pt x="1009" y="122"/>
                      <a:pt x="1012" y="125"/>
                    </a:cubicBezTo>
                    <a:cubicBezTo>
                      <a:pt x="1028" y="153"/>
                      <a:pt x="1005" y="143"/>
                      <a:pt x="989" y="134"/>
                    </a:cubicBezTo>
                    <a:cubicBezTo>
                      <a:pt x="973" y="125"/>
                      <a:pt x="968" y="128"/>
                      <a:pt x="958" y="128"/>
                    </a:cubicBezTo>
                    <a:cubicBezTo>
                      <a:pt x="948" y="128"/>
                      <a:pt x="931" y="133"/>
                      <a:pt x="926" y="137"/>
                    </a:cubicBezTo>
                    <a:cubicBezTo>
                      <a:pt x="921" y="141"/>
                      <a:pt x="939" y="157"/>
                      <a:pt x="926" y="152"/>
                    </a:cubicBezTo>
                    <a:cubicBezTo>
                      <a:pt x="913" y="147"/>
                      <a:pt x="899" y="149"/>
                      <a:pt x="886" y="147"/>
                    </a:cubicBezTo>
                    <a:cubicBezTo>
                      <a:pt x="873" y="145"/>
                      <a:pt x="863" y="136"/>
                      <a:pt x="847" y="140"/>
                    </a:cubicBezTo>
                    <a:cubicBezTo>
                      <a:pt x="825" y="147"/>
                      <a:pt x="794" y="185"/>
                      <a:pt x="787" y="171"/>
                    </a:cubicBezTo>
                    <a:cubicBezTo>
                      <a:pt x="780" y="157"/>
                      <a:pt x="800" y="155"/>
                      <a:pt x="800" y="150"/>
                    </a:cubicBezTo>
                    <a:cubicBezTo>
                      <a:pt x="800" y="145"/>
                      <a:pt x="796" y="138"/>
                      <a:pt x="790" y="138"/>
                    </a:cubicBezTo>
                    <a:cubicBezTo>
                      <a:pt x="784" y="138"/>
                      <a:pt x="764" y="144"/>
                      <a:pt x="763" y="152"/>
                    </a:cubicBezTo>
                    <a:cubicBezTo>
                      <a:pt x="761" y="163"/>
                      <a:pt x="783" y="181"/>
                      <a:pt x="782" y="186"/>
                    </a:cubicBezTo>
                    <a:cubicBezTo>
                      <a:pt x="781" y="191"/>
                      <a:pt x="765" y="180"/>
                      <a:pt x="758" y="183"/>
                    </a:cubicBezTo>
                    <a:cubicBezTo>
                      <a:pt x="751" y="186"/>
                      <a:pt x="746" y="207"/>
                      <a:pt x="742" y="203"/>
                    </a:cubicBezTo>
                    <a:lnTo>
                      <a:pt x="728" y="189"/>
                    </a:lnTo>
                    <a:lnTo>
                      <a:pt x="746" y="170"/>
                    </a:lnTo>
                    <a:lnTo>
                      <a:pt x="733" y="158"/>
                    </a:lnTo>
                    <a:cubicBezTo>
                      <a:pt x="727" y="155"/>
                      <a:pt x="718" y="150"/>
                      <a:pt x="712" y="149"/>
                    </a:cubicBezTo>
                    <a:cubicBezTo>
                      <a:pt x="706" y="148"/>
                      <a:pt x="701" y="154"/>
                      <a:pt x="698" y="152"/>
                    </a:cubicBezTo>
                    <a:cubicBezTo>
                      <a:pt x="695" y="150"/>
                      <a:pt x="698" y="139"/>
                      <a:pt x="695" y="138"/>
                    </a:cubicBezTo>
                    <a:cubicBezTo>
                      <a:pt x="692" y="137"/>
                      <a:pt x="685" y="146"/>
                      <a:pt x="680" y="146"/>
                    </a:cubicBezTo>
                    <a:cubicBezTo>
                      <a:pt x="675" y="146"/>
                      <a:pt x="677" y="142"/>
                      <a:pt x="667" y="140"/>
                    </a:cubicBezTo>
                    <a:cubicBezTo>
                      <a:pt x="657" y="138"/>
                      <a:pt x="632" y="139"/>
                      <a:pt x="622" y="135"/>
                    </a:cubicBezTo>
                    <a:cubicBezTo>
                      <a:pt x="612" y="131"/>
                      <a:pt x="632" y="117"/>
                      <a:pt x="608" y="113"/>
                    </a:cubicBezTo>
                    <a:cubicBezTo>
                      <a:pt x="584" y="109"/>
                      <a:pt x="590" y="119"/>
                      <a:pt x="583" y="119"/>
                    </a:cubicBezTo>
                    <a:lnTo>
                      <a:pt x="568" y="114"/>
                    </a:lnTo>
                    <a:cubicBezTo>
                      <a:pt x="555" y="116"/>
                      <a:pt x="521" y="125"/>
                      <a:pt x="505" y="131"/>
                    </a:cubicBezTo>
                    <a:cubicBezTo>
                      <a:pt x="482" y="140"/>
                      <a:pt x="485" y="140"/>
                      <a:pt x="472" y="152"/>
                    </a:cubicBezTo>
                    <a:cubicBezTo>
                      <a:pt x="459" y="164"/>
                      <a:pt x="443" y="192"/>
                      <a:pt x="428" y="204"/>
                    </a:cubicBezTo>
                    <a:cubicBezTo>
                      <a:pt x="410" y="223"/>
                      <a:pt x="393" y="217"/>
                      <a:pt x="382" y="224"/>
                    </a:cubicBezTo>
                    <a:lnTo>
                      <a:pt x="364" y="248"/>
                    </a:lnTo>
                    <a:lnTo>
                      <a:pt x="368" y="290"/>
                    </a:lnTo>
                    <a:lnTo>
                      <a:pt x="389" y="306"/>
                    </a:lnTo>
                    <a:lnTo>
                      <a:pt x="436" y="290"/>
                    </a:lnTo>
                    <a:cubicBezTo>
                      <a:pt x="447" y="296"/>
                      <a:pt x="448" y="335"/>
                      <a:pt x="457" y="341"/>
                    </a:cubicBezTo>
                    <a:cubicBezTo>
                      <a:pt x="468" y="348"/>
                      <a:pt x="486" y="330"/>
                      <a:pt x="491" y="324"/>
                    </a:cubicBezTo>
                    <a:lnTo>
                      <a:pt x="496" y="300"/>
                    </a:lnTo>
                    <a:lnTo>
                      <a:pt x="514" y="281"/>
                    </a:lnTo>
                    <a:cubicBezTo>
                      <a:pt x="515" y="270"/>
                      <a:pt x="499" y="245"/>
                      <a:pt x="502" y="234"/>
                    </a:cubicBezTo>
                    <a:cubicBezTo>
                      <a:pt x="505" y="225"/>
                      <a:pt x="526" y="220"/>
                      <a:pt x="535" y="213"/>
                    </a:cubicBezTo>
                    <a:cubicBezTo>
                      <a:pt x="544" y="206"/>
                      <a:pt x="546" y="192"/>
                      <a:pt x="554" y="191"/>
                    </a:cubicBezTo>
                    <a:cubicBezTo>
                      <a:pt x="567" y="190"/>
                      <a:pt x="580" y="200"/>
                      <a:pt x="581" y="204"/>
                    </a:cubicBezTo>
                    <a:cubicBezTo>
                      <a:pt x="581" y="208"/>
                      <a:pt x="560" y="200"/>
                      <a:pt x="557" y="215"/>
                    </a:cubicBezTo>
                    <a:cubicBezTo>
                      <a:pt x="554" y="230"/>
                      <a:pt x="535" y="233"/>
                      <a:pt x="533" y="242"/>
                    </a:cubicBezTo>
                    <a:lnTo>
                      <a:pt x="548" y="267"/>
                    </a:lnTo>
                    <a:lnTo>
                      <a:pt x="571" y="276"/>
                    </a:lnTo>
                    <a:lnTo>
                      <a:pt x="598" y="264"/>
                    </a:lnTo>
                    <a:lnTo>
                      <a:pt x="625" y="261"/>
                    </a:lnTo>
                    <a:cubicBezTo>
                      <a:pt x="632" y="263"/>
                      <a:pt x="645" y="271"/>
                      <a:pt x="638" y="276"/>
                    </a:cubicBezTo>
                    <a:cubicBezTo>
                      <a:pt x="631" y="281"/>
                      <a:pt x="593" y="287"/>
                      <a:pt x="584" y="293"/>
                    </a:cubicBezTo>
                    <a:cubicBezTo>
                      <a:pt x="575" y="299"/>
                      <a:pt x="587" y="309"/>
                      <a:pt x="581" y="311"/>
                    </a:cubicBezTo>
                    <a:cubicBezTo>
                      <a:pt x="567" y="319"/>
                      <a:pt x="556" y="301"/>
                      <a:pt x="550" y="303"/>
                    </a:cubicBezTo>
                    <a:lnTo>
                      <a:pt x="547" y="323"/>
                    </a:lnTo>
                    <a:lnTo>
                      <a:pt x="536" y="350"/>
                    </a:lnTo>
                    <a:lnTo>
                      <a:pt x="512" y="351"/>
                    </a:lnTo>
                    <a:lnTo>
                      <a:pt x="476" y="360"/>
                    </a:lnTo>
                    <a:lnTo>
                      <a:pt x="457" y="351"/>
                    </a:lnTo>
                    <a:lnTo>
                      <a:pt x="443" y="357"/>
                    </a:lnTo>
                    <a:lnTo>
                      <a:pt x="419" y="342"/>
                    </a:lnTo>
                    <a:cubicBezTo>
                      <a:pt x="417" y="335"/>
                      <a:pt x="433" y="329"/>
                      <a:pt x="428" y="317"/>
                    </a:cubicBezTo>
                    <a:cubicBezTo>
                      <a:pt x="423" y="305"/>
                      <a:pt x="396" y="313"/>
                      <a:pt x="392" y="321"/>
                    </a:cubicBezTo>
                    <a:lnTo>
                      <a:pt x="397" y="362"/>
                    </a:lnTo>
                    <a:lnTo>
                      <a:pt x="373" y="362"/>
                    </a:lnTo>
                    <a:cubicBezTo>
                      <a:pt x="365" y="366"/>
                      <a:pt x="355" y="380"/>
                      <a:pt x="347" y="386"/>
                    </a:cubicBezTo>
                    <a:cubicBezTo>
                      <a:pt x="339" y="392"/>
                      <a:pt x="332" y="379"/>
                      <a:pt x="322" y="399"/>
                    </a:cubicBezTo>
                    <a:cubicBezTo>
                      <a:pt x="312" y="419"/>
                      <a:pt x="301" y="411"/>
                      <a:pt x="293" y="414"/>
                    </a:cubicBezTo>
                    <a:cubicBezTo>
                      <a:pt x="285" y="417"/>
                      <a:pt x="280" y="414"/>
                      <a:pt x="275" y="416"/>
                    </a:cubicBezTo>
                    <a:cubicBezTo>
                      <a:pt x="270" y="418"/>
                      <a:pt x="267" y="426"/>
                      <a:pt x="260" y="426"/>
                    </a:cubicBezTo>
                    <a:cubicBezTo>
                      <a:pt x="253" y="426"/>
                      <a:pt x="238" y="417"/>
                      <a:pt x="232" y="419"/>
                    </a:cubicBezTo>
                    <a:cubicBezTo>
                      <a:pt x="226" y="421"/>
                      <a:pt x="221" y="432"/>
                      <a:pt x="226" y="437"/>
                    </a:cubicBezTo>
                    <a:lnTo>
                      <a:pt x="263" y="449"/>
                    </a:lnTo>
                    <a:lnTo>
                      <a:pt x="272" y="474"/>
                    </a:lnTo>
                    <a:lnTo>
                      <a:pt x="262" y="503"/>
                    </a:lnTo>
                    <a:cubicBezTo>
                      <a:pt x="251" y="507"/>
                      <a:pt x="223" y="499"/>
                      <a:pt x="206" y="498"/>
                    </a:cubicBezTo>
                    <a:cubicBezTo>
                      <a:pt x="189" y="497"/>
                      <a:pt x="164" y="492"/>
                      <a:pt x="158" y="498"/>
                    </a:cubicBezTo>
                    <a:cubicBezTo>
                      <a:pt x="152" y="504"/>
                      <a:pt x="167" y="527"/>
                      <a:pt x="167" y="537"/>
                    </a:cubicBezTo>
                    <a:cubicBezTo>
                      <a:pt x="167" y="547"/>
                      <a:pt x="159" y="551"/>
                      <a:pt x="157" y="557"/>
                    </a:cubicBezTo>
                    <a:cubicBezTo>
                      <a:pt x="155" y="563"/>
                      <a:pt x="161" y="569"/>
                      <a:pt x="157" y="576"/>
                    </a:cubicBezTo>
                    <a:cubicBezTo>
                      <a:pt x="153" y="583"/>
                      <a:pt x="127" y="594"/>
                      <a:pt x="130" y="597"/>
                    </a:cubicBezTo>
                    <a:cubicBezTo>
                      <a:pt x="139" y="606"/>
                      <a:pt x="160" y="592"/>
                      <a:pt x="176" y="592"/>
                    </a:cubicBezTo>
                    <a:lnTo>
                      <a:pt x="226" y="598"/>
                    </a:lnTo>
                    <a:lnTo>
                      <a:pt x="260" y="588"/>
                    </a:lnTo>
                    <a:lnTo>
                      <a:pt x="274" y="576"/>
                    </a:lnTo>
                    <a:cubicBezTo>
                      <a:pt x="282" y="573"/>
                      <a:pt x="306" y="573"/>
                      <a:pt x="307" y="569"/>
                    </a:cubicBezTo>
                    <a:cubicBezTo>
                      <a:pt x="321" y="557"/>
                      <a:pt x="283" y="559"/>
                      <a:pt x="283" y="552"/>
                    </a:cubicBezTo>
                    <a:cubicBezTo>
                      <a:pt x="283" y="545"/>
                      <a:pt x="300" y="533"/>
                      <a:pt x="307" y="528"/>
                    </a:cubicBezTo>
                    <a:lnTo>
                      <a:pt x="325" y="522"/>
                    </a:lnTo>
                    <a:lnTo>
                      <a:pt x="320" y="503"/>
                    </a:lnTo>
                    <a:cubicBezTo>
                      <a:pt x="323" y="499"/>
                      <a:pt x="336" y="495"/>
                      <a:pt x="342" y="495"/>
                    </a:cubicBezTo>
                    <a:cubicBezTo>
                      <a:pt x="348" y="495"/>
                      <a:pt x="350" y="506"/>
                      <a:pt x="358" y="505"/>
                    </a:cubicBezTo>
                    <a:cubicBezTo>
                      <a:pt x="366" y="504"/>
                      <a:pt x="384" y="490"/>
                      <a:pt x="393" y="491"/>
                    </a:cubicBezTo>
                    <a:lnTo>
                      <a:pt x="415" y="510"/>
                    </a:lnTo>
                    <a:cubicBezTo>
                      <a:pt x="416" y="517"/>
                      <a:pt x="407" y="520"/>
                      <a:pt x="401" y="530"/>
                    </a:cubicBezTo>
                    <a:lnTo>
                      <a:pt x="381" y="573"/>
                    </a:lnTo>
                    <a:lnTo>
                      <a:pt x="406" y="576"/>
                    </a:lnTo>
                    <a:lnTo>
                      <a:pt x="412" y="561"/>
                    </a:lnTo>
                    <a:lnTo>
                      <a:pt x="404" y="543"/>
                    </a:lnTo>
                    <a:cubicBezTo>
                      <a:pt x="406" y="539"/>
                      <a:pt x="417" y="541"/>
                      <a:pt x="423" y="538"/>
                    </a:cubicBezTo>
                    <a:cubicBezTo>
                      <a:pt x="430" y="537"/>
                      <a:pt x="435" y="526"/>
                      <a:pt x="441" y="527"/>
                    </a:cubicBezTo>
                    <a:cubicBezTo>
                      <a:pt x="447" y="528"/>
                      <a:pt x="453" y="542"/>
                      <a:pt x="460" y="547"/>
                    </a:cubicBezTo>
                    <a:lnTo>
                      <a:pt x="483" y="559"/>
                    </a:lnTo>
                    <a:lnTo>
                      <a:pt x="490" y="573"/>
                    </a:lnTo>
                    <a:lnTo>
                      <a:pt x="493" y="590"/>
                    </a:lnTo>
                    <a:lnTo>
                      <a:pt x="508" y="579"/>
                    </a:lnTo>
                    <a:cubicBezTo>
                      <a:pt x="508" y="579"/>
                      <a:pt x="507" y="566"/>
                      <a:pt x="509" y="564"/>
                    </a:cubicBezTo>
                    <a:cubicBezTo>
                      <a:pt x="513" y="561"/>
                      <a:pt x="512" y="581"/>
                      <a:pt x="521" y="569"/>
                    </a:cubicBezTo>
                    <a:cubicBezTo>
                      <a:pt x="530" y="557"/>
                      <a:pt x="525" y="556"/>
                      <a:pt x="515" y="549"/>
                    </a:cubicBezTo>
                    <a:lnTo>
                      <a:pt x="468" y="523"/>
                    </a:lnTo>
                    <a:lnTo>
                      <a:pt x="441" y="508"/>
                    </a:lnTo>
                    <a:lnTo>
                      <a:pt x="455" y="480"/>
                    </a:lnTo>
                    <a:lnTo>
                      <a:pt x="464" y="498"/>
                    </a:lnTo>
                    <a:lnTo>
                      <a:pt x="487" y="512"/>
                    </a:lnTo>
                    <a:lnTo>
                      <a:pt x="517" y="527"/>
                    </a:lnTo>
                    <a:cubicBezTo>
                      <a:pt x="526" y="535"/>
                      <a:pt x="529" y="546"/>
                      <a:pt x="539" y="559"/>
                    </a:cubicBezTo>
                    <a:cubicBezTo>
                      <a:pt x="549" y="572"/>
                      <a:pt x="570" y="602"/>
                      <a:pt x="579" y="608"/>
                    </a:cubicBezTo>
                    <a:cubicBezTo>
                      <a:pt x="588" y="614"/>
                      <a:pt x="588" y="598"/>
                      <a:pt x="592" y="597"/>
                    </a:cubicBezTo>
                    <a:cubicBezTo>
                      <a:pt x="596" y="594"/>
                      <a:pt x="604" y="602"/>
                      <a:pt x="604" y="599"/>
                    </a:cubicBezTo>
                    <a:cubicBezTo>
                      <a:pt x="604" y="596"/>
                      <a:pt x="596" y="583"/>
                      <a:pt x="593" y="578"/>
                    </a:cubicBezTo>
                    <a:cubicBezTo>
                      <a:pt x="589" y="574"/>
                      <a:pt x="590" y="568"/>
                      <a:pt x="587" y="567"/>
                    </a:cubicBezTo>
                    <a:cubicBezTo>
                      <a:pt x="585" y="563"/>
                      <a:pt x="583" y="558"/>
                      <a:pt x="584" y="555"/>
                    </a:cubicBezTo>
                    <a:cubicBezTo>
                      <a:pt x="585" y="552"/>
                      <a:pt x="589" y="550"/>
                      <a:pt x="592" y="548"/>
                    </a:cubicBezTo>
                    <a:lnTo>
                      <a:pt x="601" y="542"/>
                    </a:lnTo>
                    <a:cubicBezTo>
                      <a:pt x="607" y="541"/>
                      <a:pt x="621" y="541"/>
                      <a:pt x="627" y="541"/>
                    </a:cubicBezTo>
                    <a:cubicBezTo>
                      <a:pt x="633" y="541"/>
                      <a:pt x="636" y="541"/>
                      <a:pt x="640" y="539"/>
                    </a:cubicBezTo>
                    <a:cubicBezTo>
                      <a:pt x="644" y="537"/>
                      <a:pt x="648" y="532"/>
                      <a:pt x="650" y="528"/>
                    </a:cubicBezTo>
                    <a:lnTo>
                      <a:pt x="653" y="513"/>
                    </a:lnTo>
                    <a:lnTo>
                      <a:pt x="639" y="505"/>
                    </a:lnTo>
                    <a:cubicBezTo>
                      <a:pt x="639" y="503"/>
                      <a:pt x="650" y="505"/>
                      <a:pt x="655" y="501"/>
                    </a:cubicBezTo>
                    <a:cubicBezTo>
                      <a:pt x="660" y="497"/>
                      <a:pt x="665" y="488"/>
                      <a:pt x="670" y="483"/>
                    </a:cubicBezTo>
                    <a:cubicBezTo>
                      <a:pt x="675" y="478"/>
                      <a:pt x="681" y="471"/>
                      <a:pt x="686" y="470"/>
                    </a:cubicBezTo>
                    <a:lnTo>
                      <a:pt x="703" y="476"/>
                    </a:lnTo>
                    <a:lnTo>
                      <a:pt x="718" y="494"/>
                    </a:lnTo>
                    <a:cubicBezTo>
                      <a:pt x="723" y="498"/>
                      <a:pt x="727" y="503"/>
                      <a:pt x="731" y="501"/>
                    </a:cubicBezTo>
                    <a:cubicBezTo>
                      <a:pt x="735" y="499"/>
                      <a:pt x="742" y="488"/>
                      <a:pt x="742" y="482"/>
                    </a:cubicBezTo>
                    <a:lnTo>
                      <a:pt x="728" y="466"/>
                    </a:lnTo>
                    <a:cubicBezTo>
                      <a:pt x="730" y="462"/>
                      <a:pt x="746" y="463"/>
                      <a:pt x="755" y="459"/>
                    </a:cubicBezTo>
                    <a:cubicBezTo>
                      <a:pt x="764" y="455"/>
                      <a:pt x="777" y="444"/>
                      <a:pt x="782" y="444"/>
                    </a:cubicBezTo>
                    <a:cubicBezTo>
                      <a:pt x="787" y="444"/>
                      <a:pt x="786" y="452"/>
                      <a:pt x="784" y="458"/>
                    </a:cubicBezTo>
                    <a:cubicBezTo>
                      <a:pt x="782" y="464"/>
                      <a:pt x="765" y="469"/>
                      <a:pt x="772" y="480"/>
                    </a:cubicBezTo>
                    <a:cubicBezTo>
                      <a:pt x="779" y="491"/>
                      <a:pt x="820" y="516"/>
                      <a:pt x="824" y="525"/>
                    </a:cubicBezTo>
                    <a:cubicBezTo>
                      <a:pt x="828" y="534"/>
                      <a:pt x="808" y="535"/>
                      <a:pt x="796" y="537"/>
                    </a:cubicBezTo>
                    <a:cubicBezTo>
                      <a:pt x="784" y="539"/>
                      <a:pt x="763" y="541"/>
                      <a:pt x="751" y="539"/>
                    </a:cubicBezTo>
                    <a:cubicBezTo>
                      <a:pt x="739" y="537"/>
                      <a:pt x="739" y="524"/>
                      <a:pt x="722" y="524"/>
                    </a:cubicBezTo>
                    <a:cubicBezTo>
                      <a:pt x="705" y="524"/>
                      <a:pt x="707" y="533"/>
                      <a:pt x="697" y="537"/>
                    </a:cubicBezTo>
                    <a:lnTo>
                      <a:pt x="667" y="538"/>
                    </a:lnTo>
                    <a:lnTo>
                      <a:pt x="623" y="560"/>
                    </a:lnTo>
                    <a:lnTo>
                      <a:pt x="634" y="576"/>
                    </a:lnTo>
                    <a:lnTo>
                      <a:pt x="639" y="598"/>
                    </a:lnTo>
                    <a:lnTo>
                      <a:pt x="669" y="617"/>
                    </a:lnTo>
                    <a:lnTo>
                      <a:pt x="700" y="602"/>
                    </a:lnTo>
                    <a:lnTo>
                      <a:pt x="718" y="611"/>
                    </a:lnTo>
                    <a:lnTo>
                      <a:pt x="752" y="608"/>
                    </a:lnTo>
                    <a:lnTo>
                      <a:pt x="757" y="644"/>
                    </a:lnTo>
                    <a:lnTo>
                      <a:pt x="697" y="677"/>
                    </a:lnTo>
                    <a:close/>
                  </a:path>
                </a:pathLst>
              </a:custGeom>
              <a:grpFill/>
              <a:ln w="317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6" name="Group 92"/>
              <p:cNvGrpSpPr>
                <a:grpSpLocks/>
              </p:cNvGrpSpPr>
              <p:nvPr/>
            </p:nvGrpSpPr>
            <p:grpSpPr bwMode="gray">
              <a:xfrm>
                <a:off x="4267200" y="3962431"/>
                <a:ext cx="838200" cy="1055696"/>
                <a:chOff x="2265" y="3079"/>
                <a:chExt cx="747" cy="796"/>
              </a:xfrm>
              <a:grpFill/>
            </p:grpSpPr>
            <p:sp>
              <p:nvSpPr>
                <p:cNvPr id="197" name="Freeform 93"/>
                <p:cNvSpPr>
                  <a:spLocks/>
                </p:cNvSpPr>
                <p:nvPr/>
              </p:nvSpPr>
              <p:spPr bwMode="gray">
                <a:xfrm>
                  <a:off x="2657" y="3687"/>
                  <a:ext cx="58" cy="56"/>
                </a:xfrm>
                <a:custGeom>
                  <a:avLst/>
                  <a:gdLst/>
                  <a:ahLst/>
                  <a:cxnLst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8" y="2"/>
                    </a:cxn>
                    <a:cxn ang="0">
                      <a:pos x="6" y="2"/>
                    </a:cxn>
                    <a:cxn ang="0">
                      <a:pos x="4" y="4"/>
                    </a:cxn>
                    <a:cxn ang="0">
                      <a:pos x="2" y="6"/>
                    </a:cxn>
                    <a:cxn ang="0">
                      <a:pos x="0" y="8"/>
                    </a:cxn>
                    <a:cxn ang="0">
                      <a:pos x="0" y="14"/>
                    </a:cxn>
                    <a:cxn ang="0">
                      <a:pos x="6" y="30"/>
                    </a:cxn>
                    <a:cxn ang="0">
                      <a:pos x="6" y="30"/>
                    </a:cxn>
                    <a:cxn ang="0">
                      <a:pos x="8" y="32"/>
                    </a:cxn>
                    <a:cxn ang="0">
                      <a:pos x="10" y="36"/>
                    </a:cxn>
                    <a:cxn ang="0">
                      <a:pos x="14" y="40"/>
                    </a:cxn>
                    <a:cxn ang="0">
                      <a:pos x="14" y="44"/>
                    </a:cxn>
                    <a:cxn ang="0">
                      <a:pos x="18" y="46"/>
                    </a:cxn>
                    <a:cxn ang="0">
                      <a:pos x="22" y="50"/>
                    </a:cxn>
                    <a:cxn ang="0">
                      <a:pos x="26" y="52"/>
                    </a:cxn>
                    <a:cxn ang="0">
                      <a:pos x="32" y="54"/>
                    </a:cxn>
                    <a:cxn ang="0">
                      <a:pos x="36" y="56"/>
                    </a:cxn>
                    <a:cxn ang="0">
                      <a:pos x="40" y="54"/>
                    </a:cxn>
                    <a:cxn ang="0">
                      <a:pos x="42" y="52"/>
                    </a:cxn>
                    <a:cxn ang="0">
                      <a:pos x="46" y="5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56" y="34"/>
                    </a:cxn>
                    <a:cxn ang="0">
                      <a:pos x="58" y="30"/>
                    </a:cxn>
                    <a:cxn ang="0">
                      <a:pos x="56" y="24"/>
                    </a:cxn>
                    <a:cxn ang="0">
                      <a:pos x="56" y="18"/>
                    </a:cxn>
                    <a:cxn ang="0">
                      <a:pos x="56" y="12"/>
                    </a:cxn>
                    <a:cxn ang="0">
                      <a:pos x="56" y="8"/>
                    </a:cxn>
                    <a:cxn ang="0">
                      <a:pos x="56" y="6"/>
                    </a:cxn>
                    <a:cxn ang="0">
                      <a:pos x="54" y="6"/>
                    </a:cxn>
                    <a:cxn ang="0">
                      <a:pos x="52" y="4"/>
                    </a:cxn>
                    <a:cxn ang="0">
                      <a:pos x="50" y="2"/>
                    </a:cxn>
                    <a:cxn ang="0">
                      <a:pos x="46" y="0"/>
                    </a:cxn>
                    <a:cxn ang="0">
                      <a:pos x="42" y="0"/>
                    </a:cxn>
                    <a:cxn ang="0">
                      <a:pos x="40" y="0"/>
                    </a:cxn>
                    <a:cxn ang="0">
                      <a:pos x="38" y="2"/>
                    </a:cxn>
                    <a:cxn ang="0">
                      <a:pos x="36" y="4"/>
                    </a:cxn>
                    <a:cxn ang="0">
                      <a:pos x="34" y="8"/>
                    </a:cxn>
                    <a:cxn ang="0">
                      <a:pos x="32" y="10"/>
                    </a:cxn>
                    <a:cxn ang="0">
                      <a:pos x="32" y="10"/>
                    </a:cxn>
                    <a:cxn ang="0">
                      <a:pos x="16" y="2"/>
                    </a:cxn>
                    <a:cxn ang="0">
                      <a:pos x="10" y="2"/>
                    </a:cxn>
                    <a:cxn ang="0">
                      <a:pos x="10" y="2"/>
                    </a:cxn>
                  </a:cxnLst>
                  <a:rect l="0" t="0" r="r" b="b"/>
                  <a:pathLst>
                    <a:path w="58" h="56">
                      <a:moveTo>
                        <a:pt x="10" y="2"/>
                      </a:moveTo>
                      <a:lnTo>
                        <a:pt x="10" y="2"/>
                      </a:lnTo>
                      <a:lnTo>
                        <a:pt x="8" y="2"/>
                      </a:lnTo>
                      <a:lnTo>
                        <a:pt x="6" y="2"/>
                      </a:lnTo>
                      <a:lnTo>
                        <a:pt x="4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14"/>
                      </a:lnTo>
                      <a:lnTo>
                        <a:pt x="6" y="30"/>
                      </a:lnTo>
                      <a:lnTo>
                        <a:pt x="6" y="30"/>
                      </a:lnTo>
                      <a:lnTo>
                        <a:pt x="8" y="32"/>
                      </a:lnTo>
                      <a:lnTo>
                        <a:pt x="10" y="36"/>
                      </a:lnTo>
                      <a:lnTo>
                        <a:pt x="14" y="40"/>
                      </a:lnTo>
                      <a:lnTo>
                        <a:pt x="14" y="44"/>
                      </a:lnTo>
                      <a:lnTo>
                        <a:pt x="18" y="46"/>
                      </a:lnTo>
                      <a:lnTo>
                        <a:pt x="22" y="50"/>
                      </a:lnTo>
                      <a:lnTo>
                        <a:pt x="26" y="52"/>
                      </a:lnTo>
                      <a:lnTo>
                        <a:pt x="32" y="54"/>
                      </a:lnTo>
                      <a:lnTo>
                        <a:pt x="36" y="56"/>
                      </a:lnTo>
                      <a:lnTo>
                        <a:pt x="40" y="54"/>
                      </a:lnTo>
                      <a:lnTo>
                        <a:pt x="42" y="52"/>
                      </a:lnTo>
                      <a:lnTo>
                        <a:pt x="46" y="50"/>
                      </a:lnTo>
                      <a:lnTo>
                        <a:pt x="50" y="44"/>
                      </a:lnTo>
                      <a:lnTo>
                        <a:pt x="54" y="40"/>
                      </a:lnTo>
                      <a:lnTo>
                        <a:pt x="56" y="34"/>
                      </a:lnTo>
                      <a:lnTo>
                        <a:pt x="58" y="30"/>
                      </a:lnTo>
                      <a:lnTo>
                        <a:pt x="56" y="24"/>
                      </a:lnTo>
                      <a:lnTo>
                        <a:pt x="56" y="18"/>
                      </a:lnTo>
                      <a:lnTo>
                        <a:pt x="56" y="12"/>
                      </a:lnTo>
                      <a:lnTo>
                        <a:pt x="56" y="8"/>
                      </a:lnTo>
                      <a:lnTo>
                        <a:pt x="56" y="6"/>
                      </a:lnTo>
                      <a:lnTo>
                        <a:pt x="54" y="6"/>
                      </a:lnTo>
                      <a:lnTo>
                        <a:pt x="52" y="4"/>
                      </a:lnTo>
                      <a:lnTo>
                        <a:pt x="50" y="2"/>
                      </a:lnTo>
                      <a:lnTo>
                        <a:pt x="46" y="0"/>
                      </a:lnTo>
                      <a:lnTo>
                        <a:pt x="42" y="0"/>
                      </a:lnTo>
                      <a:lnTo>
                        <a:pt x="40" y="0"/>
                      </a:lnTo>
                      <a:lnTo>
                        <a:pt x="38" y="2"/>
                      </a:lnTo>
                      <a:lnTo>
                        <a:pt x="36" y="4"/>
                      </a:lnTo>
                      <a:lnTo>
                        <a:pt x="34" y="8"/>
                      </a:lnTo>
                      <a:lnTo>
                        <a:pt x="32" y="10"/>
                      </a:lnTo>
                      <a:lnTo>
                        <a:pt x="32" y="10"/>
                      </a:lnTo>
                      <a:lnTo>
                        <a:pt x="16" y="2"/>
                      </a:lnTo>
                      <a:lnTo>
                        <a:pt x="10" y="2"/>
                      </a:lnTo>
                      <a:lnTo>
                        <a:pt x="10" y="2"/>
                      </a:lnTo>
                      <a:close/>
                    </a:path>
                  </a:pathLst>
                </a:custGeom>
                <a:grpFill/>
                <a:ln w="635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8" name="Freeform 94"/>
                <p:cNvSpPr>
                  <a:spLocks/>
                </p:cNvSpPr>
                <p:nvPr/>
              </p:nvSpPr>
              <p:spPr bwMode="gray">
                <a:xfrm>
                  <a:off x="2711" y="3099"/>
                  <a:ext cx="70" cy="54"/>
                </a:xfrm>
                <a:custGeom>
                  <a:avLst/>
                  <a:gdLst/>
                  <a:ahLst/>
                  <a:cxnLst>
                    <a:cxn ang="0">
                      <a:pos x="2" y="44"/>
                    </a:cxn>
                    <a:cxn ang="0">
                      <a:pos x="34" y="28"/>
                    </a:cxn>
                    <a:cxn ang="0">
                      <a:pos x="34" y="28"/>
                    </a:cxn>
                    <a:cxn ang="0">
                      <a:pos x="38" y="26"/>
                    </a:cxn>
                    <a:cxn ang="0">
                      <a:pos x="40" y="22"/>
                    </a:cxn>
                    <a:cxn ang="0">
                      <a:pos x="44" y="18"/>
                    </a:cxn>
                    <a:cxn ang="0">
                      <a:pos x="48" y="14"/>
                    </a:cxn>
                    <a:cxn ang="0">
                      <a:pos x="52" y="10"/>
                    </a:cxn>
                    <a:cxn ang="0">
                      <a:pos x="54" y="4"/>
                    </a:cxn>
                    <a:cxn ang="0">
                      <a:pos x="54" y="0"/>
                    </a:cxn>
                    <a:cxn ang="0">
                      <a:pos x="64" y="0"/>
                    </a:cxn>
                    <a:cxn ang="0">
                      <a:pos x="70" y="8"/>
                    </a:cxn>
                    <a:cxn ang="0">
                      <a:pos x="68" y="12"/>
                    </a:cxn>
                    <a:cxn ang="0">
                      <a:pos x="64" y="22"/>
                    </a:cxn>
                    <a:cxn ang="0">
                      <a:pos x="56" y="32"/>
                    </a:cxn>
                    <a:cxn ang="0">
                      <a:pos x="46" y="42"/>
                    </a:cxn>
                    <a:cxn ang="0">
                      <a:pos x="28" y="50"/>
                    </a:cxn>
                    <a:cxn ang="0">
                      <a:pos x="16" y="54"/>
                    </a:cxn>
                    <a:cxn ang="0">
                      <a:pos x="10" y="54"/>
                    </a:cxn>
                    <a:cxn ang="0">
                      <a:pos x="10" y="54"/>
                    </a:cxn>
                    <a:cxn ang="0">
                      <a:pos x="8" y="54"/>
                    </a:cxn>
                    <a:cxn ang="0">
                      <a:pos x="6" y="54"/>
                    </a:cxn>
                    <a:cxn ang="0">
                      <a:pos x="4" y="52"/>
                    </a:cxn>
                    <a:cxn ang="0">
                      <a:pos x="2" y="52"/>
                    </a:cxn>
                    <a:cxn ang="0">
                      <a:pos x="0" y="50"/>
                    </a:cxn>
                    <a:cxn ang="0">
                      <a:pos x="0" y="48"/>
                    </a:cxn>
                    <a:cxn ang="0">
                      <a:pos x="2" y="44"/>
                    </a:cxn>
                    <a:cxn ang="0">
                      <a:pos x="2" y="44"/>
                    </a:cxn>
                  </a:cxnLst>
                  <a:rect l="0" t="0" r="r" b="b"/>
                  <a:pathLst>
                    <a:path w="70" h="54">
                      <a:moveTo>
                        <a:pt x="2" y="44"/>
                      </a:moveTo>
                      <a:lnTo>
                        <a:pt x="34" y="28"/>
                      </a:lnTo>
                      <a:lnTo>
                        <a:pt x="34" y="28"/>
                      </a:lnTo>
                      <a:lnTo>
                        <a:pt x="38" y="26"/>
                      </a:lnTo>
                      <a:lnTo>
                        <a:pt x="40" y="22"/>
                      </a:lnTo>
                      <a:lnTo>
                        <a:pt x="44" y="18"/>
                      </a:lnTo>
                      <a:lnTo>
                        <a:pt x="48" y="14"/>
                      </a:lnTo>
                      <a:lnTo>
                        <a:pt x="52" y="10"/>
                      </a:lnTo>
                      <a:lnTo>
                        <a:pt x="54" y="4"/>
                      </a:lnTo>
                      <a:lnTo>
                        <a:pt x="54" y="0"/>
                      </a:lnTo>
                      <a:lnTo>
                        <a:pt x="64" y="0"/>
                      </a:lnTo>
                      <a:lnTo>
                        <a:pt x="70" y="8"/>
                      </a:lnTo>
                      <a:lnTo>
                        <a:pt x="68" y="12"/>
                      </a:lnTo>
                      <a:lnTo>
                        <a:pt x="64" y="22"/>
                      </a:lnTo>
                      <a:lnTo>
                        <a:pt x="56" y="32"/>
                      </a:lnTo>
                      <a:lnTo>
                        <a:pt x="46" y="42"/>
                      </a:lnTo>
                      <a:lnTo>
                        <a:pt x="28" y="50"/>
                      </a:lnTo>
                      <a:lnTo>
                        <a:pt x="16" y="54"/>
                      </a:lnTo>
                      <a:lnTo>
                        <a:pt x="10" y="54"/>
                      </a:lnTo>
                      <a:lnTo>
                        <a:pt x="10" y="54"/>
                      </a:lnTo>
                      <a:lnTo>
                        <a:pt x="8" y="54"/>
                      </a:lnTo>
                      <a:lnTo>
                        <a:pt x="6" y="54"/>
                      </a:lnTo>
                      <a:lnTo>
                        <a:pt x="4" y="52"/>
                      </a:lnTo>
                      <a:lnTo>
                        <a:pt x="2" y="52"/>
                      </a:lnTo>
                      <a:lnTo>
                        <a:pt x="0" y="50"/>
                      </a:lnTo>
                      <a:lnTo>
                        <a:pt x="0" y="48"/>
                      </a:lnTo>
                      <a:lnTo>
                        <a:pt x="2" y="44"/>
                      </a:lnTo>
                      <a:lnTo>
                        <a:pt x="2" y="44"/>
                      </a:lnTo>
                      <a:close/>
                    </a:path>
                  </a:pathLst>
                </a:custGeom>
                <a:grpFill/>
                <a:ln w="635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9" name="Freeform 95"/>
                <p:cNvSpPr>
                  <a:spLocks/>
                </p:cNvSpPr>
                <p:nvPr/>
              </p:nvSpPr>
              <p:spPr bwMode="gray">
                <a:xfrm>
                  <a:off x="2938" y="3667"/>
                  <a:ext cx="74" cy="110"/>
                </a:xfrm>
                <a:custGeom>
                  <a:avLst/>
                  <a:gdLst/>
                  <a:ahLst/>
                  <a:cxnLst>
                    <a:cxn ang="0">
                      <a:pos x="8" y="0"/>
                    </a:cxn>
                    <a:cxn ang="0">
                      <a:pos x="4" y="2"/>
                    </a:cxn>
                    <a:cxn ang="0">
                      <a:pos x="2" y="4"/>
                    </a:cxn>
                    <a:cxn ang="0">
                      <a:pos x="2" y="12"/>
                    </a:cxn>
                    <a:cxn ang="0">
                      <a:pos x="8" y="20"/>
                    </a:cxn>
                    <a:cxn ang="0">
                      <a:pos x="14" y="30"/>
                    </a:cxn>
                    <a:cxn ang="0">
                      <a:pos x="20" y="38"/>
                    </a:cxn>
                    <a:cxn ang="0">
                      <a:pos x="22" y="40"/>
                    </a:cxn>
                    <a:cxn ang="0">
                      <a:pos x="22" y="54"/>
                    </a:cxn>
                    <a:cxn ang="0">
                      <a:pos x="18" y="74"/>
                    </a:cxn>
                    <a:cxn ang="0">
                      <a:pos x="18" y="78"/>
                    </a:cxn>
                    <a:cxn ang="0">
                      <a:pos x="22" y="84"/>
                    </a:cxn>
                    <a:cxn ang="0">
                      <a:pos x="28" y="92"/>
                    </a:cxn>
                    <a:cxn ang="0">
                      <a:pos x="32" y="102"/>
                    </a:cxn>
                    <a:cxn ang="0">
                      <a:pos x="36" y="110"/>
                    </a:cxn>
                    <a:cxn ang="0">
                      <a:pos x="38" y="110"/>
                    </a:cxn>
                    <a:cxn ang="0">
                      <a:pos x="40" y="102"/>
                    </a:cxn>
                    <a:cxn ang="0">
                      <a:pos x="46" y="90"/>
                    </a:cxn>
                    <a:cxn ang="0">
                      <a:pos x="54" y="82"/>
                    </a:cxn>
                    <a:cxn ang="0">
                      <a:pos x="60" y="78"/>
                    </a:cxn>
                    <a:cxn ang="0">
                      <a:pos x="66" y="68"/>
                    </a:cxn>
                    <a:cxn ang="0">
                      <a:pos x="70" y="58"/>
                    </a:cxn>
                    <a:cxn ang="0">
                      <a:pos x="72" y="50"/>
                    </a:cxn>
                    <a:cxn ang="0">
                      <a:pos x="72" y="50"/>
                    </a:cxn>
                    <a:cxn ang="0">
                      <a:pos x="64" y="52"/>
                    </a:cxn>
                    <a:cxn ang="0">
                      <a:pos x="54" y="52"/>
                    </a:cxn>
                    <a:cxn ang="0">
                      <a:pos x="46" y="48"/>
                    </a:cxn>
                    <a:cxn ang="0">
                      <a:pos x="38" y="40"/>
                    </a:cxn>
                    <a:cxn ang="0">
                      <a:pos x="34" y="32"/>
                    </a:cxn>
                    <a:cxn ang="0">
                      <a:pos x="32" y="28"/>
                    </a:cxn>
                    <a:cxn ang="0">
                      <a:pos x="18" y="10"/>
                    </a:cxn>
                    <a:cxn ang="0">
                      <a:pos x="18" y="6"/>
                    </a:cxn>
                    <a:cxn ang="0">
                      <a:pos x="12" y="2"/>
                    </a:cxn>
                    <a:cxn ang="0">
                      <a:pos x="10" y="0"/>
                    </a:cxn>
                  </a:cxnLst>
                  <a:rect l="0" t="0" r="r" b="b"/>
                  <a:pathLst>
                    <a:path w="74" h="110">
                      <a:moveTo>
                        <a:pt x="10" y="0"/>
                      </a:move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4" y="2"/>
                      </a:lnTo>
                      <a:lnTo>
                        <a:pt x="2" y="2"/>
                      </a:lnTo>
                      <a:lnTo>
                        <a:pt x="2" y="4"/>
                      </a:lnTo>
                      <a:lnTo>
                        <a:pt x="0" y="8"/>
                      </a:lnTo>
                      <a:lnTo>
                        <a:pt x="2" y="12"/>
                      </a:lnTo>
                      <a:lnTo>
                        <a:pt x="4" y="16"/>
                      </a:lnTo>
                      <a:lnTo>
                        <a:pt x="8" y="20"/>
                      </a:lnTo>
                      <a:lnTo>
                        <a:pt x="10" y="26"/>
                      </a:lnTo>
                      <a:lnTo>
                        <a:pt x="14" y="30"/>
                      </a:lnTo>
                      <a:lnTo>
                        <a:pt x="16" y="34"/>
                      </a:lnTo>
                      <a:lnTo>
                        <a:pt x="20" y="38"/>
                      </a:lnTo>
                      <a:lnTo>
                        <a:pt x="22" y="40"/>
                      </a:lnTo>
                      <a:lnTo>
                        <a:pt x="22" y="40"/>
                      </a:lnTo>
                      <a:lnTo>
                        <a:pt x="22" y="44"/>
                      </a:lnTo>
                      <a:lnTo>
                        <a:pt x="22" y="54"/>
                      </a:lnTo>
                      <a:lnTo>
                        <a:pt x="20" y="64"/>
                      </a:lnTo>
                      <a:lnTo>
                        <a:pt x="18" y="74"/>
                      </a:lnTo>
                      <a:lnTo>
                        <a:pt x="18" y="74"/>
                      </a:lnTo>
                      <a:lnTo>
                        <a:pt x="18" y="78"/>
                      </a:lnTo>
                      <a:lnTo>
                        <a:pt x="18" y="80"/>
                      </a:lnTo>
                      <a:lnTo>
                        <a:pt x="22" y="84"/>
                      </a:lnTo>
                      <a:lnTo>
                        <a:pt x="24" y="88"/>
                      </a:lnTo>
                      <a:lnTo>
                        <a:pt x="28" y="92"/>
                      </a:lnTo>
                      <a:lnTo>
                        <a:pt x="30" y="96"/>
                      </a:lnTo>
                      <a:lnTo>
                        <a:pt x="32" y="102"/>
                      </a:lnTo>
                      <a:lnTo>
                        <a:pt x="34" y="106"/>
                      </a:lnTo>
                      <a:lnTo>
                        <a:pt x="36" y="110"/>
                      </a:lnTo>
                      <a:lnTo>
                        <a:pt x="36" y="110"/>
                      </a:lnTo>
                      <a:lnTo>
                        <a:pt x="38" y="110"/>
                      </a:lnTo>
                      <a:lnTo>
                        <a:pt x="38" y="106"/>
                      </a:lnTo>
                      <a:lnTo>
                        <a:pt x="40" y="102"/>
                      </a:lnTo>
                      <a:lnTo>
                        <a:pt x="44" y="96"/>
                      </a:lnTo>
                      <a:lnTo>
                        <a:pt x="46" y="90"/>
                      </a:lnTo>
                      <a:lnTo>
                        <a:pt x="50" y="86"/>
                      </a:lnTo>
                      <a:lnTo>
                        <a:pt x="54" y="82"/>
                      </a:lnTo>
                      <a:lnTo>
                        <a:pt x="56" y="80"/>
                      </a:lnTo>
                      <a:lnTo>
                        <a:pt x="60" y="78"/>
                      </a:lnTo>
                      <a:lnTo>
                        <a:pt x="64" y="74"/>
                      </a:lnTo>
                      <a:lnTo>
                        <a:pt x="66" y="68"/>
                      </a:lnTo>
                      <a:lnTo>
                        <a:pt x="68" y="64"/>
                      </a:lnTo>
                      <a:lnTo>
                        <a:pt x="70" y="58"/>
                      </a:lnTo>
                      <a:lnTo>
                        <a:pt x="72" y="54"/>
                      </a:lnTo>
                      <a:lnTo>
                        <a:pt x="72" y="50"/>
                      </a:lnTo>
                      <a:lnTo>
                        <a:pt x="74" y="50"/>
                      </a:lnTo>
                      <a:lnTo>
                        <a:pt x="72" y="50"/>
                      </a:lnTo>
                      <a:lnTo>
                        <a:pt x="68" y="50"/>
                      </a:lnTo>
                      <a:lnTo>
                        <a:pt x="64" y="52"/>
                      </a:lnTo>
                      <a:lnTo>
                        <a:pt x="58" y="52"/>
                      </a:lnTo>
                      <a:lnTo>
                        <a:pt x="54" y="52"/>
                      </a:lnTo>
                      <a:lnTo>
                        <a:pt x="48" y="50"/>
                      </a:lnTo>
                      <a:lnTo>
                        <a:pt x="46" y="48"/>
                      </a:lnTo>
                      <a:lnTo>
                        <a:pt x="42" y="44"/>
                      </a:lnTo>
                      <a:lnTo>
                        <a:pt x="38" y="40"/>
                      </a:lnTo>
                      <a:lnTo>
                        <a:pt x="36" y="36"/>
                      </a:lnTo>
                      <a:lnTo>
                        <a:pt x="34" y="32"/>
                      </a:lnTo>
                      <a:lnTo>
                        <a:pt x="32" y="30"/>
                      </a:lnTo>
                      <a:lnTo>
                        <a:pt x="32" y="28"/>
                      </a:lnTo>
                      <a:lnTo>
                        <a:pt x="18" y="10"/>
                      </a:lnTo>
                      <a:lnTo>
                        <a:pt x="18" y="10"/>
                      </a:lnTo>
                      <a:lnTo>
                        <a:pt x="18" y="8"/>
                      </a:lnTo>
                      <a:lnTo>
                        <a:pt x="18" y="6"/>
                      </a:lnTo>
                      <a:lnTo>
                        <a:pt x="16" y="2"/>
                      </a:lnTo>
                      <a:lnTo>
                        <a:pt x="12" y="2"/>
                      </a:lnTo>
                      <a:lnTo>
                        <a:pt x="10" y="0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 w="635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0" name="Freeform 96"/>
                <p:cNvSpPr>
                  <a:spLocks/>
                </p:cNvSpPr>
                <p:nvPr/>
              </p:nvSpPr>
              <p:spPr bwMode="gray">
                <a:xfrm>
                  <a:off x="2868" y="3771"/>
                  <a:ext cx="92" cy="104"/>
                </a:xfrm>
                <a:custGeom>
                  <a:avLst/>
                  <a:gdLst/>
                  <a:ahLst/>
                  <a:cxnLst>
                    <a:cxn ang="0">
                      <a:pos x="4" y="80"/>
                    </a:cxn>
                    <a:cxn ang="0">
                      <a:pos x="4" y="80"/>
                    </a:cxn>
                    <a:cxn ang="0">
                      <a:pos x="2" y="82"/>
                    </a:cxn>
                    <a:cxn ang="0">
                      <a:pos x="0" y="84"/>
                    </a:cxn>
                    <a:cxn ang="0">
                      <a:pos x="0" y="88"/>
                    </a:cxn>
                    <a:cxn ang="0">
                      <a:pos x="0" y="90"/>
                    </a:cxn>
                    <a:cxn ang="0">
                      <a:pos x="0" y="94"/>
                    </a:cxn>
                    <a:cxn ang="0">
                      <a:pos x="4" y="96"/>
                    </a:cxn>
                    <a:cxn ang="0">
                      <a:pos x="10" y="98"/>
                    </a:cxn>
                    <a:cxn ang="0">
                      <a:pos x="16" y="100"/>
                    </a:cxn>
                    <a:cxn ang="0">
                      <a:pos x="22" y="102"/>
                    </a:cxn>
                    <a:cxn ang="0">
                      <a:pos x="28" y="104"/>
                    </a:cxn>
                    <a:cxn ang="0">
                      <a:pos x="34" y="104"/>
                    </a:cxn>
                    <a:cxn ang="0">
                      <a:pos x="36" y="104"/>
                    </a:cxn>
                    <a:cxn ang="0">
                      <a:pos x="40" y="102"/>
                    </a:cxn>
                    <a:cxn ang="0">
                      <a:pos x="44" y="98"/>
                    </a:cxn>
                    <a:cxn ang="0">
                      <a:pos x="48" y="94"/>
                    </a:cxn>
                    <a:cxn ang="0">
                      <a:pos x="50" y="90"/>
                    </a:cxn>
                    <a:cxn ang="0">
                      <a:pos x="52" y="86"/>
                    </a:cxn>
                    <a:cxn ang="0">
                      <a:pos x="52" y="82"/>
                    </a:cxn>
                    <a:cxn ang="0">
                      <a:pos x="52" y="78"/>
                    </a:cxn>
                    <a:cxn ang="0">
                      <a:pos x="50" y="74"/>
                    </a:cxn>
                    <a:cxn ang="0">
                      <a:pos x="52" y="70"/>
                    </a:cxn>
                    <a:cxn ang="0">
                      <a:pos x="54" y="66"/>
                    </a:cxn>
                    <a:cxn ang="0">
                      <a:pos x="58" y="64"/>
                    </a:cxn>
                    <a:cxn ang="0">
                      <a:pos x="62" y="60"/>
                    </a:cxn>
                    <a:cxn ang="0">
                      <a:pos x="66" y="54"/>
                    </a:cxn>
                    <a:cxn ang="0">
                      <a:pos x="70" y="50"/>
                    </a:cxn>
                    <a:cxn ang="0">
                      <a:pos x="72" y="46"/>
                    </a:cxn>
                    <a:cxn ang="0">
                      <a:pos x="74" y="44"/>
                    </a:cxn>
                    <a:cxn ang="0">
                      <a:pos x="74" y="42"/>
                    </a:cxn>
                    <a:cxn ang="0">
                      <a:pos x="80" y="30"/>
                    </a:cxn>
                    <a:cxn ang="0">
                      <a:pos x="82" y="28"/>
                    </a:cxn>
                    <a:cxn ang="0">
                      <a:pos x="84" y="26"/>
                    </a:cxn>
                    <a:cxn ang="0">
                      <a:pos x="86" y="24"/>
                    </a:cxn>
                    <a:cxn ang="0">
                      <a:pos x="88" y="20"/>
                    </a:cxn>
                    <a:cxn ang="0">
                      <a:pos x="90" y="16"/>
                    </a:cxn>
                    <a:cxn ang="0">
                      <a:pos x="92" y="12"/>
                    </a:cxn>
                    <a:cxn ang="0">
                      <a:pos x="92" y="8"/>
                    </a:cxn>
                    <a:cxn ang="0">
                      <a:pos x="90" y="6"/>
                    </a:cxn>
                    <a:cxn ang="0">
                      <a:pos x="86" y="4"/>
                    </a:cxn>
                    <a:cxn ang="0">
                      <a:pos x="82" y="2"/>
                    </a:cxn>
                    <a:cxn ang="0">
                      <a:pos x="78" y="0"/>
                    </a:cxn>
                    <a:cxn ang="0">
                      <a:pos x="74" y="0"/>
                    </a:cxn>
                    <a:cxn ang="0">
                      <a:pos x="70" y="0"/>
                    </a:cxn>
                    <a:cxn ang="0">
                      <a:pos x="68" y="2"/>
                    </a:cxn>
                    <a:cxn ang="0">
                      <a:pos x="66" y="4"/>
                    </a:cxn>
                    <a:cxn ang="0">
                      <a:pos x="64" y="8"/>
                    </a:cxn>
                    <a:cxn ang="0">
                      <a:pos x="62" y="10"/>
                    </a:cxn>
                    <a:cxn ang="0">
                      <a:pos x="60" y="12"/>
                    </a:cxn>
                    <a:cxn ang="0">
                      <a:pos x="60" y="12"/>
                    </a:cxn>
                    <a:cxn ang="0">
                      <a:pos x="58" y="26"/>
                    </a:cxn>
                    <a:cxn ang="0">
                      <a:pos x="42" y="36"/>
                    </a:cxn>
                    <a:cxn ang="0">
                      <a:pos x="32" y="44"/>
                    </a:cxn>
                    <a:cxn ang="0">
                      <a:pos x="20" y="62"/>
                    </a:cxn>
                    <a:cxn ang="0">
                      <a:pos x="14" y="72"/>
                    </a:cxn>
                    <a:cxn ang="0">
                      <a:pos x="14" y="72"/>
                    </a:cxn>
                    <a:cxn ang="0">
                      <a:pos x="12" y="72"/>
                    </a:cxn>
                    <a:cxn ang="0">
                      <a:pos x="8" y="72"/>
                    </a:cxn>
                    <a:cxn ang="0">
                      <a:pos x="6" y="76"/>
                    </a:cxn>
                    <a:cxn ang="0">
                      <a:pos x="4" y="80"/>
                    </a:cxn>
                    <a:cxn ang="0">
                      <a:pos x="4" y="80"/>
                    </a:cxn>
                  </a:cxnLst>
                  <a:rect l="0" t="0" r="r" b="b"/>
                  <a:pathLst>
                    <a:path w="92" h="104">
                      <a:moveTo>
                        <a:pt x="4" y="80"/>
                      </a:moveTo>
                      <a:lnTo>
                        <a:pt x="4" y="80"/>
                      </a:lnTo>
                      <a:lnTo>
                        <a:pt x="2" y="82"/>
                      </a:lnTo>
                      <a:lnTo>
                        <a:pt x="0" y="84"/>
                      </a:lnTo>
                      <a:lnTo>
                        <a:pt x="0" y="88"/>
                      </a:lnTo>
                      <a:lnTo>
                        <a:pt x="0" y="90"/>
                      </a:lnTo>
                      <a:lnTo>
                        <a:pt x="0" y="94"/>
                      </a:lnTo>
                      <a:lnTo>
                        <a:pt x="4" y="96"/>
                      </a:lnTo>
                      <a:lnTo>
                        <a:pt x="10" y="98"/>
                      </a:lnTo>
                      <a:lnTo>
                        <a:pt x="16" y="100"/>
                      </a:lnTo>
                      <a:lnTo>
                        <a:pt x="22" y="102"/>
                      </a:lnTo>
                      <a:lnTo>
                        <a:pt x="28" y="104"/>
                      </a:lnTo>
                      <a:lnTo>
                        <a:pt x="34" y="104"/>
                      </a:lnTo>
                      <a:lnTo>
                        <a:pt x="36" y="104"/>
                      </a:lnTo>
                      <a:lnTo>
                        <a:pt x="40" y="102"/>
                      </a:lnTo>
                      <a:lnTo>
                        <a:pt x="44" y="98"/>
                      </a:lnTo>
                      <a:lnTo>
                        <a:pt x="48" y="94"/>
                      </a:lnTo>
                      <a:lnTo>
                        <a:pt x="50" y="90"/>
                      </a:lnTo>
                      <a:lnTo>
                        <a:pt x="52" y="86"/>
                      </a:lnTo>
                      <a:lnTo>
                        <a:pt x="52" y="82"/>
                      </a:lnTo>
                      <a:lnTo>
                        <a:pt x="52" y="78"/>
                      </a:lnTo>
                      <a:lnTo>
                        <a:pt x="50" y="74"/>
                      </a:lnTo>
                      <a:lnTo>
                        <a:pt x="52" y="70"/>
                      </a:lnTo>
                      <a:lnTo>
                        <a:pt x="54" y="66"/>
                      </a:lnTo>
                      <a:lnTo>
                        <a:pt x="58" y="64"/>
                      </a:lnTo>
                      <a:lnTo>
                        <a:pt x="62" y="60"/>
                      </a:lnTo>
                      <a:lnTo>
                        <a:pt x="66" y="54"/>
                      </a:lnTo>
                      <a:lnTo>
                        <a:pt x="70" y="50"/>
                      </a:lnTo>
                      <a:lnTo>
                        <a:pt x="72" y="46"/>
                      </a:lnTo>
                      <a:lnTo>
                        <a:pt x="74" y="44"/>
                      </a:lnTo>
                      <a:lnTo>
                        <a:pt x="74" y="42"/>
                      </a:lnTo>
                      <a:lnTo>
                        <a:pt x="80" y="30"/>
                      </a:lnTo>
                      <a:lnTo>
                        <a:pt x="82" y="28"/>
                      </a:lnTo>
                      <a:lnTo>
                        <a:pt x="84" y="26"/>
                      </a:lnTo>
                      <a:lnTo>
                        <a:pt x="86" y="24"/>
                      </a:lnTo>
                      <a:lnTo>
                        <a:pt x="88" y="20"/>
                      </a:lnTo>
                      <a:lnTo>
                        <a:pt x="90" y="16"/>
                      </a:lnTo>
                      <a:lnTo>
                        <a:pt x="92" y="12"/>
                      </a:lnTo>
                      <a:lnTo>
                        <a:pt x="92" y="8"/>
                      </a:lnTo>
                      <a:lnTo>
                        <a:pt x="90" y="6"/>
                      </a:lnTo>
                      <a:lnTo>
                        <a:pt x="86" y="4"/>
                      </a:lnTo>
                      <a:lnTo>
                        <a:pt x="82" y="2"/>
                      </a:lnTo>
                      <a:lnTo>
                        <a:pt x="78" y="0"/>
                      </a:lnTo>
                      <a:lnTo>
                        <a:pt x="74" y="0"/>
                      </a:lnTo>
                      <a:lnTo>
                        <a:pt x="70" y="0"/>
                      </a:lnTo>
                      <a:lnTo>
                        <a:pt x="68" y="2"/>
                      </a:lnTo>
                      <a:lnTo>
                        <a:pt x="66" y="4"/>
                      </a:lnTo>
                      <a:lnTo>
                        <a:pt x="64" y="8"/>
                      </a:lnTo>
                      <a:lnTo>
                        <a:pt x="62" y="10"/>
                      </a:lnTo>
                      <a:lnTo>
                        <a:pt x="60" y="12"/>
                      </a:lnTo>
                      <a:lnTo>
                        <a:pt x="60" y="12"/>
                      </a:lnTo>
                      <a:lnTo>
                        <a:pt x="58" y="26"/>
                      </a:lnTo>
                      <a:lnTo>
                        <a:pt x="42" y="36"/>
                      </a:lnTo>
                      <a:lnTo>
                        <a:pt x="32" y="44"/>
                      </a:lnTo>
                      <a:lnTo>
                        <a:pt x="20" y="62"/>
                      </a:lnTo>
                      <a:lnTo>
                        <a:pt x="14" y="72"/>
                      </a:lnTo>
                      <a:lnTo>
                        <a:pt x="14" y="72"/>
                      </a:lnTo>
                      <a:lnTo>
                        <a:pt x="12" y="72"/>
                      </a:lnTo>
                      <a:lnTo>
                        <a:pt x="8" y="72"/>
                      </a:lnTo>
                      <a:lnTo>
                        <a:pt x="6" y="76"/>
                      </a:lnTo>
                      <a:lnTo>
                        <a:pt x="4" y="80"/>
                      </a:lnTo>
                      <a:lnTo>
                        <a:pt x="4" y="80"/>
                      </a:lnTo>
                      <a:close/>
                    </a:path>
                  </a:pathLst>
                </a:custGeom>
                <a:grpFill/>
                <a:ln w="635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1" name="Freeform 97"/>
                <p:cNvSpPr>
                  <a:spLocks/>
                </p:cNvSpPr>
                <p:nvPr/>
              </p:nvSpPr>
              <p:spPr bwMode="gray">
                <a:xfrm>
                  <a:off x="2613" y="3107"/>
                  <a:ext cx="128" cy="108"/>
                </a:xfrm>
                <a:custGeom>
                  <a:avLst/>
                  <a:gdLst/>
                  <a:ahLst/>
                  <a:cxnLst>
                    <a:cxn ang="0">
                      <a:pos x="78" y="40"/>
                    </a:cxn>
                    <a:cxn ang="0">
                      <a:pos x="78" y="38"/>
                    </a:cxn>
                    <a:cxn ang="0">
                      <a:pos x="76" y="36"/>
                    </a:cxn>
                    <a:cxn ang="0">
                      <a:pos x="72" y="36"/>
                    </a:cxn>
                    <a:cxn ang="0">
                      <a:pos x="70" y="34"/>
                    </a:cxn>
                    <a:cxn ang="0">
                      <a:pos x="68" y="32"/>
                    </a:cxn>
                    <a:cxn ang="0">
                      <a:pos x="62" y="28"/>
                    </a:cxn>
                    <a:cxn ang="0">
                      <a:pos x="58" y="24"/>
                    </a:cxn>
                    <a:cxn ang="0">
                      <a:pos x="52" y="20"/>
                    </a:cxn>
                    <a:cxn ang="0">
                      <a:pos x="46" y="16"/>
                    </a:cxn>
                    <a:cxn ang="0">
                      <a:pos x="42" y="12"/>
                    </a:cxn>
                    <a:cxn ang="0">
                      <a:pos x="40" y="10"/>
                    </a:cxn>
                    <a:cxn ang="0">
                      <a:pos x="38" y="10"/>
                    </a:cxn>
                    <a:cxn ang="0">
                      <a:pos x="34" y="10"/>
                    </a:cxn>
                    <a:cxn ang="0">
                      <a:pos x="26" y="8"/>
                    </a:cxn>
                    <a:cxn ang="0">
                      <a:pos x="14" y="4"/>
                    </a:cxn>
                    <a:cxn ang="0">
                      <a:pos x="4" y="0"/>
                    </a:cxn>
                    <a:cxn ang="0">
                      <a:pos x="0" y="80"/>
                    </a:cxn>
                    <a:cxn ang="0">
                      <a:pos x="12" y="86"/>
                    </a:cxn>
                    <a:cxn ang="0">
                      <a:pos x="28" y="80"/>
                    </a:cxn>
                    <a:cxn ang="0">
                      <a:pos x="28" y="78"/>
                    </a:cxn>
                    <a:cxn ang="0">
                      <a:pos x="28" y="76"/>
                    </a:cxn>
                    <a:cxn ang="0">
                      <a:pos x="30" y="74"/>
                    </a:cxn>
                    <a:cxn ang="0">
                      <a:pos x="34" y="72"/>
                    </a:cxn>
                    <a:cxn ang="0">
                      <a:pos x="38" y="68"/>
                    </a:cxn>
                    <a:cxn ang="0">
                      <a:pos x="42" y="68"/>
                    </a:cxn>
                    <a:cxn ang="0">
                      <a:pos x="46" y="66"/>
                    </a:cxn>
                    <a:cxn ang="0">
                      <a:pos x="52" y="68"/>
                    </a:cxn>
                    <a:cxn ang="0">
                      <a:pos x="76" y="82"/>
                    </a:cxn>
                    <a:cxn ang="0">
                      <a:pos x="86" y="94"/>
                    </a:cxn>
                    <a:cxn ang="0">
                      <a:pos x="104" y="102"/>
                    </a:cxn>
                    <a:cxn ang="0">
                      <a:pos x="126" y="108"/>
                    </a:cxn>
                    <a:cxn ang="0">
                      <a:pos x="128" y="108"/>
                    </a:cxn>
                    <a:cxn ang="0">
                      <a:pos x="128" y="106"/>
                    </a:cxn>
                    <a:cxn ang="0">
                      <a:pos x="128" y="104"/>
                    </a:cxn>
                    <a:cxn ang="0">
                      <a:pos x="128" y="100"/>
                    </a:cxn>
                    <a:cxn ang="0">
                      <a:pos x="126" y="98"/>
                    </a:cxn>
                    <a:cxn ang="0">
                      <a:pos x="124" y="94"/>
                    </a:cxn>
                    <a:cxn ang="0">
                      <a:pos x="120" y="92"/>
                    </a:cxn>
                    <a:cxn ang="0">
                      <a:pos x="116" y="88"/>
                    </a:cxn>
                    <a:cxn ang="0">
                      <a:pos x="110" y="84"/>
                    </a:cxn>
                    <a:cxn ang="0">
                      <a:pos x="106" y="80"/>
                    </a:cxn>
                    <a:cxn ang="0">
                      <a:pos x="102" y="76"/>
                    </a:cxn>
                    <a:cxn ang="0">
                      <a:pos x="98" y="72"/>
                    </a:cxn>
                    <a:cxn ang="0">
                      <a:pos x="96" y="70"/>
                    </a:cxn>
                    <a:cxn ang="0">
                      <a:pos x="96" y="70"/>
                    </a:cxn>
                    <a:cxn ang="0">
                      <a:pos x="80" y="60"/>
                    </a:cxn>
                    <a:cxn ang="0">
                      <a:pos x="96" y="54"/>
                    </a:cxn>
                    <a:cxn ang="0">
                      <a:pos x="92" y="46"/>
                    </a:cxn>
                    <a:cxn ang="0">
                      <a:pos x="90" y="46"/>
                    </a:cxn>
                    <a:cxn ang="0">
                      <a:pos x="88" y="44"/>
                    </a:cxn>
                    <a:cxn ang="0">
                      <a:pos x="84" y="44"/>
                    </a:cxn>
                    <a:cxn ang="0">
                      <a:pos x="80" y="42"/>
                    </a:cxn>
                    <a:cxn ang="0">
                      <a:pos x="78" y="42"/>
                    </a:cxn>
                    <a:cxn ang="0">
                      <a:pos x="78" y="40"/>
                    </a:cxn>
                    <a:cxn ang="0">
                      <a:pos x="78" y="40"/>
                    </a:cxn>
                  </a:cxnLst>
                  <a:rect l="0" t="0" r="r" b="b"/>
                  <a:pathLst>
                    <a:path w="128" h="108">
                      <a:moveTo>
                        <a:pt x="78" y="40"/>
                      </a:moveTo>
                      <a:lnTo>
                        <a:pt x="78" y="38"/>
                      </a:lnTo>
                      <a:lnTo>
                        <a:pt x="76" y="36"/>
                      </a:lnTo>
                      <a:lnTo>
                        <a:pt x="72" y="36"/>
                      </a:lnTo>
                      <a:lnTo>
                        <a:pt x="70" y="34"/>
                      </a:lnTo>
                      <a:lnTo>
                        <a:pt x="68" y="32"/>
                      </a:lnTo>
                      <a:lnTo>
                        <a:pt x="62" y="28"/>
                      </a:lnTo>
                      <a:lnTo>
                        <a:pt x="58" y="24"/>
                      </a:lnTo>
                      <a:lnTo>
                        <a:pt x="52" y="20"/>
                      </a:lnTo>
                      <a:lnTo>
                        <a:pt x="46" y="16"/>
                      </a:lnTo>
                      <a:lnTo>
                        <a:pt x="42" y="12"/>
                      </a:lnTo>
                      <a:lnTo>
                        <a:pt x="40" y="10"/>
                      </a:lnTo>
                      <a:lnTo>
                        <a:pt x="38" y="10"/>
                      </a:lnTo>
                      <a:lnTo>
                        <a:pt x="34" y="10"/>
                      </a:lnTo>
                      <a:lnTo>
                        <a:pt x="26" y="8"/>
                      </a:lnTo>
                      <a:lnTo>
                        <a:pt x="14" y="4"/>
                      </a:lnTo>
                      <a:lnTo>
                        <a:pt x="4" y="0"/>
                      </a:lnTo>
                      <a:lnTo>
                        <a:pt x="0" y="80"/>
                      </a:lnTo>
                      <a:lnTo>
                        <a:pt x="12" y="86"/>
                      </a:lnTo>
                      <a:lnTo>
                        <a:pt x="28" y="80"/>
                      </a:lnTo>
                      <a:lnTo>
                        <a:pt x="28" y="78"/>
                      </a:lnTo>
                      <a:lnTo>
                        <a:pt x="28" y="76"/>
                      </a:lnTo>
                      <a:lnTo>
                        <a:pt x="30" y="74"/>
                      </a:lnTo>
                      <a:lnTo>
                        <a:pt x="34" y="72"/>
                      </a:lnTo>
                      <a:lnTo>
                        <a:pt x="38" y="68"/>
                      </a:lnTo>
                      <a:lnTo>
                        <a:pt x="42" y="68"/>
                      </a:lnTo>
                      <a:lnTo>
                        <a:pt x="46" y="66"/>
                      </a:lnTo>
                      <a:lnTo>
                        <a:pt x="52" y="68"/>
                      </a:lnTo>
                      <a:lnTo>
                        <a:pt x="76" y="82"/>
                      </a:lnTo>
                      <a:lnTo>
                        <a:pt x="86" y="94"/>
                      </a:lnTo>
                      <a:lnTo>
                        <a:pt x="104" y="102"/>
                      </a:lnTo>
                      <a:lnTo>
                        <a:pt x="126" y="108"/>
                      </a:lnTo>
                      <a:lnTo>
                        <a:pt x="128" y="108"/>
                      </a:lnTo>
                      <a:lnTo>
                        <a:pt x="128" y="106"/>
                      </a:lnTo>
                      <a:lnTo>
                        <a:pt x="128" y="104"/>
                      </a:lnTo>
                      <a:lnTo>
                        <a:pt x="128" y="100"/>
                      </a:lnTo>
                      <a:lnTo>
                        <a:pt x="126" y="98"/>
                      </a:lnTo>
                      <a:lnTo>
                        <a:pt x="124" y="94"/>
                      </a:lnTo>
                      <a:lnTo>
                        <a:pt x="120" y="92"/>
                      </a:lnTo>
                      <a:lnTo>
                        <a:pt x="116" y="88"/>
                      </a:lnTo>
                      <a:lnTo>
                        <a:pt x="110" y="84"/>
                      </a:lnTo>
                      <a:lnTo>
                        <a:pt x="106" y="80"/>
                      </a:lnTo>
                      <a:lnTo>
                        <a:pt x="102" y="76"/>
                      </a:lnTo>
                      <a:lnTo>
                        <a:pt x="98" y="72"/>
                      </a:lnTo>
                      <a:lnTo>
                        <a:pt x="96" y="70"/>
                      </a:lnTo>
                      <a:lnTo>
                        <a:pt x="96" y="70"/>
                      </a:lnTo>
                      <a:lnTo>
                        <a:pt x="80" y="60"/>
                      </a:lnTo>
                      <a:lnTo>
                        <a:pt x="96" y="54"/>
                      </a:lnTo>
                      <a:lnTo>
                        <a:pt x="92" y="46"/>
                      </a:lnTo>
                      <a:lnTo>
                        <a:pt x="90" y="46"/>
                      </a:lnTo>
                      <a:lnTo>
                        <a:pt x="88" y="44"/>
                      </a:lnTo>
                      <a:lnTo>
                        <a:pt x="84" y="44"/>
                      </a:lnTo>
                      <a:lnTo>
                        <a:pt x="80" y="42"/>
                      </a:lnTo>
                      <a:lnTo>
                        <a:pt x="78" y="42"/>
                      </a:lnTo>
                      <a:lnTo>
                        <a:pt x="78" y="40"/>
                      </a:lnTo>
                      <a:lnTo>
                        <a:pt x="78" y="40"/>
                      </a:lnTo>
                      <a:close/>
                    </a:path>
                  </a:pathLst>
                </a:custGeom>
                <a:grpFill/>
                <a:ln w="635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2" name="Freeform 98"/>
                <p:cNvSpPr>
                  <a:spLocks/>
                </p:cNvSpPr>
                <p:nvPr/>
              </p:nvSpPr>
              <p:spPr bwMode="gray">
                <a:xfrm>
                  <a:off x="2493" y="3079"/>
                  <a:ext cx="122" cy="108"/>
                </a:xfrm>
                <a:custGeom>
                  <a:avLst/>
                  <a:gdLst/>
                  <a:ahLst/>
                  <a:cxnLst>
                    <a:cxn ang="0">
                      <a:pos x="122" y="28"/>
                    </a:cxn>
                    <a:cxn ang="0">
                      <a:pos x="114" y="24"/>
                    </a:cxn>
                    <a:cxn ang="0">
                      <a:pos x="102" y="18"/>
                    </a:cxn>
                    <a:cxn ang="0">
                      <a:pos x="92" y="14"/>
                    </a:cxn>
                    <a:cxn ang="0">
                      <a:pos x="80" y="14"/>
                    </a:cxn>
                    <a:cxn ang="0">
                      <a:pos x="72" y="20"/>
                    </a:cxn>
                    <a:cxn ang="0">
                      <a:pos x="72" y="20"/>
                    </a:cxn>
                    <a:cxn ang="0">
                      <a:pos x="72" y="24"/>
                    </a:cxn>
                    <a:cxn ang="0">
                      <a:pos x="72" y="28"/>
                    </a:cxn>
                    <a:cxn ang="0">
                      <a:pos x="70" y="32"/>
                    </a:cxn>
                    <a:cxn ang="0">
                      <a:pos x="70" y="36"/>
                    </a:cxn>
                    <a:cxn ang="0">
                      <a:pos x="66" y="40"/>
                    </a:cxn>
                    <a:cxn ang="0">
                      <a:pos x="64" y="42"/>
                    </a:cxn>
                    <a:cxn ang="0">
                      <a:pos x="58" y="42"/>
                    </a:cxn>
                    <a:cxn ang="0">
                      <a:pos x="52" y="42"/>
                    </a:cxn>
                    <a:cxn ang="0">
                      <a:pos x="48" y="40"/>
                    </a:cxn>
                    <a:cxn ang="0">
                      <a:pos x="42" y="38"/>
                    </a:cxn>
                    <a:cxn ang="0">
                      <a:pos x="40" y="32"/>
                    </a:cxn>
                    <a:cxn ang="0">
                      <a:pos x="38" y="28"/>
                    </a:cxn>
                    <a:cxn ang="0">
                      <a:pos x="34" y="22"/>
                    </a:cxn>
                    <a:cxn ang="0">
                      <a:pos x="34" y="18"/>
                    </a:cxn>
                    <a:cxn ang="0">
                      <a:pos x="32" y="14"/>
                    </a:cxn>
                    <a:cxn ang="0">
                      <a:pos x="32" y="12"/>
                    </a:cxn>
                    <a:cxn ang="0">
                      <a:pos x="30" y="12"/>
                    </a:cxn>
                    <a:cxn ang="0">
                      <a:pos x="28" y="10"/>
                    </a:cxn>
                    <a:cxn ang="0">
                      <a:pos x="26" y="6"/>
                    </a:cxn>
                    <a:cxn ang="0">
                      <a:pos x="22" y="4"/>
                    </a:cxn>
                    <a:cxn ang="0">
                      <a:pos x="18" y="2"/>
                    </a:cxn>
                    <a:cxn ang="0">
                      <a:pos x="12" y="0"/>
                    </a:cxn>
                    <a:cxn ang="0">
                      <a:pos x="8" y="2"/>
                    </a:cxn>
                    <a:cxn ang="0">
                      <a:pos x="2" y="4"/>
                    </a:cxn>
                    <a:cxn ang="0">
                      <a:pos x="2" y="6"/>
                    </a:cxn>
                    <a:cxn ang="0">
                      <a:pos x="0" y="8"/>
                    </a:cxn>
                    <a:cxn ang="0">
                      <a:pos x="0" y="10"/>
                    </a:cxn>
                    <a:cxn ang="0">
                      <a:pos x="2" y="14"/>
                    </a:cxn>
                    <a:cxn ang="0">
                      <a:pos x="6" y="18"/>
                    </a:cxn>
                    <a:cxn ang="0">
                      <a:pos x="10" y="26"/>
                    </a:cxn>
                    <a:cxn ang="0">
                      <a:pos x="12" y="32"/>
                    </a:cxn>
                    <a:cxn ang="0">
                      <a:pos x="14" y="38"/>
                    </a:cxn>
                    <a:cxn ang="0">
                      <a:pos x="14" y="42"/>
                    </a:cxn>
                    <a:cxn ang="0">
                      <a:pos x="16" y="46"/>
                    </a:cxn>
                    <a:cxn ang="0">
                      <a:pos x="18" y="48"/>
                    </a:cxn>
                    <a:cxn ang="0">
                      <a:pos x="20" y="50"/>
                    </a:cxn>
                    <a:cxn ang="0">
                      <a:pos x="24" y="50"/>
                    </a:cxn>
                    <a:cxn ang="0">
                      <a:pos x="28" y="48"/>
                    </a:cxn>
                    <a:cxn ang="0">
                      <a:pos x="34" y="48"/>
                    </a:cxn>
                    <a:cxn ang="0">
                      <a:pos x="38" y="50"/>
                    </a:cxn>
                    <a:cxn ang="0">
                      <a:pos x="42" y="52"/>
                    </a:cxn>
                    <a:cxn ang="0">
                      <a:pos x="46" y="54"/>
                    </a:cxn>
                    <a:cxn ang="0">
                      <a:pos x="50" y="54"/>
                    </a:cxn>
                    <a:cxn ang="0">
                      <a:pos x="56" y="56"/>
                    </a:cxn>
                    <a:cxn ang="0">
                      <a:pos x="62" y="56"/>
                    </a:cxn>
                    <a:cxn ang="0">
                      <a:pos x="68" y="58"/>
                    </a:cxn>
                    <a:cxn ang="0">
                      <a:pos x="70" y="58"/>
                    </a:cxn>
                    <a:cxn ang="0">
                      <a:pos x="72" y="58"/>
                    </a:cxn>
                    <a:cxn ang="0">
                      <a:pos x="88" y="72"/>
                    </a:cxn>
                    <a:cxn ang="0">
                      <a:pos x="98" y="90"/>
                    </a:cxn>
                    <a:cxn ang="0">
                      <a:pos x="114" y="104"/>
                    </a:cxn>
                    <a:cxn ang="0">
                      <a:pos x="118" y="108"/>
                    </a:cxn>
                    <a:cxn ang="0">
                      <a:pos x="122" y="28"/>
                    </a:cxn>
                    <a:cxn ang="0">
                      <a:pos x="122" y="28"/>
                    </a:cxn>
                  </a:cxnLst>
                  <a:rect l="0" t="0" r="r" b="b"/>
                  <a:pathLst>
                    <a:path w="122" h="108">
                      <a:moveTo>
                        <a:pt x="122" y="28"/>
                      </a:moveTo>
                      <a:lnTo>
                        <a:pt x="114" y="24"/>
                      </a:lnTo>
                      <a:lnTo>
                        <a:pt x="102" y="18"/>
                      </a:lnTo>
                      <a:lnTo>
                        <a:pt x="92" y="14"/>
                      </a:lnTo>
                      <a:lnTo>
                        <a:pt x="80" y="14"/>
                      </a:lnTo>
                      <a:lnTo>
                        <a:pt x="72" y="20"/>
                      </a:lnTo>
                      <a:lnTo>
                        <a:pt x="72" y="20"/>
                      </a:lnTo>
                      <a:lnTo>
                        <a:pt x="72" y="24"/>
                      </a:lnTo>
                      <a:lnTo>
                        <a:pt x="72" y="28"/>
                      </a:lnTo>
                      <a:lnTo>
                        <a:pt x="70" y="32"/>
                      </a:lnTo>
                      <a:lnTo>
                        <a:pt x="70" y="36"/>
                      </a:lnTo>
                      <a:lnTo>
                        <a:pt x="66" y="40"/>
                      </a:lnTo>
                      <a:lnTo>
                        <a:pt x="64" y="42"/>
                      </a:lnTo>
                      <a:lnTo>
                        <a:pt x="58" y="42"/>
                      </a:lnTo>
                      <a:lnTo>
                        <a:pt x="52" y="42"/>
                      </a:lnTo>
                      <a:lnTo>
                        <a:pt x="48" y="40"/>
                      </a:lnTo>
                      <a:lnTo>
                        <a:pt x="42" y="38"/>
                      </a:lnTo>
                      <a:lnTo>
                        <a:pt x="40" y="32"/>
                      </a:lnTo>
                      <a:lnTo>
                        <a:pt x="38" y="28"/>
                      </a:lnTo>
                      <a:lnTo>
                        <a:pt x="34" y="22"/>
                      </a:lnTo>
                      <a:lnTo>
                        <a:pt x="34" y="18"/>
                      </a:lnTo>
                      <a:lnTo>
                        <a:pt x="32" y="14"/>
                      </a:lnTo>
                      <a:lnTo>
                        <a:pt x="32" y="12"/>
                      </a:lnTo>
                      <a:lnTo>
                        <a:pt x="30" y="12"/>
                      </a:lnTo>
                      <a:lnTo>
                        <a:pt x="28" y="10"/>
                      </a:lnTo>
                      <a:lnTo>
                        <a:pt x="26" y="6"/>
                      </a:lnTo>
                      <a:lnTo>
                        <a:pt x="22" y="4"/>
                      </a:lnTo>
                      <a:lnTo>
                        <a:pt x="18" y="2"/>
                      </a:lnTo>
                      <a:lnTo>
                        <a:pt x="12" y="0"/>
                      </a:lnTo>
                      <a:lnTo>
                        <a:pt x="8" y="2"/>
                      </a:lnTo>
                      <a:lnTo>
                        <a:pt x="2" y="4"/>
                      </a:lnTo>
                      <a:lnTo>
                        <a:pt x="2" y="6"/>
                      </a:lnTo>
                      <a:lnTo>
                        <a:pt x="0" y="8"/>
                      </a:lnTo>
                      <a:lnTo>
                        <a:pt x="0" y="10"/>
                      </a:lnTo>
                      <a:lnTo>
                        <a:pt x="2" y="14"/>
                      </a:lnTo>
                      <a:lnTo>
                        <a:pt x="6" y="18"/>
                      </a:lnTo>
                      <a:lnTo>
                        <a:pt x="10" y="26"/>
                      </a:lnTo>
                      <a:lnTo>
                        <a:pt x="12" y="32"/>
                      </a:lnTo>
                      <a:lnTo>
                        <a:pt x="14" y="38"/>
                      </a:lnTo>
                      <a:lnTo>
                        <a:pt x="14" y="42"/>
                      </a:lnTo>
                      <a:lnTo>
                        <a:pt x="16" y="46"/>
                      </a:lnTo>
                      <a:lnTo>
                        <a:pt x="18" y="48"/>
                      </a:lnTo>
                      <a:lnTo>
                        <a:pt x="20" y="50"/>
                      </a:lnTo>
                      <a:lnTo>
                        <a:pt x="24" y="50"/>
                      </a:lnTo>
                      <a:lnTo>
                        <a:pt x="28" y="48"/>
                      </a:lnTo>
                      <a:lnTo>
                        <a:pt x="34" y="48"/>
                      </a:lnTo>
                      <a:lnTo>
                        <a:pt x="38" y="50"/>
                      </a:lnTo>
                      <a:lnTo>
                        <a:pt x="42" y="52"/>
                      </a:lnTo>
                      <a:lnTo>
                        <a:pt x="46" y="54"/>
                      </a:lnTo>
                      <a:lnTo>
                        <a:pt x="50" y="54"/>
                      </a:lnTo>
                      <a:lnTo>
                        <a:pt x="56" y="56"/>
                      </a:lnTo>
                      <a:lnTo>
                        <a:pt x="62" y="56"/>
                      </a:lnTo>
                      <a:lnTo>
                        <a:pt x="68" y="58"/>
                      </a:lnTo>
                      <a:lnTo>
                        <a:pt x="70" y="58"/>
                      </a:lnTo>
                      <a:lnTo>
                        <a:pt x="72" y="58"/>
                      </a:lnTo>
                      <a:lnTo>
                        <a:pt x="88" y="72"/>
                      </a:lnTo>
                      <a:lnTo>
                        <a:pt x="98" y="90"/>
                      </a:lnTo>
                      <a:lnTo>
                        <a:pt x="114" y="104"/>
                      </a:lnTo>
                      <a:lnTo>
                        <a:pt x="118" y="108"/>
                      </a:lnTo>
                      <a:lnTo>
                        <a:pt x="122" y="28"/>
                      </a:lnTo>
                      <a:lnTo>
                        <a:pt x="122" y="28"/>
                      </a:lnTo>
                      <a:close/>
                    </a:path>
                  </a:pathLst>
                </a:custGeom>
                <a:grpFill/>
                <a:ln w="635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3" name="Freeform 99"/>
                <p:cNvSpPr>
                  <a:spLocks/>
                </p:cNvSpPr>
                <p:nvPr/>
              </p:nvSpPr>
              <p:spPr bwMode="gray">
                <a:xfrm>
                  <a:off x="2265" y="3257"/>
                  <a:ext cx="508" cy="408"/>
                </a:xfrm>
                <a:custGeom>
                  <a:avLst/>
                  <a:gdLst/>
                  <a:ahLst/>
                  <a:cxnLst>
                    <a:cxn ang="0">
                      <a:pos x="98" y="124"/>
                    </a:cxn>
                    <a:cxn ang="0">
                      <a:pos x="110" y="100"/>
                    </a:cxn>
                    <a:cxn ang="0">
                      <a:pos x="128" y="86"/>
                    </a:cxn>
                    <a:cxn ang="0">
                      <a:pos x="134" y="70"/>
                    </a:cxn>
                    <a:cxn ang="0">
                      <a:pos x="170" y="48"/>
                    </a:cxn>
                    <a:cxn ang="0">
                      <a:pos x="190" y="60"/>
                    </a:cxn>
                    <a:cxn ang="0">
                      <a:pos x="202" y="56"/>
                    </a:cxn>
                    <a:cxn ang="0">
                      <a:pos x="196" y="44"/>
                    </a:cxn>
                    <a:cxn ang="0">
                      <a:pos x="204" y="28"/>
                    </a:cxn>
                    <a:cxn ang="0">
                      <a:pos x="230" y="18"/>
                    </a:cxn>
                    <a:cxn ang="0">
                      <a:pos x="222" y="8"/>
                    </a:cxn>
                    <a:cxn ang="0">
                      <a:pos x="238" y="0"/>
                    </a:cxn>
                    <a:cxn ang="0">
                      <a:pos x="246" y="8"/>
                    </a:cxn>
                    <a:cxn ang="0">
                      <a:pos x="252" y="12"/>
                    </a:cxn>
                    <a:cxn ang="0">
                      <a:pos x="256" y="4"/>
                    </a:cxn>
                    <a:cxn ang="0">
                      <a:pos x="268" y="20"/>
                    </a:cxn>
                    <a:cxn ang="0">
                      <a:pos x="298" y="18"/>
                    </a:cxn>
                    <a:cxn ang="0">
                      <a:pos x="300" y="32"/>
                    </a:cxn>
                    <a:cxn ang="0">
                      <a:pos x="286" y="52"/>
                    </a:cxn>
                    <a:cxn ang="0">
                      <a:pos x="326" y="82"/>
                    </a:cxn>
                    <a:cxn ang="0">
                      <a:pos x="344" y="78"/>
                    </a:cxn>
                    <a:cxn ang="0">
                      <a:pos x="358" y="10"/>
                    </a:cxn>
                    <a:cxn ang="0">
                      <a:pos x="364" y="0"/>
                    </a:cxn>
                    <a:cxn ang="0">
                      <a:pos x="378" y="20"/>
                    </a:cxn>
                    <a:cxn ang="0">
                      <a:pos x="376" y="36"/>
                    </a:cxn>
                    <a:cxn ang="0">
                      <a:pos x="390" y="42"/>
                    </a:cxn>
                    <a:cxn ang="0">
                      <a:pos x="404" y="66"/>
                    </a:cxn>
                    <a:cxn ang="0">
                      <a:pos x="412" y="80"/>
                    </a:cxn>
                    <a:cxn ang="0">
                      <a:pos x="424" y="100"/>
                    </a:cxn>
                    <a:cxn ang="0">
                      <a:pos x="454" y="136"/>
                    </a:cxn>
                    <a:cxn ang="0">
                      <a:pos x="506" y="210"/>
                    </a:cxn>
                    <a:cxn ang="0">
                      <a:pos x="508" y="272"/>
                    </a:cxn>
                    <a:cxn ang="0">
                      <a:pos x="488" y="294"/>
                    </a:cxn>
                    <a:cxn ang="0">
                      <a:pos x="472" y="332"/>
                    </a:cxn>
                    <a:cxn ang="0">
                      <a:pos x="460" y="352"/>
                    </a:cxn>
                    <a:cxn ang="0">
                      <a:pos x="460" y="384"/>
                    </a:cxn>
                    <a:cxn ang="0">
                      <a:pos x="414" y="408"/>
                    </a:cxn>
                    <a:cxn ang="0">
                      <a:pos x="394" y="392"/>
                    </a:cxn>
                    <a:cxn ang="0">
                      <a:pos x="376" y="396"/>
                    </a:cxn>
                    <a:cxn ang="0">
                      <a:pos x="344" y="388"/>
                    </a:cxn>
                    <a:cxn ang="0">
                      <a:pos x="274" y="318"/>
                    </a:cxn>
                    <a:cxn ang="0">
                      <a:pos x="214" y="294"/>
                    </a:cxn>
                    <a:cxn ang="0">
                      <a:pos x="134" y="326"/>
                    </a:cxn>
                    <a:cxn ang="0">
                      <a:pos x="120" y="340"/>
                    </a:cxn>
                    <a:cxn ang="0">
                      <a:pos x="80" y="338"/>
                    </a:cxn>
                    <a:cxn ang="0">
                      <a:pos x="64" y="352"/>
                    </a:cxn>
                    <a:cxn ang="0">
                      <a:pos x="36" y="350"/>
                    </a:cxn>
                    <a:cxn ang="0">
                      <a:pos x="30" y="340"/>
                    </a:cxn>
                    <a:cxn ang="0">
                      <a:pos x="20" y="342"/>
                    </a:cxn>
                    <a:cxn ang="0">
                      <a:pos x="26" y="326"/>
                    </a:cxn>
                    <a:cxn ang="0">
                      <a:pos x="24" y="284"/>
                    </a:cxn>
                    <a:cxn ang="0">
                      <a:pos x="4" y="228"/>
                    </a:cxn>
                    <a:cxn ang="0">
                      <a:pos x="4" y="194"/>
                    </a:cxn>
                    <a:cxn ang="0">
                      <a:pos x="12" y="154"/>
                    </a:cxn>
                    <a:cxn ang="0">
                      <a:pos x="30" y="138"/>
                    </a:cxn>
                  </a:cxnLst>
                  <a:rect l="0" t="0" r="r" b="b"/>
                  <a:pathLst>
                    <a:path w="508" h="408">
                      <a:moveTo>
                        <a:pt x="30" y="138"/>
                      </a:moveTo>
                      <a:lnTo>
                        <a:pt x="60" y="136"/>
                      </a:lnTo>
                      <a:lnTo>
                        <a:pt x="92" y="130"/>
                      </a:lnTo>
                      <a:lnTo>
                        <a:pt x="92" y="130"/>
                      </a:lnTo>
                      <a:lnTo>
                        <a:pt x="94" y="128"/>
                      </a:lnTo>
                      <a:lnTo>
                        <a:pt x="98" y="124"/>
                      </a:lnTo>
                      <a:lnTo>
                        <a:pt x="100" y="120"/>
                      </a:lnTo>
                      <a:lnTo>
                        <a:pt x="104" y="116"/>
                      </a:lnTo>
                      <a:lnTo>
                        <a:pt x="106" y="112"/>
                      </a:lnTo>
                      <a:lnTo>
                        <a:pt x="108" y="108"/>
                      </a:lnTo>
                      <a:lnTo>
                        <a:pt x="110" y="104"/>
                      </a:lnTo>
                      <a:lnTo>
                        <a:pt x="110" y="100"/>
                      </a:lnTo>
                      <a:lnTo>
                        <a:pt x="110" y="96"/>
                      </a:lnTo>
                      <a:lnTo>
                        <a:pt x="112" y="92"/>
                      </a:lnTo>
                      <a:lnTo>
                        <a:pt x="114" y="88"/>
                      </a:lnTo>
                      <a:lnTo>
                        <a:pt x="118" y="86"/>
                      </a:lnTo>
                      <a:lnTo>
                        <a:pt x="122" y="86"/>
                      </a:lnTo>
                      <a:lnTo>
                        <a:pt x="128" y="86"/>
                      </a:lnTo>
                      <a:lnTo>
                        <a:pt x="128" y="84"/>
                      </a:lnTo>
                      <a:lnTo>
                        <a:pt x="128" y="82"/>
                      </a:lnTo>
                      <a:lnTo>
                        <a:pt x="128" y="80"/>
                      </a:lnTo>
                      <a:lnTo>
                        <a:pt x="130" y="76"/>
                      </a:lnTo>
                      <a:lnTo>
                        <a:pt x="130" y="72"/>
                      </a:lnTo>
                      <a:lnTo>
                        <a:pt x="134" y="70"/>
                      </a:lnTo>
                      <a:lnTo>
                        <a:pt x="136" y="70"/>
                      </a:lnTo>
                      <a:lnTo>
                        <a:pt x="140" y="66"/>
                      </a:lnTo>
                      <a:lnTo>
                        <a:pt x="146" y="56"/>
                      </a:lnTo>
                      <a:lnTo>
                        <a:pt x="156" y="48"/>
                      </a:lnTo>
                      <a:lnTo>
                        <a:pt x="170" y="48"/>
                      </a:lnTo>
                      <a:lnTo>
                        <a:pt x="170" y="48"/>
                      </a:lnTo>
                      <a:lnTo>
                        <a:pt x="172" y="50"/>
                      </a:lnTo>
                      <a:lnTo>
                        <a:pt x="176" y="52"/>
                      </a:lnTo>
                      <a:lnTo>
                        <a:pt x="180" y="54"/>
                      </a:lnTo>
                      <a:lnTo>
                        <a:pt x="182" y="56"/>
                      </a:lnTo>
                      <a:lnTo>
                        <a:pt x="186" y="58"/>
                      </a:lnTo>
                      <a:lnTo>
                        <a:pt x="190" y="60"/>
                      </a:lnTo>
                      <a:lnTo>
                        <a:pt x="194" y="60"/>
                      </a:lnTo>
                      <a:lnTo>
                        <a:pt x="196" y="60"/>
                      </a:lnTo>
                      <a:lnTo>
                        <a:pt x="198" y="62"/>
                      </a:lnTo>
                      <a:lnTo>
                        <a:pt x="198" y="60"/>
                      </a:lnTo>
                      <a:lnTo>
                        <a:pt x="200" y="58"/>
                      </a:lnTo>
                      <a:lnTo>
                        <a:pt x="202" y="56"/>
                      </a:lnTo>
                      <a:lnTo>
                        <a:pt x="202" y="54"/>
                      </a:lnTo>
                      <a:lnTo>
                        <a:pt x="202" y="52"/>
                      </a:lnTo>
                      <a:lnTo>
                        <a:pt x="200" y="50"/>
                      </a:lnTo>
                      <a:lnTo>
                        <a:pt x="198" y="48"/>
                      </a:lnTo>
                      <a:lnTo>
                        <a:pt x="196" y="46"/>
                      </a:lnTo>
                      <a:lnTo>
                        <a:pt x="196" y="44"/>
                      </a:lnTo>
                      <a:lnTo>
                        <a:pt x="198" y="42"/>
                      </a:lnTo>
                      <a:lnTo>
                        <a:pt x="202" y="40"/>
                      </a:lnTo>
                      <a:lnTo>
                        <a:pt x="204" y="32"/>
                      </a:lnTo>
                      <a:lnTo>
                        <a:pt x="202" y="32"/>
                      </a:lnTo>
                      <a:lnTo>
                        <a:pt x="204" y="30"/>
                      </a:lnTo>
                      <a:lnTo>
                        <a:pt x="204" y="28"/>
                      </a:lnTo>
                      <a:lnTo>
                        <a:pt x="206" y="24"/>
                      </a:lnTo>
                      <a:lnTo>
                        <a:pt x="208" y="22"/>
                      </a:lnTo>
                      <a:lnTo>
                        <a:pt x="212" y="20"/>
                      </a:lnTo>
                      <a:lnTo>
                        <a:pt x="228" y="20"/>
                      </a:lnTo>
                      <a:lnTo>
                        <a:pt x="228" y="18"/>
                      </a:lnTo>
                      <a:lnTo>
                        <a:pt x="230" y="18"/>
                      </a:lnTo>
                      <a:lnTo>
                        <a:pt x="232" y="16"/>
                      </a:lnTo>
                      <a:lnTo>
                        <a:pt x="232" y="14"/>
                      </a:lnTo>
                      <a:lnTo>
                        <a:pt x="232" y="10"/>
                      </a:lnTo>
                      <a:lnTo>
                        <a:pt x="222" y="10"/>
                      </a:lnTo>
                      <a:lnTo>
                        <a:pt x="222" y="10"/>
                      </a:lnTo>
                      <a:lnTo>
                        <a:pt x="222" y="8"/>
                      </a:lnTo>
                      <a:lnTo>
                        <a:pt x="224" y="6"/>
                      </a:lnTo>
                      <a:lnTo>
                        <a:pt x="224" y="4"/>
                      </a:lnTo>
                      <a:lnTo>
                        <a:pt x="228" y="2"/>
                      </a:lnTo>
                      <a:lnTo>
                        <a:pt x="232" y="0"/>
                      </a:lnTo>
                      <a:lnTo>
                        <a:pt x="234" y="0"/>
                      </a:lnTo>
                      <a:lnTo>
                        <a:pt x="238" y="0"/>
                      </a:lnTo>
                      <a:lnTo>
                        <a:pt x="242" y="0"/>
                      </a:lnTo>
                      <a:lnTo>
                        <a:pt x="244" y="0"/>
                      </a:lnTo>
                      <a:lnTo>
                        <a:pt x="246" y="2"/>
                      </a:lnTo>
                      <a:lnTo>
                        <a:pt x="248" y="2"/>
                      </a:lnTo>
                      <a:lnTo>
                        <a:pt x="246" y="6"/>
                      </a:lnTo>
                      <a:lnTo>
                        <a:pt x="246" y="8"/>
                      </a:lnTo>
                      <a:lnTo>
                        <a:pt x="244" y="8"/>
                      </a:lnTo>
                      <a:lnTo>
                        <a:pt x="244" y="10"/>
                      </a:lnTo>
                      <a:lnTo>
                        <a:pt x="244" y="10"/>
                      </a:lnTo>
                      <a:lnTo>
                        <a:pt x="246" y="10"/>
                      </a:lnTo>
                      <a:lnTo>
                        <a:pt x="248" y="12"/>
                      </a:lnTo>
                      <a:lnTo>
                        <a:pt x="252" y="12"/>
                      </a:lnTo>
                      <a:lnTo>
                        <a:pt x="252" y="12"/>
                      </a:lnTo>
                      <a:lnTo>
                        <a:pt x="254" y="10"/>
                      </a:lnTo>
                      <a:lnTo>
                        <a:pt x="254" y="8"/>
                      </a:lnTo>
                      <a:lnTo>
                        <a:pt x="254" y="6"/>
                      </a:lnTo>
                      <a:lnTo>
                        <a:pt x="254" y="4"/>
                      </a:lnTo>
                      <a:lnTo>
                        <a:pt x="256" y="4"/>
                      </a:lnTo>
                      <a:lnTo>
                        <a:pt x="258" y="4"/>
                      </a:lnTo>
                      <a:lnTo>
                        <a:pt x="262" y="6"/>
                      </a:lnTo>
                      <a:lnTo>
                        <a:pt x="264" y="12"/>
                      </a:lnTo>
                      <a:lnTo>
                        <a:pt x="266" y="16"/>
                      </a:lnTo>
                      <a:lnTo>
                        <a:pt x="268" y="18"/>
                      </a:lnTo>
                      <a:lnTo>
                        <a:pt x="268" y="20"/>
                      </a:lnTo>
                      <a:lnTo>
                        <a:pt x="280" y="14"/>
                      </a:lnTo>
                      <a:lnTo>
                        <a:pt x="282" y="14"/>
                      </a:lnTo>
                      <a:lnTo>
                        <a:pt x="284" y="14"/>
                      </a:lnTo>
                      <a:lnTo>
                        <a:pt x="290" y="14"/>
                      </a:lnTo>
                      <a:lnTo>
                        <a:pt x="294" y="16"/>
                      </a:lnTo>
                      <a:lnTo>
                        <a:pt x="298" y="18"/>
                      </a:lnTo>
                      <a:lnTo>
                        <a:pt x="300" y="20"/>
                      </a:lnTo>
                      <a:lnTo>
                        <a:pt x="302" y="24"/>
                      </a:lnTo>
                      <a:lnTo>
                        <a:pt x="304" y="28"/>
                      </a:lnTo>
                      <a:lnTo>
                        <a:pt x="302" y="30"/>
                      </a:lnTo>
                      <a:lnTo>
                        <a:pt x="302" y="32"/>
                      </a:lnTo>
                      <a:lnTo>
                        <a:pt x="300" y="32"/>
                      </a:lnTo>
                      <a:lnTo>
                        <a:pt x="298" y="34"/>
                      </a:lnTo>
                      <a:lnTo>
                        <a:pt x="294" y="36"/>
                      </a:lnTo>
                      <a:lnTo>
                        <a:pt x="292" y="40"/>
                      </a:lnTo>
                      <a:lnTo>
                        <a:pt x="290" y="44"/>
                      </a:lnTo>
                      <a:lnTo>
                        <a:pt x="288" y="48"/>
                      </a:lnTo>
                      <a:lnTo>
                        <a:pt x="286" y="52"/>
                      </a:lnTo>
                      <a:lnTo>
                        <a:pt x="286" y="54"/>
                      </a:lnTo>
                      <a:lnTo>
                        <a:pt x="290" y="56"/>
                      </a:lnTo>
                      <a:lnTo>
                        <a:pt x="298" y="62"/>
                      </a:lnTo>
                      <a:lnTo>
                        <a:pt x="308" y="70"/>
                      </a:lnTo>
                      <a:lnTo>
                        <a:pt x="318" y="76"/>
                      </a:lnTo>
                      <a:lnTo>
                        <a:pt x="326" y="82"/>
                      </a:lnTo>
                      <a:lnTo>
                        <a:pt x="330" y="82"/>
                      </a:lnTo>
                      <a:lnTo>
                        <a:pt x="330" y="84"/>
                      </a:lnTo>
                      <a:lnTo>
                        <a:pt x="334" y="84"/>
                      </a:lnTo>
                      <a:lnTo>
                        <a:pt x="336" y="84"/>
                      </a:lnTo>
                      <a:lnTo>
                        <a:pt x="340" y="82"/>
                      </a:lnTo>
                      <a:lnTo>
                        <a:pt x="344" y="78"/>
                      </a:lnTo>
                      <a:lnTo>
                        <a:pt x="348" y="70"/>
                      </a:lnTo>
                      <a:lnTo>
                        <a:pt x="352" y="58"/>
                      </a:lnTo>
                      <a:lnTo>
                        <a:pt x="354" y="48"/>
                      </a:lnTo>
                      <a:lnTo>
                        <a:pt x="356" y="42"/>
                      </a:lnTo>
                      <a:lnTo>
                        <a:pt x="358" y="12"/>
                      </a:lnTo>
                      <a:lnTo>
                        <a:pt x="358" y="10"/>
                      </a:lnTo>
                      <a:lnTo>
                        <a:pt x="358" y="10"/>
                      </a:lnTo>
                      <a:lnTo>
                        <a:pt x="358" y="6"/>
                      </a:lnTo>
                      <a:lnTo>
                        <a:pt x="358" y="4"/>
                      </a:lnTo>
                      <a:lnTo>
                        <a:pt x="360" y="2"/>
                      </a:lnTo>
                      <a:lnTo>
                        <a:pt x="360" y="0"/>
                      </a:lnTo>
                      <a:lnTo>
                        <a:pt x="364" y="0"/>
                      </a:lnTo>
                      <a:lnTo>
                        <a:pt x="368" y="0"/>
                      </a:lnTo>
                      <a:lnTo>
                        <a:pt x="372" y="4"/>
                      </a:lnTo>
                      <a:lnTo>
                        <a:pt x="376" y="6"/>
                      </a:lnTo>
                      <a:lnTo>
                        <a:pt x="376" y="12"/>
                      </a:lnTo>
                      <a:lnTo>
                        <a:pt x="378" y="16"/>
                      </a:lnTo>
                      <a:lnTo>
                        <a:pt x="378" y="20"/>
                      </a:lnTo>
                      <a:lnTo>
                        <a:pt x="378" y="22"/>
                      </a:lnTo>
                      <a:lnTo>
                        <a:pt x="378" y="24"/>
                      </a:lnTo>
                      <a:lnTo>
                        <a:pt x="376" y="24"/>
                      </a:lnTo>
                      <a:lnTo>
                        <a:pt x="376" y="28"/>
                      </a:lnTo>
                      <a:lnTo>
                        <a:pt x="376" y="32"/>
                      </a:lnTo>
                      <a:lnTo>
                        <a:pt x="376" y="36"/>
                      </a:lnTo>
                      <a:lnTo>
                        <a:pt x="378" y="40"/>
                      </a:lnTo>
                      <a:lnTo>
                        <a:pt x="378" y="42"/>
                      </a:lnTo>
                      <a:lnTo>
                        <a:pt x="382" y="42"/>
                      </a:lnTo>
                      <a:lnTo>
                        <a:pt x="384" y="42"/>
                      </a:lnTo>
                      <a:lnTo>
                        <a:pt x="388" y="42"/>
                      </a:lnTo>
                      <a:lnTo>
                        <a:pt x="390" y="42"/>
                      </a:lnTo>
                      <a:lnTo>
                        <a:pt x="392" y="44"/>
                      </a:lnTo>
                      <a:lnTo>
                        <a:pt x="394" y="46"/>
                      </a:lnTo>
                      <a:lnTo>
                        <a:pt x="396" y="50"/>
                      </a:lnTo>
                      <a:lnTo>
                        <a:pt x="398" y="56"/>
                      </a:lnTo>
                      <a:lnTo>
                        <a:pt x="402" y="62"/>
                      </a:lnTo>
                      <a:lnTo>
                        <a:pt x="404" y="66"/>
                      </a:lnTo>
                      <a:lnTo>
                        <a:pt x="408" y="68"/>
                      </a:lnTo>
                      <a:lnTo>
                        <a:pt x="408" y="68"/>
                      </a:lnTo>
                      <a:lnTo>
                        <a:pt x="408" y="70"/>
                      </a:lnTo>
                      <a:lnTo>
                        <a:pt x="410" y="72"/>
                      </a:lnTo>
                      <a:lnTo>
                        <a:pt x="410" y="76"/>
                      </a:lnTo>
                      <a:lnTo>
                        <a:pt x="412" y="80"/>
                      </a:lnTo>
                      <a:lnTo>
                        <a:pt x="414" y="84"/>
                      </a:lnTo>
                      <a:lnTo>
                        <a:pt x="416" y="88"/>
                      </a:lnTo>
                      <a:lnTo>
                        <a:pt x="416" y="92"/>
                      </a:lnTo>
                      <a:lnTo>
                        <a:pt x="418" y="94"/>
                      </a:lnTo>
                      <a:lnTo>
                        <a:pt x="420" y="98"/>
                      </a:lnTo>
                      <a:lnTo>
                        <a:pt x="424" y="100"/>
                      </a:lnTo>
                      <a:lnTo>
                        <a:pt x="426" y="104"/>
                      </a:lnTo>
                      <a:lnTo>
                        <a:pt x="430" y="108"/>
                      </a:lnTo>
                      <a:lnTo>
                        <a:pt x="434" y="112"/>
                      </a:lnTo>
                      <a:lnTo>
                        <a:pt x="436" y="114"/>
                      </a:lnTo>
                      <a:lnTo>
                        <a:pt x="436" y="114"/>
                      </a:lnTo>
                      <a:lnTo>
                        <a:pt x="454" y="136"/>
                      </a:lnTo>
                      <a:lnTo>
                        <a:pt x="454" y="144"/>
                      </a:lnTo>
                      <a:lnTo>
                        <a:pt x="488" y="170"/>
                      </a:lnTo>
                      <a:lnTo>
                        <a:pt x="490" y="174"/>
                      </a:lnTo>
                      <a:lnTo>
                        <a:pt x="496" y="182"/>
                      </a:lnTo>
                      <a:lnTo>
                        <a:pt x="502" y="194"/>
                      </a:lnTo>
                      <a:lnTo>
                        <a:pt x="506" y="210"/>
                      </a:lnTo>
                      <a:lnTo>
                        <a:pt x="506" y="224"/>
                      </a:lnTo>
                      <a:lnTo>
                        <a:pt x="508" y="240"/>
                      </a:lnTo>
                      <a:lnTo>
                        <a:pt x="508" y="256"/>
                      </a:lnTo>
                      <a:lnTo>
                        <a:pt x="508" y="268"/>
                      </a:lnTo>
                      <a:lnTo>
                        <a:pt x="508" y="272"/>
                      </a:lnTo>
                      <a:lnTo>
                        <a:pt x="508" y="272"/>
                      </a:lnTo>
                      <a:lnTo>
                        <a:pt x="508" y="276"/>
                      </a:lnTo>
                      <a:lnTo>
                        <a:pt x="504" y="280"/>
                      </a:lnTo>
                      <a:lnTo>
                        <a:pt x="502" y="284"/>
                      </a:lnTo>
                      <a:lnTo>
                        <a:pt x="498" y="288"/>
                      </a:lnTo>
                      <a:lnTo>
                        <a:pt x="494" y="292"/>
                      </a:lnTo>
                      <a:lnTo>
                        <a:pt x="488" y="294"/>
                      </a:lnTo>
                      <a:lnTo>
                        <a:pt x="480" y="312"/>
                      </a:lnTo>
                      <a:lnTo>
                        <a:pt x="480" y="312"/>
                      </a:lnTo>
                      <a:lnTo>
                        <a:pt x="478" y="316"/>
                      </a:lnTo>
                      <a:lnTo>
                        <a:pt x="476" y="322"/>
                      </a:lnTo>
                      <a:lnTo>
                        <a:pt x="474" y="326"/>
                      </a:lnTo>
                      <a:lnTo>
                        <a:pt x="472" y="332"/>
                      </a:lnTo>
                      <a:lnTo>
                        <a:pt x="470" y="336"/>
                      </a:lnTo>
                      <a:lnTo>
                        <a:pt x="466" y="338"/>
                      </a:lnTo>
                      <a:lnTo>
                        <a:pt x="462" y="340"/>
                      </a:lnTo>
                      <a:lnTo>
                        <a:pt x="460" y="344"/>
                      </a:lnTo>
                      <a:lnTo>
                        <a:pt x="460" y="346"/>
                      </a:lnTo>
                      <a:lnTo>
                        <a:pt x="460" y="352"/>
                      </a:lnTo>
                      <a:lnTo>
                        <a:pt x="462" y="358"/>
                      </a:lnTo>
                      <a:lnTo>
                        <a:pt x="464" y="364"/>
                      </a:lnTo>
                      <a:lnTo>
                        <a:pt x="466" y="370"/>
                      </a:lnTo>
                      <a:lnTo>
                        <a:pt x="466" y="376"/>
                      </a:lnTo>
                      <a:lnTo>
                        <a:pt x="464" y="380"/>
                      </a:lnTo>
                      <a:lnTo>
                        <a:pt x="460" y="384"/>
                      </a:lnTo>
                      <a:lnTo>
                        <a:pt x="452" y="388"/>
                      </a:lnTo>
                      <a:lnTo>
                        <a:pt x="440" y="394"/>
                      </a:lnTo>
                      <a:lnTo>
                        <a:pt x="430" y="402"/>
                      </a:lnTo>
                      <a:lnTo>
                        <a:pt x="420" y="406"/>
                      </a:lnTo>
                      <a:lnTo>
                        <a:pt x="416" y="408"/>
                      </a:lnTo>
                      <a:lnTo>
                        <a:pt x="414" y="408"/>
                      </a:lnTo>
                      <a:lnTo>
                        <a:pt x="412" y="406"/>
                      </a:lnTo>
                      <a:lnTo>
                        <a:pt x="408" y="404"/>
                      </a:lnTo>
                      <a:lnTo>
                        <a:pt x="402" y="400"/>
                      </a:lnTo>
                      <a:lnTo>
                        <a:pt x="398" y="396"/>
                      </a:lnTo>
                      <a:lnTo>
                        <a:pt x="396" y="392"/>
                      </a:lnTo>
                      <a:lnTo>
                        <a:pt x="394" y="392"/>
                      </a:lnTo>
                      <a:lnTo>
                        <a:pt x="392" y="392"/>
                      </a:lnTo>
                      <a:lnTo>
                        <a:pt x="390" y="392"/>
                      </a:lnTo>
                      <a:lnTo>
                        <a:pt x="386" y="394"/>
                      </a:lnTo>
                      <a:lnTo>
                        <a:pt x="384" y="396"/>
                      </a:lnTo>
                      <a:lnTo>
                        <a:pt x="380" y="396"/>
                      </a:lnTo>
                      <a:lnTo>
                        <a:pt x="376" y="396"/>
                      </a:lnTo>
                      <a:lnTo>
                        <a:pt x="372" y="396"/>
                      </a:lnTo>
                      <a:lnTo>
                        <a:pt x="368" y="394"/>
                      </a:lnTo>
                      <a:lnTo>
                        <a:pt x="366" y="394"/>
                      </a:lnTo>
                      <a:lnTo>
                        <a:pt x="364" y="392"/>
                      </a:lnTo>
                      <a:lnTo>
                        <a:pt x="346" y="392"/>
                      </a:lnTo>
                      <a:lnTo>
                        <a:pt x="344" y="388"/>
                      </a:lnTo>
                      <a:lnTo>
                        <a:pt x="338" y="380"/>
                      </a:lnTo>
                      <a:lnTo>
                        <a:pt x="334" y="366"/>
                      </a:lnTo>
                      <a:lnTo>
                        <a:pt x="330" y="354"/>
                      </a:lnTo>
                      <a:lnTo>
                        <a:pt x="318" y="334"/>
                      </a:lnTo>
                      <a:lnTo>
                        <a:pt x="292" y="332"/>
                      </a:lnTo>
                      <a:lnTo>
                        <a:pt x="274" y="318"/>
                      </a:lnTo>
                      <a:lnTo>
                        <a:pt x="272" y="316"/>
                      </a:lnTo>
                      <a:lnTo>
                        <a:pt x="266" y="310"/>
                      </a:lnTo>
                      <a:lnTo>
                        <a:pt x="256" y="304"/>
                      </a:lnTo>
                      <a:lnTo>
                        <a:pt x="240" y="296"/>
                      </a:lnTo>
                      <a:lnTo>
                        <a:pt x="220" y="292"/>
                      </a:lnTo>
                      <a:lnTo>
                        <a:pt x="214" y="294"/>
                      </a:lnTo>
                      <a:lnTo>
                        <a:pt x="204" y="296"/>
                      </a:lnTo>
                      <a:lnTo>
                        <a:pt x="190" y="300"/>
                      </a:lnTo>
                      <a:lnTo>
                        <a:pt x="178" y="304"/>
                      </a:lnTo>
                      <a:lnTo>
                        <a:pt x="144" y="324"/>
                      </a:lnTo>
                      <a:lnTo>
                        <a:pt x="136" y="324"/>
                      </a:lnTo>
                      <a:lnTo>
                        <a:pt x="134" y="326"/>
                      </a:lnTo>
                      <a:lnTo>
                        <a:pt x="134" y="328"/>
                      </a:lnTo>
                      <a:lnTo>
                        <a:pt x="132" y="332"/>
                      </a:lnTo>
                      <a:lnTo>
                        <a:pt x="130" y="334"/>
                      </a:lnTo>
                      <a:lnTo>
                        <a:pt x="128" y="338"/>
                      </a:lnTo>
                      <a:lnTo>
                        <a:pt x="124" y="340"/>
                      </a:lnTo>
                      <a:lnTo>
                        <a:pt x="120" y="340"/>
                      </a:lnTo>
                      <a:lnTo>
                        <a:pt x="116" y="340"/>
                      </a:lnTo>
                      <a:lnTo>
                        <a:pt x="110" y="340"/>
                      </a:lnTo>
                      <a:lnTo>
                        <a:pt x="106" y="340"/>
                      </a:lnTo>
                      <a:lnTo>
                        <a:pt x="104" y="338"/>
                      </a:lnTo>
                      <a:lnTo>
                        <a:pt x="102" y="338"/>
                      </a:lnTo>
                      <a:lnTo>
                        <a:pt x="80" y="338"/>
                      </a:lnTo>
                      <a:lnTo>
                        <a:pt x="78" y="338"/>
                      </a:lnTo>
                      <a:lnTo>
                        <a:pt x="76" y="340"/>
                      </a:lnTo>
                      <a:lnTo>
                        <a:pt x="74" y="342"/>
                      </a:lnTo>
                      <a:lnTo>
                        <a:pt x="70" y="344"/>
                      </a:lnTo>
                      <a:lnTo>
                        <a:pt x="68" y="346"/>
                      </a:lnTo>
                      <a:lnTo>
                        <a:pt x="64" y="352"/>
                      </a:lnTo>
                      <a:lnTo>
                        <a:pt x="60" y="352"/>
                      </a:lnTo>
                      <a:lnTo>
                        <a:pt x="52" y="352"/>
                      </a:lnTo>
                      <a:lnTo>
                        <a:pt x="48" y="352"/>
                      </a:lnTo>
                      <a:lnTo>
                        <a:pt x="44" y="352"/>
                      </a:lnTo>
                      <a:lnTo>
                        <a:pt x="40" y="352"/>
                      </a:lnTo>
                      <a:lnTo>
                        <a:pt x="36" y="350"/>
                      </a:lnTo>
                      <a:lnTo>
                        <a:pt x="34" y="350"/>
                      </a:lnTo>
                      <a:lnTo>
                        <a:pt x="32" y="348"/>
                      </a:lnTo>
                      <a:lnTo>
                        <a:pt x="32" y="346"/>
                      </a:lnTo>
                      <a:lnTo>
                        <a:pt x="32" y="342"/>
                      </a:lnTo>
                      <a:lnTo>
                        <a:pt x="32" y="342"/>
                      </a:lnTo>
                      <a:lnTo>
                        <a:pt x="30" y="340"/>
                      </a:lnTo>
                      <a:lnTo>
                        <a:pt x="30" y="342"/>
                      </a:lnTo>
                      <a:lnTo>
                        <a:pt x="28" y="342"/>
                      </a:lnTo>
                      <a:lnTo>
                        <a:pt x="26" y="344"/>
                      </a:lnTo>
                      <a:lnTo>
                        <a:pt x="24" y="344"/>
                      </a:lnTo>
                      <a:lnTo>
                        <a:pt x="22" y="344"/>
                      </a:lnTo>
                      <a:lnTo>
                        <a:pt x="20" y="342"/>
                      </a:lnTo>
                      <a:lnTo>
                        <a:pt x="18" y="342"/>
                      </a:lnTo>
                      <a:lnTo>
                        <a:pt x="16" y="338"/>
                      </a:lnTo>
                      <a:lnTo>
                        <a:pt x="16" y="336"/>
                      </a:lnTo>
                      <a:lnTo>
                        <a:pt x="16" y="332"/>
                      </a:lnTo>
                      <a:lnTo>
                        <a:pt x="20" y="330"/>
                      </a:lnTo>
                      <a:lnTo>
                        <a:pt x="26" y="326"/>
                      </a:lnTo>
                      <a:lnTo>
                        <a:pt x="30" y="300"/>
                      </a:lnTo>
                      <a:lnTo>
                        <a:pt x="30" y="300"/>
                      </a:lnTo>
                      <a:lnTo>
                        <a:pt x="28" y="296"/>
                      </a:lnTo>
                      <a:lnTo>
                        <a:pt x="28" y="292"/>
                      </a:lnTo>
                      <a:lnTo>
                        <a:pt x="26" y="288"/>
                      </a:lnTo>
                      <a:lnTo>
                        <a:pt x="24" y="284"/>
                      </a:lnTo>
                      <a:lnTo>
                        <a:pt x="22" y="280"/>
                      </a:lnTo>
                      <a:lnTo>
                        <a:pt x="22" y="278"/>
                      </a:lnTo>
                      <a:lnTo>
                        <a:pt x="18" y="272"/>
                      </a:lnTo>
                      <a:lnTo>
                        <a:pt x="12" y="258"/>
                      </a:lnTo>
                      <a:lnTo>
                        <a:pt x="8" y="242"/>
                      </a:lnTo>
                      <a:lnTo>
                        <a:pt x="4" y="228"/>
                      </a:lnTo>
                      <a:lnTo>
                        <a:pt x="4" y="218"/>
                      </a:lnTo>
                      <a:lnTo>
                        <a:pt x="8" y="214"/>
                      </a:lnTo>
                      <a:lnTo>
                        <a:pt x="8" y="208"/>
                      </a:lnTo>
                      <a:lnTo>
                        <a:pt x="8" y="202"/>
                      </a:lnTo>
                      <a:lnTo>
                        <a:pt x="6" y="196"/>
                      </a:lnTo>
                      <a:lnTo>
                        <a:pt x="4" y="194"/>
                      </a:lnTo>
                      <a:lnTo>
                        <a:pt x="2" y="188"/>
                      </a:lnTo>
                      <a:lnTo>
                        <a:pt x="0" y="178"/>
                      </a:lnTo>
                      <a:lnTo>
                        <a:pt x="0" y="168"/>
                      </a:lnTo>
                      <a:lnTo>
                        <a:pt x="4" y="160"/>
                      </a:lnTo>
                      <a:lnTo>
                        <a:pt x="8" y="158"/>
                      </a:lnTo>
                      <a:lnTo>
                        <a:pt x="12" y="154"/>
                      </a:lnTo>
                      <a:lnTo>
                        <a:pt x="16" y="150"/>
                      </a:lnTo>
                      <a:lnTo>
                        <a:pt x="20" y="148"/>
                      </a:lnTo>
                      <a:lnTo>
                        <a:pt x="24" y="144"/>
                      </a:lnTo>
                      <a:lnTo>
                        <a:pt x="28" y="140"/>
                      </a:lnTo>
                      <a:lnTo>
                        <a:pt x="30" y="138"/>
                      </a:lnTo>
                      <a:lnTo>
                        <a:pt x="30" y="138"/>
                      </a:lnTo>
                      <a:lnTo>
                        <a:pt x="30" y="138"/>
                      </a:lnTo>
                      <a:close/>
                    </a:path>
                  </a:pathLst>
                </a:custGeom>
                <a:grpFill/>
                <a:ln w="6350">
                  <a:noFill/>
                  <a:prstDash val="solid"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2" name="TG_Title 1"/>
          <p:cNvSpPr>
            <a:spLocks noGrp="1"/>
          </p:cNvSpPr>
          <p:nvPr>
            <p:ph type="title"/>
          </p:nvPr>
        </p:nvSpPr>
        <p:spPr bwMode="gray"/>
        <p:txBody>
          <a:bodyPr>
            <a:normAutofit/>
          </a:bodyPr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161" name="TG_Text Box 113"/>
          <p:cNvSpPr txBox="1">
            <a:spLocks noChangeArrowheads="1"/>
          </p:cNvSpPr>
          <p:nvPr/>
        </p:nvSpPr>
        <p:spPr bwMode="gray">
          <a:xfrm>
            <a:off x="2855889" y="2752722"/>
            <a:ext cx="9144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</a:rPr>
              <a:t>Bắc Mỹ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</a:endParaRPr>
          </a:p>
        </p:txBody>
      </p:sp>
      <p:sp>
        <p:nvSpPr>
          <p:cNvPr id="2164" name="TG_Text Box 116"/>
          <p:cNvSpPr txBox="1">
            <a:spLocks noChangeArrowheads="1"/>
          </p:cNvSpPr>
          <p:nvPr/>
        </p:nvSpPr>
        <p:spPr bwMode="gray">
          <a:xfrm>
            <a:off x="6653241" y="3135455"/>
            <a:ext cx="914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</a:rPr>
              <a:t>Asia</a:t>
            </a: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bg1"/>
              </a:solidFill>
            </a:endParaRPr>
          </a:p>
        </p:txBody>
      </p:sp>
      <p:sp>
        <p:nvSpPr>
          <p:cNvPr id="2165" name="TG_Text Box 117"/>
          <p:cNvSpPr txBox="1">
            <a:spLocks noChangeArrowheads="1"/>
          </p:cNvSpPr>
          <p:nvPr/>
        </p:nvSpPr>
        <p:spPr bwMode="gray">
          <a:xfrm>
            <a:off x="5521338" y="2735253"/>
            <a:ext cx="914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</a:rPr>
              <a:t>Europe</a:t>
            </a: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bg1"/>
              </a:solidFill>
            </a:endParaRPr>
          </a:p>
        </p:txBody>
      </p:sp>
      <p:sp>
        <p:nvSpPr>
          <p:cNvPr id="262" name="TG_Donut 261"/>
          <p:cNvSpPr/>
          <p:nvPr/>
        </p:nvSpPr>
        <p:spPr bwMode="gray">
          <a:xfrm>
            <a:off x="3222594" y="2041506"/>
            <a:ext cx="255591" cy="255590"/>
          </a:xfrm>
          <a:prstGeom prst="donut">
            <a:avLst/>
          </a:prstGeom>
          <a:solidFill>
            <a:schemeClr val="accent3"/>
          </a:solidFill>
          <a:ln w="3175">
            <a:noFill/>
          </a:ln>
          <a:effectLst>
            <a:outerShdw blurRad="76200" dir="18900000" sy="23000" kx="-1200000" algn="bl" rotWithShape="0">
              <a:prstClr val="black">
                <a:alpha val="78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balanced" dir="t">
              <a:rot lat="0" lon="0" rev="10800000"/>
            </a:lightRig>
          </a:scene3d>
          <a:sp3d extrusionH="635000" prstMaterial="softEdge">
            <a:bevelT w="38100" h="12700"/>
            <a:extrusionClr>
              <a:schemeClr val="accent3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4" name="TG_Donut 263"/>
          <p:cNvSpPr/>
          <p:nvPr/>
        </p:nvSpPr>
        <p:spPr bwMode="gray">
          <a:xfrm>
            <a:off x="3841740" y="2735253"/>
            <a:ext cx="255591" cy="255590"/>
          </a:xfrm>
          <a:prstGeom prst="donut">
            <a:avLst/>
          </a:prstGeom>
          <a:solidFill>
            <a:schemeClr val="accent6"/>
          </a:solidFill>
          <a:ln w="3175">
            <a:noFill/>
          </a:ln>
          <a:effectLst>
            <a:outerShdw blurRad="76200" dir="18900000" sy="23000" kx="-1200000" algn="bl" rotWithShape="0">
              <a:prstClr val="black">
                <a:alpha val="78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balanced" dir="t">
              <a:rot lat="0" lon="0" rev="10800000"/>
            </a:lightRig>
          </a:scene3d>
          <a:sp3d extrusionH="1270000" prstMaterial="softEdge">
            <a:bevelT w="38100" h="12700"/>
            <a:extrusionClr>
              <a:schemeClr val="accent6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5" name="TG_Donut 264"/>
          <p:cNvSpPr/>
          <p:nvPr/>
        </p:nvSpPr>
        <p:spPr bwMode="gray">
          <a:xfrm>
            <a:off x="5462775" y="2954331"/>
            <a:ext cx="255591" cy="255590"/>
          </a:xfrm>
          <a:prstGeom prst="donut">
            <a:avLst/>
          </a:prstGeom>
          <a:solidFill>
            <a:schemeClr val="accent5"/>
          </a:solidFill>
          <a:ln w="3175">
            <a:noFill/>
          </a:ln>
          <a:effectLst>
            <a:outerShdw blurRad="76200" dir="18900000" sy="23000" kx="-1200000" algn="bl" rotWithShape="0">
              <a:prstClr val="black">
                <a:alpha val="78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balanced" dir="t">
              <a:rot lat="0" lon="0" rev="10800000"/>
            </a:lightRig>
          </a:scene3d>
          <a:sp3d extrusionH="762000" prstMaterial="softEdge">
            <a:bevelT w="38100" h="12700"/>
            <a:extrusionClr>
              <a:schemeClr val="accent5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67" name="TG_Donut 266"/>
          <p:cNvSpPr/>
          <p:nvPr/>
        </p:nvSpPr>
        <p:spPr bwMode="gray">
          <a:xfrm>
            <a:off x="5813442" y="2370123"/>
            <a:ext cx="255591" cy="255590"/>
          </a:xfrm>
          <a:prstGeom prst="donut">
            <a:avLst/>
          </a:prstGeom>
          <a:solidFill>
            <a:schemeClr val="accent4"/>
          </a:solidFill>
          <a:ln w="3175">
            <a:noFill/>
          </a:ln>
          <a:effectLst>
            <a:outerShdw blurRad="76200" dir="18900000" sy="23000" kx="-1200000" algn="bl" rotWithShape="0">
              <a:prstClr val="black">
                <a:alpha val="78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balanced" dir="t">
              <a:rot lat="0" lon="0" rev="10800000"/>
            </a:lightRig>
          </a:scene3d>
          <a:sp3d extrusionH="254000" prstMaterial="softEdge">
            <a:bevelT w="38100" h="12700"/>
            <a:extrusionClr>
              <a:schemeClr val="accent4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7" name="Group 280"/>
          <p:cNvGrpSpPr/>
          <p:nvPr/>
        </p:nvGrpSpPr>
        <p:grpSpPr bwMode="gray">
          <a:xfrm>
            <a:off x="847674" y="1420785"/>
            <a:ext cx="4381560" cy="4381560"/>
            <a:chOff x="528088" y="1232538"/>
            <a:chExt cx="4381560" cy="4381560"/>
          </a:xfrm>
        </p:grpSpPr>
        <p:sp>
          <p:nvSpPr>
            <p:cNvPr id="279" name="TG_Circular Arrow 278"/>
            <p:cNvSpPr/>
            <p:nvPr/>
          </p:nvSpPr>
          <p:spPr bwMode="gray">
            <a:xfrm rot="19918551">
              <a:off x="528088" y="1232538"/>
              <a:ext cx="4381560" cy="4381560"/>
            </a:xfrm>
            <a:prstGeom prst="circularArrow">
              <a:avLst>
                <a:gd name="adj1" fmla="val 2870"/>
                <a:gd name="adj2" fmla="val 354679"/>
                <a:gd name="adj3" fmla="val 20414411"/>
                <a:gd name="adj4" fmla="val 4800179"/>
                <a:gd name="adj5" fmla="val 4251"/>
              </a:avLst>
            </a:prstGeom>
            <a:gradFill flip="none" rotWithShape="1">
              <a:gsLst>
                <a:gs pos="0">
                  <a:schemeClr val="tx2"/>
                </a:gs>
                <a:gs pos="34000">
                  <a:schemeClr val="tx2">
                    <a:alpha val="55000"/>
                  </a:schemeClr>
                </a:gs>
                <a:gs pos="66000">
                  <a:schemeClr val="tx2">
                    <a:alpha val="0"/>
                  </a:schemeClr>
                </a:gs>
              </a:gsLst>
              <a:lin ang="81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0" name="TG_Circular Arrow 279"/>
            <p:cNvSpPr/>
            <p:nvPr/>
          </p:nvSpPr>
          <p:spPr bwMode="gray">
            <a:xfrm rot="18030122">
              <a:off x="675865" y="1879478"/>
              <a:ext cx="3473955" cy="3473955"/>
            </a:xfrm>
            <a:prstGeom prst="circularArrow">
              <a:avLst>
                <a:gd name="adj1" fmla="val 3682"/>
                <a:gd name="adj2" fmla="val 354679"/>
                <a:gd name="adj3" fmla="val 20407076"/>
                <a:gd name="adj4" fmla="val 7238273"/>
                <a:gd name="adj5" fmla="val 4788"/>
              </a:avLst>
            </a:prstGeom>
            <a:gradFill flip="none" rotWithShape="1">
              <a:gsLst>
                <a:gs pos="0">
                  <a:schemeClr val="tx2"/>
                </a:gs>
                <a:gs pos="39000">
                  <a:schemeClr val="tx2">
                    <a:alpha val="5000"/>
                  </a:schemeClr>
                </a:gs>
                <a:gs pos="66000">
                  <a:schemeClr val="tx2">
                    <a:alpha val="0"/>
                  </a:schemeClr>
                </a:gs>
              </a:gsLst>
              <a:lin ang="81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281"/>
          <p:cNvGrpSpPr/>
          <p:nvPr/>
        </p:nvGrpSpPr>
        <p:grpSpPr bwMode="gray">
          <a:xfrm rot="1778906" flipH="1">
            <a:off x="4651407" y="1816047"/>
            <a:ext cx="4381560" cy="4381560"/>
            <a:chOff x="585774" y="1280077"/>
            <a:chExt cx="4381560" cy="4381560"/>
          </a:xfrm>
          <a:gradFill>
            <a:gsLst>
              <a:gs pos="0">
                <a:srgbClr val="FFC000">
                  <a:alpha val="69000"/>
                </a:srgbClr>
              </a:gs>
              <a:gs pos="38000">
                <a:srgbClr val="FFC000">
                  <a:alpha val="45000"/>
                </a:srgbClr>
              </a:gs>
              <a:gs pos="84000">
                <a:srgbClr val="FFC000">
                  <a:alpha val="0"/>
                </a:srgbClr>
              </a:gs>
            </a:gsLst>
            <a:lin ang="8100000" scaled="1"/>
          </a:gradFill>
        </p:grpSpPr>
        <p:sp>
          <p:nvSpPr>
            <p:cNvPr id="283" name="TG_Circular Arrow 282"/>
            <p:cNvSpPr/>
            <p:nvPr/>
          </p:nvSpPr>
          <p:spPr bwMode="gray">
            <a:xfrm rot="19918551">
              <a:off x="585774" y="1280077"/>
              <a:ext cx="4381560" cy="4381560"/>
            </a:xfrm>
            <a:prstGeom prst="circularArrow">
              <a:avLst>
                <a:gd name="adj1" fmla="val 3331"/>
                <a:gd name="adj2" fmla="val 354679"/>
                <a:gd name="adj3" fmla="val 20405020"/>
                <a:gd name="adj4" fmla="val 11391589"/>
                <a:gd name="adj5" fmla="val 4251"/>
              </a:avLst>
            </a:prstGeom>
            <a:gradFill flip="none" rotWithShape="1">
              <a:gsLst>
                <a:gs pos="0">
                  <a:schemeClr val="tx2"/>
                </a:gs>
                <a:gs pos="33000">
                  <a:schemeClr val="tx2">
                    <a:alpha val="46000"/>
                  </a:schemeClr>
                </a:gs>
                <a:gs pos="86000">
                  <a:schemeClr val="tx2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4" name="TG_Circular Arrow 283"/>
            <p:cNvSpPr/>
            <p:nvPr/>
          </p:nvSpPr>
          <p:spPr bwMode="gray">
            <a:xfrm rot="18030122">
              <a:off x="651683" y="1850611"/>
              <a:ext cx="3473955" cy="3473955"/>
            </a:xfrm>
            <a:prstGeom prst="circularArrow">
              <a:avLst>
                <a:gd name="adj1" fmla="val 3178"/>
                <a:gd name="adj2" fmla="val 354679"/>
                <a:gd name="adj3" fmla="val 20394421"/>
                <a:gd name="adj4" fmla="val 12956961"/>
                <a:gd name="adj5" fmla="val 4788"/>
              </a:avLst>
            </a:prstGeom>
            <a:gradFill flip="none" rotWithShape="1">
              <a:gsLst>
                <a:gs pos="0">
                  <a:schemeClr val="tx2"/>
                </a:gs>
                <a:gs pos="63000">
                  <a:schemeClr val="tx2">
                    <a:alpha val="0"/>
                  </a:schemeClr>
                </a:gs>
                <a:gs pos="66000">
                  <a:schemeClr val="tx2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270" name="TG_Rounded Rectangle 269"/>
          <p:cNvSpPr/>
          <p:nvPr/>
        </p:nvSpPr>
        <p:spPr bwMode="gray">
          <a:xfrm>
            <a:off x="993727" y="5072085"/>
            <a:ext cx="7448652" cy="1133344"/>
          </a:xfrm>
          <a:prstGeom prst="round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Chữ</a:t>
            </a:r>
            <a:endParaRPr lang="en-US" sz="1400" spc="-100" dirty="0" smtClean="0">
              <a:solidFill>
                <a:schemeClr val="tx1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269" name="TG_Rounded Rectangle 268"/>
          <p:cNvSpPr/>
          <p:nvPr/>
        </p:nvSpPr>
        <p:spPr bwMode="gray">
          <a:xfrm>
            <a:off x="1202047" y="4438419"/>
            <a:ext cx="2336832" cy="2154267"/>
          </a:xfrm>
          <a:prstGeom prst="roundRect">
            <a:avLst>
              <a:gd name="adj" fmla="val 4439"/>
            </a:avLst>
          </a:prstGeom>
          <a:solidFill>
            <a:srgbClr val="FFFFFF"/>
          </a:solidFill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62" name="TG_Text Box 114"/>
          <p:cNvSpPr txBox="1">
            <a:spLocks noChangeArrowheads="1"/>
          </p:cNvSpPr>
          <p:nvPr/>
        </p:nvSpPr>
        <p:spPr bwMode="gray">
          <a:xfrm>
            <a:off x="3476610" y="3921138"/>
            <a:ext cx="9144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</a:rPr>
              <a:t>Nam Mỹ</a:t>
            </a:r>
            <a:endParaRPr kumimoji="0" lang="en-US" sz="18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</a:endParaRPr>
          </a:p>
        </p:txBody>
      </p:sp>
      <p:sp>
        <p:nvSpPr>
          <p:cNvPr id="2163" name="TG_Text Box 115"/>
          <p:cNvSpPr txBox="1">
            <a:spLocks noChangeArrowheads="1"/>
          </p:cNvSpPr>
          <p:nvPr/>
        </p:nvSpPr>
        <p:spPr bwMode="gray">
          <a:xfrm>
            <a:off x="5134158" y="3775083"/>
            <a:ext cx="914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1" i="0" u="none" strike="noStrike" cap="none" normalizeH="0" baseline="0" smtClean="0">
                <a:ln>
                  <a:noFill/>
                </a:ln>
                <a:solidFill>
                  <a:schemeClr val="bg1"/>
                </a:solidFill>
              </a:rPr>
              <a:t>Africa</a:t>
            </a: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bg1"/>
              </a:solidFill>
            </a:endParaRPr>
          </a:p>
        </p:txBody>
      </p:sp>
      <p:sp>
        <p:nvSpPr>
          <p:cNvPr id="256" name="TG_TextBox 255"/>
          <p:cNvSpPr txBox="1"/>
          <p:nvPr/>
        </p:nvSpPr>
        <p:spPr bwMode="gray">
          <a:xfrm>
            <a:off x="1358856" y="4268799"/>
            <a:ext cx="2044728" cy="302955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tIns="0" bIns="0" rtlCol="0" anchor="ctr">
            <a:spAutoFit/>
          </a:bodyPr>
          <a:lstStyle/>
          <a:p>
            <a:pPr algn="ctr"/>
            <a:r>
              <a:rPr lang="en-US" sz="1400" b="1" smtClean="0">
                <a:solidFill>
                  <a:srgbClr val="FFFFFF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</a:rPr>
              <a:t>Văn bản </a:t>
            </a:r>
            <a:endParaRPr lang="en-US" sz="1400" b="1" dirty="0">
              <a:solidFill>
                <a:srgbClr val="FFFFFF"/>
              </a:solidFill>
              <a:effectLst>
                <a:glow rad="101600">
                  <a:schemeClr val="accent5">
                    <a:lumMod val="50000"/>
                    <a:alpha val="60000"/>
                  </a:schemeClr>
                </a:glow>
              </a:effectLst>
            </a:endParaRPr>
          </a:p>
        </p:txBody>
      </p:sp>
      <p:sp>
        <p:nvSpPr>
          <p:cNvPr id="134" name="TG_TextBox 26" hidden="1"/>
          <p:cNvSpPr txBox="1"/>
          <p:nvPr/>
        </p:nvSpPr>
        <p:spPr>
          <a:xfrm>
            <a:off x="6908832" y="6581001"/>
            <a:ext cx="2235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nội dung bằng văn bản của bạn tại đây.</a:t>
            </a:r>
            <a:endParaRPr lang="en-US" sz="1200" dirty="0">
              <a:solidFill>
                <a:schemeClr val="bg2"/>
              </a:solidFill>
            </a:endParaRPr>
          </a:p>
        </p:txBody>
      </p:sp>
      <p:graphicFrame>
        <p:nvGraphicFramePr>
          <p:cNvPr id="268" name="TG_Chart 267"/>
          <p:cNvGraphicFramePr/>
          <p:nvPr/>
        </p:nvGraphicFramePr>
        <p:xfrm>
          <a:off x="1421125" y="4571973"/>
          <a:ext cx="1971702" cy="198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6" name="TG_Donut 265"/>
          <p:cNvSpPr/>
          <p:nvPr/>
        </p:nvSpPr>
        <p:spPr bwMode="gray">
          <a:xfrm>
            <a:off x="7003908" y="2114532"/>
            <a:ext cx="255591" cy="255590"/>
          </a:xfrm>
          <a:prstGeom prst="donut">
            <a:avLst/>
          </a:prstGeom>
          <a:solidFill>
            <a:schemeClr val="accent2"/>
          </a:solidFill>
          <a:ln w="3175">
            <a:noFill/>
          </a:ln>
          <a:effectLst>
            <a:outerShdw blurRad="76200" dir="18900000" sy="23000" kx="-1200000" algn="bl" rotWithShape="0">
              <a:prstClr val="black">
                <a:alpha val="78000"/>
              </a:prstClr>
            </a:outerShdw>
          </a:effectLst>
          <a:scene3d>
            <a:camera prst="perspectiveFront" fov="2700000">
              <a:rot lat="19086000" lon="19067999" rev="3108000"/>
            </a:camera>
            <a:lightRig rig="balanced" dir="t">
              <a:rot lat="0" lon="0" rev="10800000"/>
            </a:lightRig>
          </a:scene3d>
          <a:sp3d extrusionH="1035050" prstMaterial="softEdge">
            <a:bevelT w="38100" h="12700"/>
            <a:extrusionClr>
              <a:schemeClr val="accent2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cxnSp>
        <p:nvCxnSpPr>
          <p:cNvPr id="20" name="Shape 37"/>
          <p:cNvCxnSpPr>
            <a:stCxn id="25" idx="2"/>
            <a:endCxn id="38" idx="0"/>
          </p:cNvCxnSpPr>
          <p:nvPr/>
        </p:nvCxnSpPr>
        <p:spPr bwMode="auto">
          <a:xfrm rot="5400000">
            <a:off x="4400976" y="2817591"/>
            <a:ext cx="369083" cy="258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hape 37"/>
          <p:cNvCxnSpPr>
            <a:stCxn id="35" idx="2"/>
            <a:endCxn id="48" idx="3"/>
          </p:cNvCxnSpPr>
          <p:nvPr/>
        </p:nvCxnSpPr>
        <p:spPr bwMode="auto">
          <a:xfrm rot="5400000">
            <a:off x="1736322" y="4204878"/>
            <a:ext cx="256799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hape 37"/>
          <p:cNvCxnSpPr>
            <a:stCxn id="38" idx="2"/>
            <a:endCxn id="51" idx="3"/>
          </p:cNvCxnSpPr>
          <p:nvPr/>
        </p:nvCxnSpPr>
        <p:spPr bwMode="auto">
          <a:xfrm rot="5400000">
            <a:off x="4455826" y="4204878"/>
            <a:ext cx="256799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37"/>
          <p:cNvCxnSpPr>
            <a:stCxn id="32" idx="2"/>
            <a:endCxn id="53" idx="3"/>
          </p:cNvCxnSpPr>
          <p:nvPr/>
        </p:nvCxnSpPr>
        <p:spPr bwMode="auto">
          <a:xfrm rot="16200000" flipH="1">
            <a:off x="7164669" y="4204641"/>
            <a:ext cx="256799" cy="47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74"/>
          <p:cNvGrpSpPr/>
          <p:nvPr/>
        </p:nvGrpSpPr>
        <p:grpSpPr>
          <a:xfrm>
            <a:off x="3241370" y="1561288"/>
            <a:ext cx="2721280" cy="1073054"/>
            <a:chOff x="3241710" y="1447801"/>
            <a:chExt cx="2636476" cy="1114424"/>
          </a:xfrm>
        </p:grpSpPr>
        <p:sp>
          <p:nvSpPr>
            <p:cNvPr id="25" name="AutoShape 22"/>
            <p:cNvSpPr>
              <a:spLocks noChangeArrowheads="1"/>
            </p:cNvSpPr>
            <p:nvPr/>
          </p:nvSpPr>
          <p:spPr bwMode="gray">
            <a:xfrm>
              <a:off x="3241710" y="1447801"/>
              <a:ext cx="2607023" cy="1114424"/>
            </a:xfrm>
            <a:prstGeom prst="roundRect">
              <a:avLst>
                <a:gd name="adj" fmla="val 9114"/>
              </a:avLst>
            </a:prstGeom>
            <a:gradFill>
              <a:gsLst>
                <a:gs pos="5000">
                  <a:schemeClr val="accent1">
                    <a:lumMod val="20000"/>
                    <a:lumOff val="80000"/>
                  </a:schemeClr>
                </a:gs>
                <a:gs pos="12000">
                  <a:schemeClr val="accent1">
                    <a:lumMod val="40000"/>
                    <a:lumOff val="60000"/>
                  </a:schemeClr>
                </a:gs>
                <a:gs pos="30000">
                  <a:schemeClr val="accent1"/>
                </a:gs>
                <a:gs pos="68000">
                  <a:schemeClr val="accent1">
                    <a:lumMod val="75000"/>
                  </a:schemeClr>
                </a:gs>
                <a:gs pos="90000">
                  <a:schemeClr val="accent1"/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0"/>
            </a:gradFill>
            <a:ln w="25400">
              <a:solidFill>
                <a:schemeClr val="accent1"/>
              </a:solidFill>
            </a:ln>
            <a:effectLst>
              <a:outerShdw blurRad="50800" dist="38100" dir="5400000" algn="ctr" rotWithShape="0">
                <a:srgbClr val="000000">
                  <a:alpha val="2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/>
            </a:scene3d>
            <a:sp3d extrusionH="63500" prstMaterial="matte">
              <a:bevelT/>
            </a:sp3d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>
                <a:defRPr/>
              </a:pPr>
              <a:endParaRPr lang="en-US" sz="2000" b="1" dirty="0" smtClean="0">
                <a:solidFill>
                  <a:srgbClr val="FFFFFF"/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  <a:cs typeface="Arial" pitchFamily="34" charset="0"/>
              </a:endParaRPr>
            </a:p>
          </p:txBody>
        </p:sp>
        <p:grpSp>
          <p:nvGrpSpPr>
            <p:cNvPr id="4" name="Group 26"/>
            <p:cNvGrpSpPr>
              <a:grpSpLocks/>
            </p:cNvGrpSpPr>
            <p:nvPr/>
          </p:nvGrpSpPr>
          <p:grpSpPr bwMode="auto">
            <a:xfrm>
              <a:off x="3344036" y="1533525"/>
              <a:ext cx="846399" cy="923925"/>
              <a:chOff x="661" y="1098"/>
              <a:chExt cx="747" cy="823"/>
            </a:xfrm>
          </p:grpSpPr>
          <p:sp>
            <p:nvSpPr>
              <p:cNvPr id="29" name="Rectangle 27"/>
              <p:cNvSpPr>
                <a:spLocks noChangeArrowheads="1"/>
              </p:cNvSpPr>
              <p:nvPr/>
            </p:nvSpPr>
            <p:spPr bwMode="gray">
              <a:xfrm>
                <a:off x="661" y="1098"/>
                <a:ext cx="747" cy="823"/>
              </a:xfrm>
              <a:prstGeom prst="rect">
                <a:avLst/>
              </a:prstGeom>
              <a:gradFill rotWithShape="1"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100000">
                    <a:srgbClr val="DDDDDD">
                      <a:gamma/>
                      <a:tint val="27059"/>
                      <a:invGamma/>
                      <a:alpha val="80000"/>
                    </a:srgbClr>
                  </a:gs>
                </a:gsLst>
                <a:lin ang="5400000" scaled="1"/>
              </a:gradFill>
              <a:ln w="9525">
                <a:solidFill>
                  <a:schemeClr val="accent1"/>
                </a:solidFill>
                <a:miter lim="800000"/>
                <a:headEnd/>
                <a:tailEnd/>
              </a:ln>
              <a:effectLst/>
            </p:spPr>
            <p:txBody>
              <a:bodyPr vert="horz" wrap="non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30" name="Picture 28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l="14229" r="22554" b="76788"/>
              <a:stretch>
                <a:fillRect/>
              </a:stretch>
            </p:blipFill>
            <p:spPr bwMode="gray">
              <a:xfrm>
                <a:off x="661" y="1161"/>
                <a:ext cx="745" cy="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</p:grpSp>
        <p:sp>
          <p:nvSpPr>
            <p:cNvPr id="27" name="Rectangle 35"/>
            <p:cNvSpPr>
              <a:spLocks noChangeArrowheads="1"/>
            </p:cNvSpPr>
            <p:nvPr/>
          </p:nvSpPr>
          <p:spPr bwMode="gray">
            <a:xfrm>
              <a:off x="4145536" y="1494351"/>
              <a:ext cx="1732650" cy="38357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r>
                <a:rPr lang="en-US" b="1" smtClean="0">
                  <a:solidFill>
                    <a:srgbClr val="FFFFFF"/>
                  </a:solidFill>
                  <a:effectLst>
                    <a:glow rad="63500">
                      <a:schemeClr val="accent1">
                        <a:lumMod val="50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Chữ</a:t>
              </a:r>
              <a:endParaRPr lang="en-US" b="1" dirty="0" smtClean="0">
                <a:solidFill>
                  <a:srgbClr val="FFFFFF"/>
                </a:solidFill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8" name="Rectangle 11"/>
            <p:cNvSpPr>
              <a:spLocks noChangeArrowheads="1"/>
            </p:cNvSpPr>
            <p:nvPr/>
          </p:nvSpPr>
          <p:spPr bwMode="gray">
            <a:xfrm>
              <a:off x="4210050" y="1922907"/>
              <a:ext cx="1619250" cy="31964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Clr>
                  <a:srgbClr val="FFFFFF"/>
                </a:buClr>
                <a:buSzPts val="1200"/>
                <a:buFont typeface="Arial" pitchFamily="34" charset="0"/>
                <a:buChar char="•"/>
              </a:pPr>
              <a:r>
                <a:rPr lang="en-US" sz="1400" b="1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Chữ</a:t>
              </a:r>
              <a:endParaRPr lang="en-US" sz="1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cxnSp>
        <p:nvCxnSpPr>
          <p:cNvPr id="31" name="Shape 37"/>
          <p:cNvCxnSpPr>
            <a:stCxn id="32" idx="0"/>
            <a:endCxn id="35" idx="0"/>
          </p:cNvCxnSpPr>
          <p:nvPr/>
        </p:nvCxnSpPr>
        <p:spPr bwMode="auto">
          <a:xfrm rot="16200000" flipV="1">
            <a:off x="4578778" y="289370"/>
            <a:ext cx="1529" cy="5428111"/>
          </a:xfrm>
          <a:prstGeom prst="bentConnector3">
            <a:avLst>
              <a:gd name="adj1" fmla="val 12596037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AutoShape 22"/>
          <p:cNvSpPr>
            <a:spLocks noChangeArrowheads="1"/>
          </p:cNvSpPr>
          <p:nvPr/>
        </p:nvSpPr>
        <p:spPr bwMode="gray">
          <a:xfrm>
            <a:off x="6037711" y="3003425"/>
            <a:ext cx="2510243" cy="1073054"/>
          </a:xfrm>
          <a:prstGeom prst="roundRect">
            <a:avLst>
              <a:gd name="adj" fmla="val 9114"/>
            </a:avLst>
          </a:prstGeom>
          <a:gradFill>
            <a:gsLst>
              <a:gs pos="0">
                <a:srgbClr val="FFFFFF"/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accent6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33" name="Rectangle 35"/>
          <p:cNvSpPr>
            <a:spLocks noChangeArrowheads="1"/>
          </p:cNvSpPr>
          <p:nvPr/>
        </p:nvSpPr>
        <p:spPr bwMode="gray">
          <a:xfrm>
            <a:off x="6934200" y="3095872"/>
            <a:ext cx="161925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1600" b="1" smtClean="0">
                <a:solidFill>
                  <a:schemeClr val="accent6">
                    <a:lumMod val="75000"/>
                  </a:schemeClr>
                </a:solidFill>
              </a:rPr>
              <a:t>Chữ</a:t>
            </a:r>
            <a:endParaRPr lang="en-US" sz="1600" b="1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5" name="AutoShape 22"/>
          <p:cNvSpPr>
            <a:spLocks noChangeArrowheads="1"/>
          </p:cNvSpPr>
          <p:nvPr/>
        </p:nvSpPr>
        <p:spPr bwMode="gray">
          <a:xfrm>
            <a:off x="609600" y="3003425"/>
            <a:ext cx="2510243" cy="1073054"/>
          </a:xfrm>
          <a:prstGeom prst="roundRect">
            <a:avLst>
              <a:gd name="adj" fmla="val 9114"/>
            </a:avLst>
          </a:prstGeom>
          <a:gradFill>
            <a:gsLst>
              <a:gs pos="0">
                <a:srgbClr val="FFFFFF"/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gray">
          <a:xfrm>
            <a:off x="1524332" y="3095872"/>
            <a:ext cx="1637968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1600" b="1" smtClean="0">
                <a:solidFill>
                  <a:schemeClr val="accent2">
                    <a:lumMod val="75000"/>
                  </a:schemeClr>
                </a:solidFill>
              </a:rPr>
              <a:t>Chữ</a:t>
            </a:r>
            <a:endParaRPr lang="en-US" sz="1600" b="1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7" name="Rectangle 11"/>
          <p:cNvSpPr>
            <a:spLocks noChangeArrowheads="1"/>
          </p:cNvSpPr>
          <p:nvPr/>
        </p:nvSpPr>
        <p:spPr bwMode="gray">
          <a:xfrm>
            <a:off x="1571236" y="3460894"/>
            <a:ext cx="1559139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5F5F5F"/>
              </a:buClr>
              <a:buSzPts val="12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Chữ</a:t>
            </a:r>
            <a:endParaRPr lang="en-US" sz="1400" dirty="0" smtClean="0">
              <a:solidFill>
                <a:srgbClr val="000000"/>
              </a:solidFill>
            </a:endParaRPr>
          </a:p>
        </p:txBody>
      </p:sp>
      <p:sp>
        <p:nvSpPr>
          <p:cNvPr id="38" name="AutoShape 22"/>
          <p:cNvSpPr>
            <a:spLocks noChangeArrowheads="1"/>
          </p:cNvSpPr>
          <p:nvPr/>
        </p:nvSpPr>
        <p:spPr bwMode="gray">
          <a:xfrm>
            <a:off x="3329103" y="3003425"/>
            <a:ext cx="2510243" cy="1073054"/>
          </a:xfrm>
          <a:prstGeom prst="roundRect">
            <a:avLst>
              <a:gd name="adj" fmla="val 9114"/>
            </a:avLst>
          </a:prstGeom>
          <a:gradFill>
            <a:gsLst>
              <a:gs pos="0">
                <a:srgbClr val="FFFFFF"/>
              </a:gs>
              <a:gs pos="100000">
                <a:schemeClr val="accent4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accent4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b="1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39" name="Rectangle 35"/>
          <p:cNvSpPr>
            <a:spLocks noChangeArrowheads="1"/>
          </p:cNvSpPr>
          <p:nvPr/>
        </p:nvSpPr>
        <p:spPr bwMode="gray">
          <a:xfrm>
            <a:off x="4248150" y="3095872"/>
            <a:ext cx="160020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1600" b="1" smtClean="0">
                <a:solidFill>
                  <a:schemeClr val="accent4">
                    <a:lumMod val="75000"/>
                  </a:schemeClr>
                </a:solidFill>
              </a:rPr>
              <a:t>Chữ</a:t>
            </a:r>
            <a:endParaRPr lang="en-US" sz="1600" b="1" dirty="0" smtClean="0">
              <a:solidFill>
                <a:schemeClr val="accent4">
                  <a:lumMod val="75000"/>
                </a:schemeClr>
              </a:solidFill>
            </a:endParaRPr>
          </a:p>
        </p:txBody>
      </p: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700685" y="3086334"/>
            <a:ext cx="818823" cy="889260"/>
            <a:chOff x="2185" y="2973"/>
            <a:chExt cx="252" cy="324"/>
          </a:xfrm>
        </p:grpSpPr>
        <p:sp>
          <p:nvSpPr>
            <p:cNvPr id="42" name="Rectangle 24"/>
            <p:cNvSpPr>
              <a:spLocks noChangeArrowheads="1"/>
            </p:cNvSpPr>
            <p:nvPr/>
          </p:nvSpPr>
          <p:spPr bwMode="gray">
            <a:xfrm>
              <a:off x="2185" y="2973"/>
              <a:ext cx="252" cy="324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lumMod val="20000"/>
                    <a:lumOff val="80000"/>
                  </a:schemeClr>
                </a:gs>
                <a:gs pos="100000">
                  <a:srgbClr val="DDDDDD">
                    <a:gamma/>
                    <a:tint val="27059"/>
                    <a:invGamma/>
                    <a:alpha val="80000"/>
                  </a:srgbClr>
                </a:gs>
              </a:gsLst>
              <a:lin ang="5400000" scaled="1"/>
            </a:gra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43" name="Freeform 53"/>
            <p:cNvPicPr>
              <a:picLocks noEditPoints="1" noChangeArrowheads="1"/>
            </p:cNvPicPr>
            <p:nvPr/>
          </p:nvPicPr>
          <p:blipFill>
            <a:blip r:embed="rId3" cstate="print">
              <a:lum bright="-56000"/>
            </a:blip>
            <a:srcRect l="21375" r="19867" b="87965"/>
            <a:stretch>
              <a:fillRect/>
            </a:stretch>
          </p:blipFill>
          <p:spPr bwMode="gray">
            <a:xfrm flipH="1">
              <a:off x="2187" y="3004"/>
              <a:ext cx="247" cy="291"/>
            </a:xfrm>
            <a:prstGeom prst="rect">
              <a:avLst/>
            </a:prstGeom>
            <a:noFill/>
          </p:spPr>
        </p:pic>
      </p:grpSp>
      <p:grpSp>
        <p:nvGrpSpPr>
          <p:cNvPr id="6" name="Group 23"/>
          <p:cNvGrpSpPr>
            <a:grpSpLocks/>
          </p:cNvGrpSpPr>
          <p:nvPr/>
        </p:nvGrpSpPr>
        <p:grpSpPr bwMode="auto">
          <a:xfrm>
            <a:off x="6132395" y="3086334"/>
            <a:ext cx="818823" cy="889260"/>
            <a:chOff x="2185" y="2973"/>
            <a:chExt cx="252" cy="324"/>
          </a:xfrm>
        </p:grpSpPr>
        <p:sp>
          <p:nvSpPr>
            <p:cNvPr id="45" name="Rectangle 24"/>
            <p:cNvSpPr>
              <a:spLocks noChangeArrowheads="1"/>
            </p:cNvSpPr>
            <p:nvPr/>
          </p:nvSpPr>
          <p:spPr bwMode="gray">
            <a:xfrm>
              <a:off x="2185" y="2973"/>
              <a:ext cx="252" cy="324"/>
            </a:xfrm>
            <a:prstGeom prst="rect">
              <a:avLst/>
            </a:prstGeom>
            <a:gradFill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100000">
                  <a:srgbClr val="DDDDDD">
                    <a:gamma/>
                    <a:tint val="27059"/>
                    <a:invGamma/>
                    <a:alpha val="80000"/>
                  </a:srgbClr>
                </a:gs>
              </a:gsLst>
              <a:lin ang="5400000" scaled="1"/>
            </a:gradFill>
            <a:ln w="9525">
              <a:solidFill>
                <a:schemeClr val="accent6"/>
              </a:solidFill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46" name="Freeform 53"/>
            <p:cNvPicPr>
              <a:picLocks noEditPoints="1" noChangeArrowheads="1"/>
            </p:cNvPicPr>
            <p:nvPr/>
          </p:nvPicPr>
          <p:blipFill>
            <a:blip r:embed="rId3" cstate="print">
              <a:lum bright="-56000"/>
            </a:blip>
            <a:srcRect l="21375" r="19867" b="87965"/>
            <a:stretch>
              <a:fillRect/>
            </a:stretch>
          </p:blipFill>
          <p:spPr bwMode="gray">
            <a:xfrm flipH="1">
              <a:off x="2187" y="3004"/>
              <a:ext cx="247" cy="291"/>
            </a:xfrm>
            <a:prstGeom prst="rect">
              <a:avLst/>
            </a:prstGeom>
            <a:noFill/>
          </p:spPr>
        </p:pic>
      </p:grpSp>
      <p:sp>
        <p:nvSpPr>
          <p:cNvPr id="47" name="Rectangle 16"/>
          <p:cNvSpPr>
            <a:spLocks noChangeArrowheads="1"/>
          </p:cNvSpPr>
          <p:nvPr/>
        </p:nvSpPr>
        <p:spPr bwMode="gray">
          <a:xfrm>
            <a:off x="616373" y="4690962"/>
            <a:ext cx="2496698" cy="862113"/>
          </a:xfrm>
          <a:prstGeom prst="rect">
            <a:avLst/>
          </a:prstGeom>
          <a:gradFill flip="none" rotWithShape="1">
            <a:gsLst>
              <a:gs pos="0">
                <a:srgbClr val="DDDDDD"/>
              </a:gs>
              <a:gs pos="42000">
                <a:srgbClr val="FFFFFF"/>
              </a:gs>
              <a:gs pos="100000">
                <a:srgbClr val="FFFFFF"/>
              </a:gs>
            </a:gsLst>
            <a:lin ang="5400000" scaled="1"/>
            <a:tileRect/>
          </a:gradFill>
          <a:ln>
            <a:solidFill>
              <a:srgbClr val="969696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l">
              <a:rot lat="0" lon="0" rev="17400000"/>
            </a:lightRig>
          </a:scene3d>
          <a:sp3d>
            <a:bevelT w="88900" h="88900"/>
          </a:sp3d>
        </p:spPr>
        <p:txBody>
          <a:bodyPr rtlCol="0" anchor="ctr"/>
          <a:lstStyle/>
          <a:p>
            <a:pPr algn="ctr">
              <a:defRPr/>
            </a:pPr>
            <a:endParaRPr lang="en-US" kern="0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48" name="Round Same Side Corner Rectangle 47"/>
          <p:cNvSpPr/>
          <p:nvPr/>
        </p:nvSpPr>
        <p:spPr bwMode="gray">
          <a:xfrm>
            <a:off x="610073" y="4333278"/>
            <a:ext cx="2509297" cy="355888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tIns="0" rtlCol="0" anchor="ctr"/>
          <a:lstStyle/>
          <a:p>
            <a:pPr algn="ctr">
              <a:defRPr/>
            </a:pPr>
            <a:r>
              <a:rPr lang="en-US" b="1" dirty="0" smtClean="0">
                <a:effectLst>
                  <a:glow rad="63500">
                    <a:schemeClr val="accent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Label 1</a:t>
            </a:r>
            <a:endParaRPr lang="en-US" b="1" dirty="0">
              <a:effectLst>
                <a:glow rad="63500">
                  <a:schemeClr val="accent2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50" name="Rectangle 16"/>
          <p:cNvSpPr>
            <a:spLocks noChangeArrowheads="1"/>
          </p:cNvSpPr>
          <p:nvPr/>
        </p:nvSpPr>
        <p:spPr bwMode="gray">
          <a:xfrm>
            <a:off x="3335876" y="4690962"/>
            <a:ext cx="2496698" cy="862113"/>
          </a:xfrm>
          <a:prstGeom prst="rect">
            <a:avLst/>
          </a:prstGeom>
          <a:gradFill flip="none" rotWithShape="1">
            <a:gsLst>
              <a:gs pos="0">
                <a:srgbClr val="DDDDDD"/>
              </a:gs>
              <a:gs pos="42000">
                <a:srgbClr val="FFFFFF"/>
              </a:gs>
              <a:gs pos="100000">
                <a:srgbClr val="FFFFFF"/>
              </a:gs>
            </a:gsLst>
            <a:lin ang="5400000" scaled="1"/>
            <a:tileRect/>
          </a:gradFill>
          <a:ln>
            <a:solidFill>
              <a:srgbClr val="969696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l">
              <a:rot lat="0" lon="0" rev="17400000"/>
            </a:lightRig>
          </a:scene3d>
          <a:sp3d>
            <a:bevelT w="88900" h="88900"/>
          </a:sp3d>
        </p:spPr>
        <p:txBody>
          <a:bodyPr rtlCol="0" anchor="ctr"/>
          <a:lstStyle/>
          <a:p>
            <a:pPr algn="ctr">
              <a:defRPr/>
            </a:pPr>
            <a:endParaRPr lang="en-US" kern="0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51" name="Round Same Side Corner Rectangle 50"/>
          <p:cNvSpPr/>
          <p:nvPr/>
        </p:nvSpPr>
        <p:spPr bwMode="gray">
          <a:xfrm>
            <a:off x="3329576" y="4333278"/>
            <a:ext cx="2509297" cy="355888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tIns="0" rtlCol="0" anchor="ctr"/>
          <a:lstStyle/>
          <a:p>
            <a:pPr algn="ctr">
              <a:defRPr/>
            </a:pPr>
            <a:r>
              <a:rPr lang="en-US" b="1" dirty="0" smtClean="0">
                <a:effectLst>
                  <a:glow rad="63500">
                    <a:schemeClr val="accent4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Label 2</a:t>
            </a:r>
            <a:endParaRPr lang="en-US" b="1" dirty="0">
              <a:effectLst>
                <a:glow rad="63500">
                  <a:schemeClr val="accent4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52" name="Rectangle 16"/>
          <p:cNvSpPr>
            <a:spLocks noChangeArrowheads="1"/>
          </p:cNvSpPr>
          <p:nvPr/>
        </p:nvSpPr>
        <p:spPr bwMode="gray">
          <a:xfrm>
            <a:off x="6044957" y="4690962"/>
            <a:ext cx="2496698" cy="862113"/>
          </a:xfrm>
          <a:prstGeom prst="rect">
            <a:avLst/>
          </a:prstGeom>
          <a:gradFill flip="none" rotWithShape="1">
            <a:gsLst>
              <a:gs pos="0">
                <a:srgbClr val="DDDDDD"/>
              </a:gs>
              <a:gs pos="42000">
                <a:srgbClr val="FFFFFF"/>
              </a:gs>
              <a:gs pos="100000">
                <a:srgbClr val="FFFFFF"/>
              </a:gs>
            </a:gsLst>
            <a:lin ang="5400000" scaled="1"/>
            <a:tileRect/>
          </a:gradFill>
          <a:ln>
            <a:solidFill>
              <a:srgbClr val="969696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contrasting" dir="tl">
              <a:rot lat="0" lon="0" rev="17400000"/>
            </a:lightRig>
          </a:scene3d>
          <a:sp3d>
            <a:bevelT w="88900" h="88900"/>
          </a:sp3d>
        </p:spPr>
        <p:txBody>
          <a:bodyPr rtlCol="0" anchor="ctr"/>
          <a:lstStyle/>
          <a:p>
            <a:pPr algn="ctr">
              <a:defRPr/>
            </a:pPr>
            <a:endParaRPr lang="en-US" kern="0" dirty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53" name="Round Same Side Corner Rectangle 52"/>
          <p:cNvSpPr/>
          <p:nvPr/>
        </p:nvSpPr>
        <p:spPr bwMode="gray">
          <a:xfrm>
            <a:off x="6038657" y="4333278"/>
            <a:ext cx="2509297" cy="355888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tIns="0" rtlCol="0" anchor="ctr"/>
          <a:lstStyle/>
          <a:p>
            <a:pPr algn="ctr">
              <a:defRPr/>
            </a:pPr>
            <a:r>
              <a:rPr lang="en-US" b="1" dirty="0" smtClean="0">
                <a:effectLst>
                  <a:glow rad="63500">
                    <a:schemeClr val="accent6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Label 3</a:t>
            </a:r>
            <a:endParaRPr lang="en-US" b="1" dirty="0">
              <a:effectLst>
                <a:glow rad="63500">
                  <a:schemeClr val="accent6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grpSp>
        <p:nvGrpSpPr>
          <p:cNvPr id="7" name="Group 56"/>
          <p:cNvGrpSpPr/>
          <p:nvPr/>
        </p:nvGrpSpPr>
        <p:grpSpPr>
          <a:xfrm>
            <a:off x="3423788" y="3086334"/>
            <a:ext cx="818823" cy="889260"/>
            <a:chOff x="3429000" y="3810000"/>
            <a:chExt cx="400050" cy="514350"/>
          </a:xfrm>
        </p:grpSpPr>
        <p:sp>
          <p:nvSpPr>
            <p:cNvPr id="58" name="Rectangle 54"/>
            <p:cNvSpPr>
              <a:spLocks noChangeArrowheads="1"/>
            </p:cNvSpPr>
            <p:nvPr/>
          </p:nvSpPr>
          <p:spPr bwMode="gray">
            <a:xfrm>
              <a:off x="3429000" y="3810000"/>
              <a:ext cx="400050" cy="514350"/>
            </a:xfrm>
            <a:prstGeom prst="rect">
              <a:avLst/>
            </a:prstGeom>
            <a:gradFill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rgbClr val="DDDDDD">
                    <a:gamma/>
                    <a:tint val="27059"/>
                    <a:invGamma/>
                    <a:alpha val="80000"/>
                  </a:srgbClr>
                </a:gs>
              </a:gsLst>
              <a:lin ang="5400000" scaled="1"/>
            </a:gradFill>
            <a:ln w="9525">
              <a:solidFill>
                <a:schemeClr val="accent4"/>
              </a:solidFill>
              <a:miter lim="800000"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59" name="Freeform 43"/>
            <p:cNvPicPr>
              <a:picLocks noChangeArrowheads="1"/>
            </p:cNvPicPr>
            <p:nvPr/>
          </p:nvPicPr>
          <p:blipFill>
            <a:blip r:embed="rId4" cstate="print">
              <a:lum bright="-56000"/>
            </a:blip>
            <a:srcRect l="17645" t="-1457" r="43884" b="89429"/>
            <a:stretch>
              <a:fillRect/>
            </a:stretch>
          </p:blipFill>
          <p:spPr bwMode="gray">
            <a:xfrm>
              <a:off x="3430588" y="3844925"/>
              <a:ext cx="334963" cy="477838"/>
            </a:xfrm>
            <a:prstGeom prst="rect">
              <a:avLst/>
            </a:prstGeom>
            <a:noFill/>
          </p:spPr>
        </p:pic>
      </p:grpSp>
      <p:sp>
        <p:nvSpPr>
          <p:cNvPr id="60" name="Rectangle 11"/>
          <p:cNvSpPr>
            <a:spLocks noChangeArrowheads="1"/>
          </p:cNvSpPr>
          <p:nvPr/>
        </p:nvSpPr>
        <p:spPr bwMode="gray">
          <a:xfrm>
            <a:off x="4276336" y="3460894"/>
            <a:ext cx="1559139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5F5F5F"/>
              </a:buClr>
              <a:buSzPts val="12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Chữ</a:t>
            </a:r>
            <a:endParaRPr lang="en-US" sz="1400" dirty="0" smtClean="0">
              <a:solidFill>
                <a:srgbClr val="000000"/>
              </a:solidFill>
            </a:endParaRPr>
          </a:p>
        </p:txBody>
      </p:sp>
      <p:sp>
        <p:nvSpPr>
          <p:cNvPr id="61" name="Rectangle 11"/>
          <p:cNvSpPr>
            <a:spLocks noChangeArrowheads="1"/>
          </p:cNvSpPr>
          <p:nvPr/>
        </p:nvSpPr>
        <p:spPr bwMode="gray">
          <a:xfrm>
            <a:off x="6971911" y="3460894"/>
            <a:ext cx="1559139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rgbClr val="5F5F5F"/>
              </a:buClr>
              <a:buSzPts val="12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Chữ</a:t>
            </a:r>
            <a:endParaRPr lang="en-US" sz="1400" dirty="0" smtClean="0">
              <a:solidFill>
                <a:srgbClr val="000000"/>
              </a:solidFill>
            </a:endParaRPr>
          </a:p>
        </p:txBody>
      </p:sp>
      <p:sp>
        <p:nvSpPr>
          <p:cNvPr id="62" name="Rectangle 11"/>
          <p:cNvSpPr>
            <a:spLocks noChangeArrowheads="1"/>
          </p:cNvSpPr>
          <p:nvPr/>
        </p:nvSpPr>
        <p:spPr bwMode="gray">
          <a:xfrm>
            <a:off x="628650" y="4762500"/>
            <a:ext cx="2438400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5F5F5F"/>
              </a:buClr>
              <a:buSzPts val="12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Chữ</a:t>
            </a:r>
            <a:endParaRPr lang="en-US" sz="1400" dirty="0" smtClean="0">
              <a:solidFill>
                <a:srgbClr val="000000"/>
              </a:solidFill>
            </a:endParaRPr>
          </a:p>
        </p:txBody>
      </p:sp>
      <p:sp>
        <p:nvSpPr>
          <p:cNvPr id="65" name="Rectangle 11"/>
          <p:cNvSpPr>
            <a:spLocks noChangeArrowheads="1"/>
          </p:cNvSpPr>
          <p:nvPr/>
        </p:nvSpPr>
        <p:spPr bwMode="gray">
          <a:xfrm>
            <a:off x="3352800" y="4762500"/>
            <a:ext cx="2438400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5F5F5F"/>
              </a:buClr>
              <a:buSzPts val="12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Chữ</a:t>
            </a:r>
            <a:endParaRPr lang="en-US" sz="1400" dirty="0" smtClean="0">
              <a:solidFill>
                <a:srgbClr val="000000"/>
              </a:solidFill>
            </a:endParaRPr>
          </a:p>
        </p:txBody>
      </p:sp>
      <p:sp>
        <p:nvSpPr>
          <p:cNvPr id="66" name="Rectangle 11"/>
          <p:cNvSpPr>
            <a:spLocks noChangeArrowheads="1"/>
          </p:cNvSpPr>
          <p:nvPr/>
        </p:nvSpPr>
        <p:spPr bwMode="gray">
          <a:xfrm>
            <a:off x="6067425" y="4762500"/>
            <a:ext cx="2438400" cy="30777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>
                <a:srgbClr val="5F5F5F"/>
              </a:buClr>
              <a:buSzPts val="1200"/>
              <a:buFont typeface="Arial" pitchFamily="34" charset="0"/>
              <a:buChar char="•"/>
            </a:pPr>
            <a:r>
              <a:rPr lang="en-US" sz="1400" smtClean="0">
                <a:solidFill>
                  <a:srgbClr val="000000"/>
                </a:solidFill>
              </a:rPr>
              <a:t>Chữ</a:t>
            </a:r>
            <a:endParaRPr lang="en-US" sz="1400" dirty="0" smtClean="0">
              <a:solidFill>
                <a:srgbClr val="000000"/>
              </a:solidFill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1066752" y="5816731"/>
            <a:ext cx="69009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00"/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sz="2000" b="1" dirty="0" smtClean="0">
                <a:solidFill>
                  <a:srgbClr val="000000"/>
                </a:solidFill>
                <a:cs typeface="Arial" pitchFamily="34" charset="0"/>
              </a:rPr>
              <a:t>This text can be replaced with your own text.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5" name="Text Box 9"/>
          <p:cNvSpPr txBox="1">
            <a:spLocks noChangeArrowheads="1"/>
          </p:cNvSpPr>
          <p:nvPr/>
        </p:nvSpPr>
        <p:spPr bwMode="gray">
          <a:xfrm>
            <a:off x="809625" y="5792788"/>
            <a:ext cx="7667625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dirty="0" smtClean="0">
                <a:cs typeface="Arial" pitchFamily="34" charset="0"/>
              </a:rPr>
              <a:t>This is placeholder text. This text can be replaced with your own text.</a:t>
            </a:r>
          </a:p>
        </p:txBody>
      </p:sp>
      <p:graphicFrame>
        <p:nvGraphicFramePr>
          <p:cNvPr id="36" name="Group 3"/>
          <p:cNvGraphicFramePr>
            <a:graphicFrameLocks noGrp="1"/>
          </p:cNvGraphicFramePr>
          <p:nvPr/>
        </p:nvGraphicFramePr>
        <p:xfrm>
          <a:off x="703263" y="2638425"/>
          <a:ext cx="7672387" cy="3143250"/>
        </p:xfrm>
        <a:graphic>
          <a:graphicData uri="http://schemas.openxmlformats.org/drawingml/2006/table">
            <a:tbl>
              <a:tblPr/>
              <a:tblGrid>
                <a:gridCol w="2152650"/>
                <a:gridCol w="1103312"/>
                <a:gridCol w="1104900"/>
                <a:gridCol w="1103313"/>
                <a:gridCol w="1104900"/>
                <a:gridCol w="1103312"/>
              </a:tblGrid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rgbClr val="FFFFFF"/>
                          </a:solidFill>
                        </a:rPr>
                        <a:t>Component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rgbClr val="FFFFFF"/>
                          </a:solidFill>
                        </a:rPr>
                        <a:t>Value1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smtClean="0">
                          <a:solidFill>
                            <a:srgbClr val="FFFFFF"/>
                          </a:solidFill>
                        </a:rPr>
                        <a:t>Value1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smtClean="0">
                          <a:solidFill>
                            <a:srgbClr val="FFFFFF"/>
                          </a:solidFill>
                        </a:rPr>
                        <a:t>Value1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rgbClr val="FFFFFF"/>
                          </a:solidFill>
                        </a:rPr>
                        <a:t>Value1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latin typeface="Arial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Result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rebuchet MS" pitchFamily="34" charset="0"/>
                        <a:ea typeface="Arial Unicode MS" pitchFamily="34" charset="-128"/>
                        <a:cs typeface="Arial Unicode MS" pitchFamily="34" charset="-128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/>
                        <a:t>Component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90%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/>
                        <a:t>Component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20.4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50%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30000"/>
                      </a:schemeClr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/>
                        <a:t>Component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15.2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30.6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70%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/>
                        <a:t>Component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20.3%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30000"/>
                      </a:schemeClr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/>
                        <a:t>Component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20.6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45.6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60%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/>
                        <a:t>Component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3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18.6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51.2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6.3%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30000"/>
                      </a:schemeClr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 smtClean="0"/>
                        <a:t>Component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21.5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>
                        <a:alpha val="60001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50%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 smtClean="0">
                          <a:solidFill>
                            <a:srgbClr val="FFFFFF"/>
                          </a:solidFill>
                        </a:rPr>
                        <a:t>Component</a:t>
                      </a:r>
                      <a:endParaRPr lang="en-US" sz="1600" b="1" i="0" u="none" strike="noStrike" dirty="0">
                        <a:solidFill>
                          <a:srgbClr val="FFFFFF"/>
                        </a:solidFill>
                        <a:latin typeface="Arial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63.2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190.5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130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115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rebuchet MS" pitchFamily="34" charset="0"/>
                          <a:ea typeface="Arial Unicode MS" pitchFamily="34" charset="-128"/>
                          <a:cs typeface="Arial Unicode MS" pitchFamily="34" charset="-128"/>
                        </a:rPr>
                        <a:t>50%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sp>
        <p:nvSpPr>
          <p:cNvPr id="38" name="Rectangle 37"/>
          <p:cNvSpPr/>
          <p:nvPr/>
        </p:nvSpPr>
        <p:spPr>
          <a:xfrm>
            <a:off x="1143000" y="1828800"/>
            <a:ext cx="69009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00"/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sz="2000" b="1" dirty="0" smtClean="0">
                <a:solidFill>
                  <a:srgbClr val="000000"/>
                </a:solidFill>
                <a:cs typeface="Arial" pitchFamily="34" charset="0"/>
              </a:rPr>
              <a:t>This text can be replaced with your own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2057400"/>
            <a:ext cx="5867400" cy="838200"/>
          </a:xfrm>
        </p:spPr>
        <p:txBody>
          <a:bodyPr>
            <a:normAutofit/>
          </a:bodyPr>
          <a:lstStyle/>
          <a:p>
            <a:r>
              <a:rPr lang="en-US" sz="2400" smtClean="0"/>
              <a:t>Thêm tiêu đề</a:t>
            </a:r>
            <a:endParaRPr lang="en-US" sz="240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z="6600" smtClean="0"/>
              <a:t>Cảm ơn</a:t>
            </a:r>
            <a:endParaRPr lang="en-US" sz="6600" dirty="0"/>
          </a:p>
        </p:txBody>
      </p:sp>
      <p:sp>
        <p:nvSpPr>
          <p:cNvPr id="5" name="Text Box 14"/>
          <p:cNvSpPr txBox="1">
            <a:spLocks noChangeArrowheads="1"/>
          </p:cNvSpPr>
          <p:nvPr/>
        </p:nvSpPr>
        <p:spPr bwMode="gray">
          <a:xfrm>
            <a:off x="457200" y="6019800"/>
            <a:ext cx="16002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400" b="1" dirty="0" smtClean="0"/>
              <a:t>L.O.G.O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Custom 98">
      <a:dk1>
        <a:srgbClr val="000000"/>
      </a:dk1>
      <a:lt1>
        <a:srgbClr val="FFFFFF"/>
      </a:lt1>
      <a:dk2>
        <a:srgbClr val="703098"/>
      </a:dk2>
      <a:lt2>
        <a:srgbClr val="F4F0F6"/>
      </a:lt2>
      <a:accent1>
        <a:srgbClr val="44BCBC"/>
      </a:accent1>
      <a:accent2>
        <a:srgbClr val="839FDD"/>
      </a:accent2>
      <a:accent3>
        <a:srgbClr val="C28EE2"/>
      </a:accent3>
      <a:accent4>
        <a:srgbClr val="ED879D"/>
      </a:accent4>
      <a:accent5>
        <a:srgbClr val="E0B05A"/>
      </a:accent5>
      <a:accent6>
        <a:srgbClr val="A7A676"/>
      </a:accent6>
      <a:hlink>
        <a:srgbClr val="83BD35"/>
      </a:hlink>
      <a:folHlink>
        <a:srgbClr val="FA8AB5"/>
      </a:folHlink>
    </a:clrScheme>
    <a:fontScheme name="Custom 3">
      <a:majorFont>
        <a:latin typeface="Trebuchet MS"/>
        <a:ea typeface=""/>
        <a:cs typeface=""/>
      </a:majorFont>
      <a:minorFont>
        <a:latin typeface="Calibri"/>
        <a:ea typeface=""/>
        <a:cs typeface="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519</TotalTime>
  <Words>935</Words>
  <Application>Microsoft Office PowerPoint</Application>
  <PresentationFormat>On-screen Show (4:3)</PresentationFormat>
  <Paragraphs>381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 Unicode MS</vt:lpstr>
      <vt:lpstr>Arial</vt:lpstr>
      <vt:lpstr>Calibri</vt:lpstr>
      <vt:lpstr>Trebuchet MS</vt:lpstr>
      <vt:lpstr>Verdana</vt:lpstr>
      <vt:lpstr>Wingdings</vt:lpstr>
      <vt:lpstr>Wingdings 2</vt:lpstr>
      <vt:lpstr>Deluxe</vt:lpstr>
      <vt:lpstr>Thêm tiêu đề</vt:lpstr>
      <vt:lpstr>Thêm tiêu đề</vt:lpstr>
      <vt:lpstr>Gợi ý</vt:lpstr>
      <vt:lpstr>Thêm tiêu đề</vt:lpstr>
      <vt:lpstr>Thêm văn bản </vt:lpstr>
      <vt:lpstr>Thêm tiêu đề</vt:lpstr>
      <vt:lpstr>Thêm văn bản </vt:lpstr>
      <vt:lpstr>Thêm tiêu đề</vt:lpstr>
      <vt:lpstr>Thêm tiêu đề</vt:lpstr>
      <vt:lpstr>Thêm tiêu đề</vt:lpstr>
      <vt:lpstr>Thêm tiêu đề</vt:lpstr>
      <vt:lpstr>Thêm văn bản </vt:lpstr>
      <vt:lpstr>Thêm văn bản </vt:lpstr>
      <vt:lpstr>Thêm văn bản </vt:lpstr>
      <vt:lpstr>Thêm tiêu đề</vt:lpstr>
      <vt:lpstr>Thêm văn bản </vt:lpstr>
      <vt:lpstr>Thêm văn bản </vt:lpstr>
      <vt:lpstr>Thêm tiêu đề</vt:lpstr>
      <vt:lpstr>Thêm tiêu đề</vt:lpstr>
      <vt:lpstr>Cảm ơn</vt:lpstr>
    </vt:vector>
  </TitlesOfParts>
  <Company>guild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Eyun_work</dc:creator>
  <cp:lastModifiedBy>User</cp:lastModifiedBy>
  <cp:revision>59</cp:revision>
  <dcterms:created xsi:type="dcterms:W3CDTF">2012-02-03T09:20:37Z</dcterms:created>
  <dcterms:modified xsi:type="dcterms:W3CDTF">2016-03-14T06:57:13Z</dcterms:modified>
</cp:coreProperties>
</file>