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70" d="100"/>
          <a:sy n="70" d="100"/>
        </p:scale>
        <p:origin x="135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0"/>
      <c:rotY val="10"/>
      <c:depthPercent val="100"/>
      <c:rAngAx val="1"/>
    </c:view3D>
    <c:floor>
      <c:thickness val="0"/>
      <c:spPr>
        <a:noFill/>
        <a:ln>
          <a:noFill/>
        </a:ln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448853432794879"/>
          <c:y val="3.6988487234550234E-2"/>
          <c:w val="0.80673953584749269"/>
          <c:h val="0.8100820209973753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92000"/>
                    <a:satMod val="170000"/>
                  </a:schemeClr>
                </a:gs>
                <a:gs pos="15000">
                  <a:schemeClr val="accent6">
                    <a:tint val="92000"/>
                    <a:shade val="99000"/>
                    <a:satMod val="170000"/>
                  </a:schemeClr>
                </a:gs>
                <a:gs pos="62000">
                  <a:schemeClr val="accent6">
                    <a:tint val="96000"/>
                    <a:shade val="80000"/>
                    <a:satMod val="170000"/>
                  </a:schemeClr>
                </a:gs>
                <a:gs pos="97000">
                  <a:schemeClr val="accent6">
                    <a:tint val="98000"/>
                    <a:shade val="63000"/>
                    <a:satMod val="170000"/>
                  </a:schemeClr>
                </a:gs>
                <a:gs pos="100000">
                  <a:schemeClr val="accent6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6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30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tint val="92000"/>
                    <a:satMod val="170000"/>
                  </a:schemeClr>
                </a:gs>
                <a:gs pos="15000">
                  <a:schemeClr val="accent5">
                    <a:tint val="92000"/>
                    <a:shade val="99000"/>
                    <a:satMod val="170000"/>
                  </a:schemeClr>
                </a:gs>
                <a:gs pos="62000">
                  <a:schemeClr val="accent5">
                    <a:tint val="96000"/>
                    <a:shade val="80000"/>
                    <a:satMod val="170000"/>
                  </a:schemeClr>
                </a:gs>
                <a:gs pos="97000">
                  <a:schemeClr val="accent5">
                    <a:tint val="98000"/>
                    <a:shade val="63000"/>
                    <a:satMod val="170000"/>
                  </a:schemeClr>
                </a:gs>
                <a:gs pos="100000">
                  <a:schemeClr val="accent5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5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2000"/>
                    <a:satMod val="170000"/>
                  </a:schemeClr>
                </a:gs>
                <a:gs pos="15000">
                  <a:schemeClr val="accent4">
                    <a:tint val="92000"/>
                    <a:shade val="99000"/>
                    <a:satMod val="170000"/>
                  </a:schemeClr>
                </a:gs>
                <a:gs pos="62000">
                  <a:schemeClr val="accent4">
                    <a:tint val="96000"/>
                    <a:shade val="80000"/>
                    <a:satMod val="170000"/>
                  </a:schemeClr>
                </a:gs>
                <a:gs pos="97000">
                  <a:schemeClr val="accent4">
                    <a:tint val="98000"/>
                    <a:shade val="63000"/>
                    <a:satMod val="170000"/>
                  </a:schemeClr>
                </a:gs>
                <a:gs pos="100000">
                  <a:schemeClr val="accent4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4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2000"/>
                    <a:satMod val="170000"/>
                  </a:schemeClr>
                </a:gs>
                <a:gs pos="15000">
                  <a:schemeClr val="accent3">
                    <a:tint val="92000"/>
                    <a:shade val="99000"/>
                    <a:satMod val="170000"/>
                  </a:schemeClr>
                </a:gs>
                <a:gs pos="62000">
                  <a:schemeClr val="accent3">
                    <a:tint val="96000"/>
                    <a:shade val="80000"/>
                    <a:satMod val="170000"/>
                  </a:schemeClr>
                </a:gs>
                <a:gs pos="97000">
                  <a:schemeClr val="accent3">
                    <a:tint val="98000"/>
                    <a:shade val="63000"/>
                    <a:satMod val="170000"/>
                  </a:schemeClr>
                </a:gs>
                <a:gs pos="100000">
                  <a:schemeClr val="accent3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3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Series 5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2000"/>
                    <a:satMod val="170000"/>
                  </a:schemeClr>
                </a:gs>
                <a:gs pos="15000">
                  <a:schemeClr val="accent2">
                    <a:tint val="92000"/>
                    <a:shade val="99000"/>
                    <a:satMod val="170000"/>
                  </a:schemeClr>
                </a:gs>
                <a:gs pos="62000">
                  <a:schemeClr val="accent2">
                    <a:tint val="96000"/>
                    <a:shade val="80000"/>
                    <a:satMod val="170000"/>
                  </a:schemeClr>
                </a:gs>
                <a:gs pos="97000">
                  <a:schemeClr val="accent2">
                    <a:tint val="98000"/>
                    <a:shade val="63000"/>
                    <a:satMod val="170000"/>
                  </a:schemeClr>
                </a:gs>
                <a:gs pos="100000">
                  <a:schemeClr val="accent2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2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Sheet1!$F$2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7"/>
        <c:gapDepth val="382"/>
        <c:shape val="cylinder"/>
        <c:axId val="241025680"/>
        <c:axId val="241018400"/>
        <c:axId val="0"/>
      </c:bar3DChart>
      <c:catAx>
        <c:axId val="24102568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txPr>
          <a:bodyPr/>
          <a:lstStyle/>
          <a:p>
            <a:pPr>
              <a:defRPr sz="1600"/>
            </a:pPr>
            <a:endParaRPr lang="vi-VN"/>
          </a:p>
        </c:txPr>
        <c:crossAx val="241018400"/>
        <c:crosses val="autoZero"/>
        <c:auto val="1"/>
        <c:lblAlgn val="ctr"/>
        <c:lblOffset val="50"/>
        <c:noMultiLvlLbl val="0"/>
      </c:catAx>
      <c:valAx>
        <c:axId val="24101840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vi-VN"/>
          </a:p>
        </c:txPr>
        <c:crossAx val="2410256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vi-V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5"/>
      <c:hPercent val="80"/>
      <c:rotY val="29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6190476190476197E-2"/>
          <c:y val="0.16306954436450838"/>
          <c:w val="0.8476190476190677"/>
          <c:h val="0.6738609112710009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explosion val="3"/>
          <c:dLbls>
            <c:dLbl>
              <c:idx val="0"/>
              <c:layout>
                <c:manualLayout>
                  <c:x val="0.15128891803405164"/>
                  <c:y val="5.757981744819210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0329934605674792E-2"/>
                  <c:y val="0.14103372871161307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16114425684542738"/>
                  <c:y val="-0.24996074631657195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4988379514410091"/>
                  <c:y val="-0.17560046141016444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rgbClr val="FFFFFF"/>
                    </a:solidFill>
                  </a:defRPr>
                </a:pPr>
                <a:endParaRPr lang="vi-V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Sheet1!$B$1:$E$1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10</c:v>
                </c:pt>
                <c:pt idx="1">
                  <c:v>20</c:v>
                </c:pt>
                <c:pt idx="2">
                  <c:v>45</c:v>
                </c:pt>
                <c:pt idx="3">
                  <c:v>25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West</c:v>
                </c:pt>
              </c:strCache>
            </c:strRef>
          </c:tx>
          <c:explosion val="3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Sheet1!$B$1:$E$1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30.6</c:v>
                </c:pt>
                <c:pt idx="1">
                  <c:v>38.6</c:v>
                </c:pt>
                <c:pt idx="2">
                  <c:v>34.6</c:v>
                </c:pt>
                <c:pt idx="3">
                  <c:v>31.6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North</c:v>
                </c:pt>
              </c:strCache>
            </c:strRef>
          </c:tx>
          <c:explosion val="3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Sheet1!$B$1:$E$1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45.9</c:v>
                </c:pt>
                <c:pt idx="1">
                  <c:v>46.9</c:v>
                </c:pt>
                <c:pt idx="2">
                  <c:v>45</c:v>
                </c:pt>
                <c:pt idx="3">
                  <c:v>43.9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vi-V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E02498-A635-4071-A12A-33B63ACE841A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AB308F-6AB7-4DBE-A9C3-3DEE36B66A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6642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335422-A857-483B-827D-B6DF2DDF3C56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639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3391D1-E506-40AF-B98E-003725CDD9E3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6029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0A3C2-C4A2-41DD-86C6-57DBABB96243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4611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3256B1-7D63-4323-9F4B-9E2C7793B3F7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398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50" name="Rectangle 186"/>
          <p:cNvSpPr>
            <a:spLocks noChangeArrowheads="1"/>
          </p:cNvSpPr>
          <p:nvPr userDrawn="1"/>
        </p:nvSpPr>
        <p:spPr bwMode="gray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49000">
                <a:schemeClr val="accent1">
                  <a:alpha val="5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7051" name="Group 187"/>
          <p:cNvGrpSpPr>
            <a:grpSpLocks/>
          </p:cNvGrpSpPr>
          <p:nvPr userDrawn="1"/>
        </p:nvGrpSpPr>
        <p:grpSpPr bwMode="gray">
          <a:xfrm>
            <a:off x="0" y="0"/>
            <a:ext cx="9144000" cy="5229225"/>
            <a:chOff x="0" y="0"/>
            <a:chExt cx="5760" cy="3294"/>
          </a:xfrm>
        </p:grpSpPr>
        <p:grpSp>
          <p:nvGrpSpPr>
            <p:cNvPr id="37052" name="Group 188"/>
            <p:cNvGrpSpPr>
              <a:grpSpLocks/>
            </p:cNvGrpSpPr>
            <p:nvPr userDrawn="1"/>
          </p:nvGrpSpPr>
          <p:grpSpPr bwMode="gray">
            <a:xfrm>
              <a:off x="0" y="0"/>
              <a:ext cx="5760" cy="3294"/>
              <a:chOff x="0" y="0"/>
              <a:chExt cx="5760" cy="3294"/>
            </a:xfrm>
          </p:grpSpPr>
          <p:pic>
            <p:nvPicPr>
              <p:cNvPr id="37053" name="Picture 189" descr="8"/>
              <p:cNvPicPr>
                <a:picLocks noChangeAspect="1" noChangeArrowheads="1"/>
              </p:cNvPicPr>
              <p:nvPr userDrawn="1"/>
            </p:nvPicPr>
            <p:blipFill>
              <a:blip r:embed="rId2" cstate="print"/>
              <a:srcRect/>
              <a:stretch>
                <a:fillRect/>
              </a:stretch>
            </p:blipFill>
            <p:spPr bwMode="gray">
              <a:xfrm>
                <a:off x="0" y="0"/>
                <a:ext cx="4785" cy="3294"/>
              </a:xfrm>
              <a:prstGeom prst="rect">
                <a:avLst/>
              </a:prstGeom>
              <a:noFill/>
            </p:spPr>
          </p:pic>
          <p:pic>
            <p:nvPicPr>
              <p:cNvPr id="37054" name="Picture 190" descr="6"/>
              <p:cNvPicPr>
                <a:picLocks noChangeAspect="1" noChangeArrowheads="1"/>
              </p:cNvPicPr>
              <p:nvPr userDrawn="1"/>
            </p:nvPicPr>
            <p:blipFill>
              <a:blip r:embed="rId3" cstate="print"/>
              <a:srcRect/>
              <a:stretch>
                <a:fillRect/>
              </a:stretch>
            </p:blipFill>
            <p:spPr bwMode="gray">
              <a:xfrm>
                <a:off x="0" y="0"/>
                <a:ext cx="5760" cy="2526"/>
              </a:xfrm>
              <a:prstGeom prst="rect">
                <a:avLst/>
              </a:prstGeom>
              <a:noFill/>
            </p:spPr>
          </p:pic>
        </p:grpSp>
        <p:grpSp>
          <p:nvGrpSpPr>
            <p:cNvPr id="37055" name="Group 191"/>
            <p:cNvGrpSpPr>
              <a:grpSpLocks/>
            </p:cNvGrpSpPr>
            <p:nvPr userDrawn="1"/>
          </p:nvGrpSpPr>
          <p:grpSpPr bwMode="gray">
            <a:xfrm>
              <a:off x="3379" y="300"/>
              <a:ext cx="2246" cy="1452"/>
              <a:chOff x="3379" y="300"/>
              <a:chExt cx="2246" cy="1452"/>
            </a:xfrm>
          </p:grpSpPr>
          <p:grpSp>
            <p:nvGrpSpPr>
              <p:cNvPr id="37056" name="Group 192"/>
              <p:cNvGrpSpPr>
                <a:grpSpLocks/>
              </p:cNvGrpSpPr>
              <p:nvPr/>
            </p:nvGrpSpPr>
            <p:grpSpPr bwMode="gray">
              <a:xfrm rot="6328305" flipH="1" flipV="1">
                <a:off x="4239" y="574"/>
                <a:ext cx="192" cy="187"/>
                <a:chOff x="1204" y="2187"/>
                <a:chExt cx="364" cy="357"/>
              </a:xfrm>
            </p:grpSpPr>
            <p:grpSp>
              <p:nvGrpSpPr>
                <p:cNvPr id="37057" name="Group 193"/>
                <p:cNvGrpSpPr>
                  <a:grpSpLocks/>
                </p:cNvGrpSpPr>
                <p:nvPr userDrawn="1"/>
              </p:nvGrpSpPr>
              <p:grpSpPr bwMode="gray">
                <a:xfrm rot="21289124" flipH="1">
                  <a:off x="1384" y="2187"/>
                  <a:ext cx="184" cy="336"/>
                  <a:chOff x="928" y="430"/>
                  <a:chExt cx="1925" cy="3521"/>
                </a:xfrm>
              </p:grpSpPr>
              <p:sp>
                <p:nvSpPr>
                  <p:cNvPr id="37058" name="Freeform 194"/>
                  <p:cNvSpPr>
                    <a:spLocks/>
                  </p:cNvSpPr>
                  <p:nvPr userDrawn="1"/>
                </p:nvSpPr>
                <p:spPr bwMode="gray">
                  <a:xfrm>
                    <a:off x="1621" y="430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8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059" name="Freeform 195"/>
                  <p:cNvSpPr>
                    <a:spLocks/>
                  </p:cNvSpPr>
                  <p:nvPr userDrawn="1"/>
                </p:nvSpPr>
                <p:spPr bwMode="gray">
                  <a:xfrm rot="-3441481">
                    <a:off x="1161" y="1376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8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060" name="Freeform 196"/>
                  <p:cNvSpPr>
                    <a:spLocks/>
                  </p:cNvSpPr>
                  <p:nvPr userDrawn="1"/>
                </p:nvSpPr>
                <p:spPr bwMode="gray">
                  <a:xfrm flipV="1">
                    <a:off x="1610" y="2254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8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7061" name="Group 197"/>
                <p:cNvGrpSpPr>
                  <a:grpSpLocks/>
                </p:cNvGrpSpPr>
                <p:nvPr userDrawn="1"/>
              </p:nvGrpSpPr>
              <p:grpSpPr bwMode="gray">
                <a:xfrm rot="42792305">
                  <a:off x="1204" y="2208"/>
                  <a:ext cx="184" cy="336"/>
                  <a:chOff x="928" y="430"/>
                  <a:chExt cx="1925" cy="3521"/>
                </a:xfrm>
              </p:grpSpPr>
              <p:sp>
                <p:nvSpPr>
                  <p:cNvPr id="37062" name="Freeform 198"/>
                  <p:cNvSpPr>
                    <a:spLocks/>
                  </p:cNvSpPr>
                  <p:nvPr userDrawn="1"/>
                </p:nvSpPr>
                <p:spPr bwMode="gray">
                  <a:xfrm>
                    <a:off x="1621" y="430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8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063" name="Freeform 199"/>
                  <p:cNvSpPr>
                    <a:spLocks/>
                  </p:cNvSpPr>
                  <p:nvPr userDrawn="1"/>
                </p:nvSpPr>
                <p:spPr bwMode="gray">
                  <a:xfrm rot="-3441481">
                    <a:off x="1161" y="1376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8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064" name="Freeform 200"/>
                  <p:cNvSpPr>
                    <a:spLocks/>
                  </p:cNvSpPr>
                  <p:nvPr userDrawn="1"/>
                </p:nvSpPr>
                <p:spPr bwMode="gray">
                  <a:xfrm flipV="1">
                    <a:off x="1610" y="2254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8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7065" name="Group 201"/>
              <p:cNvGrpSpPr>
                <a:grpSpLocks/>
              </p:cNvGrpSpPr>
              <p:nvPr/>
            </p:nvGrpSpPr>
            <p:grpSpPr bwMode="gray">
              <a:xfrm>
                <a:off x="3696" y="300"/>
                <a:ext cx="388" cy="453"/>
                <a:chOff x="3696" y="300"/>
                <a:chExt cx="388" cy="453"/>
              </a:xfrm>
            </p:grpSpPr>
            <p:grpSp>
              <p:nvGrpSpPr>
                <p:cNvPr id="37066" name="Group 202"/>
                <p:cNvGrpSpPr>
                  <a:grpSpLocks/>
                </p:cNvGrpSpPr>
                <p:nvPr/>
              </p:nvGrpSpPr>
              <p:grpSpPr bwMode="gray">
                <a:xfrm rot="1812194" flipH="1">
                  <a:off x="3696" y="300"/>
                  <a:ext cx="388" cy="453"/>
                  <a:chOff x="3863" y="2473"/>
                  <a:chExt cx="983" cy="1148"/>
                </a:xfrm>
              </p:grpSpPr>
              <p:grpSp>
                <p:nvGrpSpPr>
                  <p:cNvPr id="37067" name="Group 203"/>
                  <p:cNvGrpSpPr>
                    <a:grpSpLocks/>
                  </p:cNvGrpSpPr>
                  <p:nvPr userDrawn="1"/>
                </p:nvGrpSpPr>
                <p:grpSpPr bwMode="gray">
                  <a:xfrm rot="20092130" flipH="1">
                    <a:off x="4330" y="2473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068" name="Freeform 204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69" name="Freeform 205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70" name="Freeform 206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71" name="Group 207"/>
                  <p:cNvGrpSpPr>
                    <a:grpSpLocks/>
                  </p:cNvGrpSpPr>
                  <p:nvPr userDrawn="1"/>
                </p:nvGrpSpPr>
                <p:grpSpPr bwMode="gray">
                  <a:xfrm rot="41632372">
                    <a:off x="3863" y="2695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072" name="Freeform 208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73" name="Freeform 209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74" name="Freeform 210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7075" name="Group 211"/>
                <p:cNvGrpSpPr>
                  <a:grpSpLocks/>
                </p:cNvGrpSpPr>
                <p:nvPr/>
              </p:nvGrpSpPr>
              <p:grpSpPr bwMode="gray">
                <a:xfrm rot="62000" flipH="1">
                  <a:off x="3768" y="385"/>
                  <a:ext cx="244" cy="283"/>
                  <a:chOff x="3863" y="2473"/>
                  <a:chExt cx="983" cy="1148"/>
                </a:xfrm>
              </p:grpSpPr>
              <p:grpSp>
                <p:nvGrpSpPr>
                  <p:cNvPr id="37076" name="Group 212"/>
                  <p:cNvGrpSpPr>
                    <a:grpSpLocks/>
                  </p:cNvGrpSpPr>
                  <p:nvPr userDrawn="1"/>
                </p:nvGrpSpPr>
                <p:grpSpPr bwMode="gray">
                  <a:xfrm rot="20092130" flipH="1">
                    <a:off x="4330" y="2473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077" name="Freeform 213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78" name="Freeform 214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79" name="Freeform 215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80" name="Group 216"/>
                  <p:cNvGrpSpPr>
                    <a:grpSpLocks/>
                  </p:cNvGrpSpPr>
                  <p:nvPr userDrawn="1"/>
                </p:nvGrpSpPr>
                <p:grpSpPr bwMode="gray">
                  <a:xfrm rot="41632372">
                    <a:off x="3863" y="2695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081" name="Freeform 217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82" name="Freeform 218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83" name="Freeform 219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37084" name="Group 220"/>
              <p:cNvGrpSpPr>
                <a:grpSpLocks/>
              </p:cNvGrpSpPr>
              <p:nvPr/>
            </p:nvGrpSpPr>
            <p:grpSpPr bwMode="gray">
              <a:xfrm>
                <a:off x="4966" y="572"/>
                <a:ext cx="659" cy="768"/>
                <a:chOff x="4966" y="572"/>
                <a:chExt cx="659" cy="768"/>
              </a:xfrm>
            </p:grpSpPr>
            <p:grpSp>
              <p:nvGrpSpPr>
                <p:cNvPr id="37085" name="Group 221"/>
                <p:cNvGrpSpPr>
                  <a:grpSpLocks/>
                </p:cNvGrpSpPr>
                <p:nvPr/>
              </p:nvGrpSpPr>
              <p:grpSpPr bwMode="gray">
                <a:xfrm rot="1812194" flipH="1">
                  <a:off x="4966" y="572"/>
                  <a:ext cx="659" cy="768"/>
                  <a:chOff x="3863" y="2473"/>
                  <a:chExt cx="983" cy="1148"/>
                </a:xfrm>
              </p:grpSpPr>
              <p:grpSp>
                <p:nvGrpSpPr>
                  <p:cNvPr id="37086" name="Group 222"/>
                  <p:cNvGrpSpPr>
                    <a:grpSpLocks/>
                  </p:cNvGrpSpPr>
                  <p:nvPr userDrawn="1"/>
                </p:nvGrpSpPr>
                <p:grpSpPr bwMode="gray">
                  <a:xfrm rot="20092130" flipH="1">
                    <a:off x="4330" y="2473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087" name="Freeform 223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3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88" name="Freeform 224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3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89" name="Freeform 225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3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90" name="Group 226"/>
                  <p:cNvGrpSpPr>
                    <a:grpSpLocks/>
                  </p:cNvGrpSpPr>
                  <p:nvPr userDrawn="1"/>
                </p:nvGrpSpPr>
                <p:grpSpPr bwMode="gray">
                  <a:xfrm rot="41632372">
                    <a:off x="3863" y="2695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091" name="Freeform 227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3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92" name="Freeform 228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3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93" name="Freeform 229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3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7094" name="Group 230"/>
                <p:cNvGrpSpPr>
                  <a:grpSpLocks/>
                </p:cNvGrpSpPr>
                <p:nvPr/>
              </p:nvGrpSpPr>
              <p:grpSpPr bwMode="gray">
                <a:xfrm rot="62000" flipH="1">
                  <a:off x="5090" y="717"/>
                  <a:ext cx="413" cy="480"/>
                  <a:chOff x="3863" y="2473"/>
                  <a:chExt cx="983" cy="1148"/>
                </a:xfrm>
              </p:grpSpPr>
              <p:grpSp>
                <p:nvGrpSpPr>
                  <p:cNvPr id="37095" name="Group 231"/>
                  <p:cNvGrpSpPr>
                    <a:grpSpLocks/>
                  </p:cNvGrpSpPr>
                  <p:nvPr userDrawn="1"/>
                </p:nvGrpSpPr>
                <p:grpSpPr bwMode="gray">
                  <a:xfrm rot="20092130" flipH="1">
                    <a:off x="4330" y="2473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096" name="Freeform 232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97" name="Freeform 233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98" name="Freeform 234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99" name="Group 235"/>
                  <p:cNvGrpSpPr>
                    <a:grpSpLocks/>
                  </p:cNvGrpSpPr>
                  <p:nvPr userDrawn="1"/>
                </p:nvGrpSpPr>
                <p:grpSpPr bwMode="gray">
                  <a:xfrm rot="41632372">
                    <a:off x="3863" y="2695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100" name="Freeform 236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01" name="Freeform 237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02" name="Freeform 238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37103" name="Group 239"/>
              <p:cNvGrpSpPr>
                <a:grpSpLocks/>
              </p:cNvGrpSpPr>
              <p:nvPr/>
            </p:nvGrpSpPr>
            <p:grpSpPr bwMode="gray">
              <a:xfrm>
                <a:off x="4715" y="653"/>
                <a:ext cx="309" cy="265"/>
                <a:chOff x="4715" y="653"/>
                <a:chExt cx="309" cy="265"/>
              </a:xfrm>
            </p:grpSpPr>
            <p:grpSp>
              <p:nvGrpSpPr>
                <p:cNvPr id="37104" name="Group 240"/>
                <p:cNvGrpSpPr>
                  <a:grpSpLocks/>
                </p:cNvGrpSpPr>
                <p:nvPr/>
              </p:nvGrpSpPr>
              <p:grpSpPr bwMode="gray">
                <a:xfrm rot="2938033" flipH="1">
                  <a:off x="4737" y="631"/>
                  <a:ext cx="265" cy="309"/>
                  <a:chOff x="3863" y="2473"/>
                  <a:chExt cx="983" cy="1148"/>
                </a:xfrm>
              </p:grpSpPr>
              <p:grpSp>
                <p:nvGrpSpPr>
                  <p:cNvPr id="37105" name="Group 241"/>
                  <p:cNvGrpSpPr>
                    <a:grpSpLocks/>
                  </p:cNvGrpSpPr>
                  <p:nvPr userDrawn="1"/>
                </p:nvGrpSpPr>
                <p:grpSpPr bwMode="gray">
                  <a:xfrm rot="20092130" flipH="1">
                    <a:off x="4330" y="2473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106" name="Freeform 242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07" name="Freeform 243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08" name="Freeform 244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109" name="Group 245"/>
                  <p:cNvGrpSpPr>
                    <a:grpSpLocks/>
                  </p:cNvGrpSpPr>
                  <p:nvPr userDrawn="1"/>
                </p:nvGrpSpPr>
                <p:grpSpPr bwMode="gray">
                  <a:xfrm rot="41632372">
                    <a:off x="3863" y="2695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110" name="Freeform 246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11" name="Freeform 247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12" name="Freeform 248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7113" name="Group 249"/>
                <p:cNvGrpSpPr>
                  <a:grpSpLocks/>
                </p:cNvGrpSpPr>
                <p:nvPr/>
              </p:nvGrpSpPr>
              <p:grpSpPr bwMode="gray">
                <a:xfrm rot="1187840" flipH="1">
                  <a:off x="4787" y="689"/>
                  <a:ext cx="166" cy="193"/>
                  <a:chOff x="3863" y="2473"/>
                  <a:chExt cx="983" cy="1148"/>
                </a:xfrm>
              </p:grpSpPr>
              <p:grpSp>
                <p:nvGrpSpPr>
                  <p:cNvPr id="37114" name="Group 250"/>
                  <p:cNvGrpSpPr>
                    <a:grpSpLocks/>
                  </p:cNvGrpSpPr>
                  <p:nvPr userDrawn="1"/>
                </p:nvGrpSpPr>
                <p:grpSpPr bwMode="gray">
                  <a:xfrm rot="20092130" flipH="1">
                    <a:off x="4330" y="2473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115" name="Freeform 251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5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16" name="Freeform 252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5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17" name="Freeform 253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5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118" name="Group 254"/>
                  <p:cNvGrpSpPr>
                    <a:grpSpLocks/>
                  </p:cNvGrpSpPr>
                  <p:nvPr userDrawn="1"/>
                </p:nvGrpSpPr>
                <p:grpSpPr bwMode="gray">
                  <a:xfrm rot="41632372">
                    <a:off x="3863" y="2695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119" name="Freeform 255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5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20" name="Freeform 256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5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21" name="Freeform 257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5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37122" name="Group 258"/>
              <p:cNvGrpSpPr>
                <a:grpSpLocks/>
              </p:cNvGrpSpPr>
              <p:nvPr/>
            </p:nvGrpSpPr>
            <p:grpSpPr bwMode="gray">
              <a:xfrm>
                <a:off x="3379" y="708"/>
                <a:ext cx="309" cy="265"/>
                <a:chOff x="3379" y="708"/>
                <a:chExt cx="309" cy="265"/>
              </a:xfrm>
            </p:grpSpPr>
            <p:grpSp>
              <p:nvGrpSpPr>
                <p:cNvPr id="37123" name="Group 259"/>
                <p:cNvGrpSpPr>
                  <a:grpSpLocks/>
                </p:cNvGrpSpPr>
                <p:nvPr/>
              </p:nvGrpSpPr>
              <p:grpSpPr bwMode="gray">
                <a:xfrm rot="2938033" flipH="1">
                  <a:off x="3401" y="686"/>
                  <a:ext cx="265" cy="309"/>
                  <a:chOff x="3863" y="2473"/>
                  <a:chExt cx="983" cy="1148"/>
                </a:xfrm>
              </p:grpSpPr>
              <p:grpSp>
                <p:nvGrpSpPr>
                  <p:cNvPr id="37124" name="Group 260"/>
                  <p:cNvGrpSpPr>
                    <a:grpSpLocks/>
                  </p:cNvGrpSpPr>
                  <p:nvPr userDrawn="1"/>
                </p:nvGrpSpPr>
                <p:grpSpPr bwMode="gray">
                  <a:xfrm rot="20092130" flipH="1">
                    <a:off x="4330" y="2473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125" name="Freeform 261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5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26" name="Freeform 262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5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27" name="Freeform 263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5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128" name="Group 264"/>
                  <p:cNvGrpSpPr>
                    <a:grpSpLocks/>
                  </p:cNvGrpSpPr>
                  <p:nvPr userDrawn="1"/>
                </p:nvGrpSpPr>
                <p:grpSpPr bwMode="gray">
                  <a:xfrm rot="41632372">
                    <a:off x="3863" y="2695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129" name="Freeform 265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5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30" name="Freeform 266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5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31" name="Freeform 267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25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7132" name="Group 268"/>
                <p:cNvGrpSpPr>
                  <a:grpSpLocks/>
                </p:cNvGrpSpPr>
                <p:nvPr/>
              </p:nvGrpSpPr>
              <p:grpSpPr bwMode="gray">
                <a:xfrm rot="1187840" flipH="1">
                  <a:off x="3451" y="744"/>
                  <a:ext cx="166" cy="193"/>
                  <a:chOff x="3863" y="2473"/>
                  <a:chExt cx="983" cy="1148"/>
                </a:xfrm>
              </p:grpSpPr>
              <p:grpSp>
                <p:nvGrpSpPr>
                  <p:cNvPr id="37133" name="Group 269"/>
                  <p:cNvGrpSpPr>
                    <a:grpSpLocks/>
                  </p:cNvGrpSpPr>
                  <p:nvPr userDrawn="1"/>
                </p:nvGrpSpPr>
                <p:grpSpPr bwMode="gray">
                  <a:xfrm rot="20092130" flipH="1">
                    <a:off x="4330" y="2473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134" name="Freeform 270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5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35" name="Freeform 271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5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36" name="Freeform 272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5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137" name="Group 273"/>
                  <p:cNvGrpSpPr>
                    <a:grpSpLocks/>
                  </p:cNvGrpSpPr>
                  <p:nvPr userDrawn="1"/>
                </p:nvGrpSpPr>
                <p:grpSpPr bwMode="gray">
                  <a:xfrm rot="41632372">
                    <a:off x="3863" y="2695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138" name="Freeform 274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5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39" name="Freeform 275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5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40" name="Freeform 276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5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37141" name="Group 277"/>
              <p:cNvGrpSpPr>
                <a:grpSpLocks/>
              </p:cNvGrpSpPr>
              <p:nvPr/>
            </p:nvGrpSpPr>
            <p:grpSpPr bwMode="gray">
              <a:xfrm rot="652259" flipH="1" flipV="1">
                <a:off x="4256" y="1296"/>
                <a:ext cx="129" cy="126"/>
                <a:chOff x="1204" y="2187"/>
                <a:chExt cx="364" cy="357"/>
              </a:xfrm>
            </p:grpSpPr>
            <p:grpSp>
              <p:nvGrpSpPr>
                <p:cNvPr id="37142" name="Group 278"/>
                <p:cNvGrpSpPr>
                  <a:grpSpLocks/>
                </p:cNvGrpSpPr>
                <p:nvPr userDrawn="1"/>
              </p:nvGrpSpPr>
              <p:grpSpPr bwMode="gray">
                <a:xfrm rot="21289124" flipH="1">
                  <a:off x="1384" y="2187"/>
                  <a:ext cx="184" cy="336"/>
                  <a:chOff x="928" y="430"/>
                  <a:chExt cx="1925" cy="3521"/>
                </a:xfrm>
              </p:grpSpPr>
              <p:sp>
                <p:nvSpPr>
                  <p:cNvPr id="37143" name="Freeform 279"/>
                  <p:cNvSpPr>
                    <a:spLocks/>
                  </p:cNvSpPr>
                  <p:nvPr userDrawn="1"/>
                </p:nvSpPr>
                <p:spPr bwMode="gray">
                  <a:xfrm>
                    <a:off x="1621" y="430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44" name="Freeform 280"/>
                  <p:cNvSpPr>
                    <a:spLocks/>
                  </p:cNvSpPr>
                  <p:nvPr userDrawn="1"/>
                </p:nvSpPr>
                <p:spPr bwMode="gray">
                  <a:xfrm rot="-3441481">
                    <a:off x="1161" y="1376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45" name="Freeform 281"/>
                  <p:cNvSpPr>
                    <a:spLocks/>
                  </p:cNvSpPr>
                  <p:nvPr userDrawn="1"/>
                </p:nvSpPr>
                <p:spPr bwMode="gray">
                  <a:xfrm flipV="1">
                    <a:off x="1610" y="2254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7146" name="Group 282"/>
                <p:cNvGrpSpPr>
                  <a:grpSpLocks/>
                </p:cNvGrpSpPr>
                <p:nvPr userDrawn="1"/>
              </p:nvGrpSpPr>
              <p:grpSpPr bwMode="gray">
                <a:xfrm rot="42792305">
                  <a:off x="1204" y="2208"/>
                  <a:ext cx="184" cy="336"/>
                  <a:chOff x="928" y="430"/>
                  <a:chExt cx="1925" cy="3521"/>
                </a:xfrm>
              </p:grpSpPr>
              <p:sp>
                <p:nvSpPr>
                  <p:cNvPr id="37147" name="Freeform 283"/>
                  <p:cNvSpPr>
                    <a:spLocks/>
                  </p:cNvSpPr>
                  <p:nvPr userDrawn="1"/>
                </p:nvSpPr>
                <p:spPr bwMode="gray">
                  <a:xfrm>
                    <a:off x="1621" y="430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48" name="Freeform 284"/>
                  <p:cNvSpPr>
                    <a:spLocks/>
                  </p:cNvSpPr>
                  <p:nvPr userDrawn="1"/>
                </p:nvSpPr>
                <p:spPr bwMode="gray">
                  <a:xfrm rot="-3441481">
                    <a:off x="1161" y="1376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49" name="Freeform 285"/>
                  <p:cNvSpPr>
                    <a:spLocks/>
                  </p:cNvSpPr>
                  <p:nvPr userDrawn="1"/>
                </p:nvSpPr>
                <p:spPr bwMode="gray">
                  <a:xfrm flipV="1">
                    <a:off x="1610" y="2254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7150" name="Group 286"/>
              <p:cNvGrpSpPr>
                <a:grpSpLocks/>
              </p:cNvGrpSpPr>
              <p:nvPr/>
            </p:nvGrpSpPr>
            <p:grpSpPr bwMode="gray">
              <a:xfrm rot="2984075" flipH="1" flipV="1">
                <a:off x="4387" y="1459"/>
                <a:ext cx="298" cy="288"/>
                <a:chOff x="1204" y="2187"/>
                <a:chExt cx="364" cy="357"/>
              </a:xfrm>
            </p:grpSpPr>
            <p:grpSp>
              <p:nvGrpSpPr>
                <p:cNvPr id="37151" name="Group 287"/>
                <p:cNvGrpSpPr>
                  <a:grpSpLocks/>
                </p:cNvGrpSpPr>
                <p:nvPr userDrawn="1"/>
              </p:nvGrpSpPr>
              <p:grpSpPr bwMode="gray">
                <a:xfrm rot="21289124" flipH="1">
                  <a:off x="1384" y="2187"/>
                  <a:ext cx="184" cy="336"/>
                  <a:chOff x="928" y="430"/>
                  <a:chExt cx="1925" cy="3521"/>
                </a:xfrm>
              </p:grpSpPr>
              <p:sp>
                <p:nvSpPr>
                  <p:cNvPr id="37152" name="Freeform 288"/>
                  <p:cNvSpPr>
                    <a:spLocks/>
                  </p:cNvSpPr>
                  <p:nvPr userDrawn="1"/>
                </p:nvSpPr>
                <p:spPr bwMode="gray">
                  <a:xfrm>
                    <a:off x="1621" y="430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7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53" name="Freeform 289"/>
                  <p:cNvSpPr>
                    <a:spLocks/>
                  </p:cNvSpPr>
                  <p:nvPr userDrawn="1"/>
                </p:nvSpPr>
                <p:spPr bwMode="gray">
                  <a:xfrm rot="-3441481">
                    <a:off x="1161" y="1376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7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54" name="Freeform 290"/>
                  <p:cNvSpPr>
                    <a:spLocks/>
                  </p:cNvSpPr>
                  <p:nvPr userDrawn="1"/>
                </p:nvSpPr>
                <p:spPr bwMode="gray">
                  <a:xfrm flipV="1">
                    <a:off x="1610" y="2254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7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7155" name="Group 291"/>
                <p:cNvGrpSpPr>
                  <a:grpSpLocks/>
                </p:cNvGrpSpPr>
                <p:nvPr userDrawn="1"/>
              </p:nvGrpSpPr>
              <p:grpSpPr bwMode="gray">
                <a:xfrm rot="42792305">
                  <a:off x="1204" y="2208"/>
                  <a:ext cx="184" cy="336"/>
                  <a:chOff x="928" y="430"/>
                  <a:chExt cx="1925" cy="3521"/>
                </a:xfrm>
              </p:grpSpPr>
              <p:sp>
                <p:nvSpPr>
                  <p:cNvPr id="37156" name="Freeform 292"/>
                  <p:cNvSpPr>
                    <a:spLocks/>
                  </p:cNvSpPr>
                  <p:nvPr userDrawn="1"/>
                </p:nvSpPr>
                <p:spPr bwMode="gray">
                  <a:xfrm>
                    <a:off x="1621" y="430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7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57" name="Freeform 293"/>
                  <p:cNvSpPr>
                    <a:spLocks/>
                  </p:cNvSpPr>
                  <p:nvPr userDrawn="1"/>
                </p:nvSpPr>
                <p:spPr bwMode="gray">
                  <a:xfrm rot="-3441481">
                    <a:off x="1161" y="1376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7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58" name="Freeform 294"/>
                  <p:cNvSpPr>
                    <a:spLocks/>
                  </p:cNvSpPr>
                  <p:nvPr userDrawn="1"/>
                </p:nvSpPr>
                <p:spPr bwMode="gray">
                  <a:xfrm flipV="1">
                    <a:off x="1610" y="2254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7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7159" name="Group 295"/>
              <p:cNvGrpSpPr>
                <a:grpSpLocks/>
              </p:cNvGrpSpPr>
              <p:nvPr/>
            </p:nvGrpSpPr>
            <p:grpSpPr bwMode="gray">
              <a:xfrm rot="652259" flipH="1" flipV="1">
                <a:off x="4797" y="1500"/>
                <a:ext cx="216" cy="208"/>
                <a:chOff x="1204" y="2187"/>
                <a:chExt cx="364" cy="357"/>
              </a:xfrm>
            </p:grpSpPr>
            <p:grpSp>
              <p:nvGrpSpPr>
                <p:cNvPr id="37160" name="Group 296"/>
                <p:cNvGrpSpPr>
                  <a:grpSpLocks/>
                </p:cNvGrpSpPr>
                <p:nvPr userDrawn="1"/>
              </p:nvGrpSpPr>
              <p:grpSpPr bwMode="gray">
                <a:xfrm rot="21289124" flipH="1">
                  <a:off x="1384" y="2187"/>
                  <a:ext cx="184" cy="336"/>
                  <a:chOff x="928" y="430"/>
                  <a:chExt cx="1925" cy="3521"/>
                </a:xfrm>
              </p:grpSpPr>
              <p:sp>
                <p:nvSpPr>
                  <p:cNvPr id="37161" name="Freeform 297"/>
                  <p:cNvSpPr>
                    <a:spLocks/>
                  </p:cNvSpPr>
                  <p:nvPr userDrawn="1"/>
                </p:nvSpPr>
                <p:spPr bwMode="gray">
                  <a:xfrm>
                    <a:off x="1621" y="430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3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62" name="Freeform 298"/>
                  <p:cNvSpPr>
                    <a:spLocks/>
                  </p:cNvSpPr>
                  <p:nvPr userDrawn="1"/>
                </p:nvSpPr>
                <p:spPr bwMode="gray">
                  <a:xfrm rot="-3441481">
                    <a:off x="1161" y="1376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3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63" name="Freeform 299"/>
                  <p:cNvSpPr>
                    <a:spLocks/>
                  </p:cNvSpPr>
                  <p:nvPr userDrawn="1"/>
                </p:nvSpPr>
                <p:spPr bwMode="gray">
                  <a:xfrm flipV="1">
                    <a:off x="1610" y="2254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3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7164" name="Group 300"/>
                <p:cNvGrpSpPr>
                  <a:grpSpLocks/>
                </p:cNvGrpSpPr>
                <p:nvPr userDrawn="1"/>
              </p:nvGrpSpPr>
              <p:grpSpPr bwMode="gray">
                <a:xfrm rot="42792305">
                  <a:off x="1204" y="2208"/>
                  <a:ext cx="184" cy="336"/>
                  <a:chOff x="928" y="430"/>
                  <a:chExt cx="1925" cy="3521"/>
                </a:xfrm>
              </p:grpSpPr>
              <p:sp>
                <p:nvSpPr>
                  <p:cNvPr id="37165" name="Freeform 301"/>
                  <p:cNvSpPr>
                    <a:spLocks/>
                  </p:cNvSpPr>
                  <p:nvPr userDrawn="1"/>
                </p:nvSpPr>
                <p:spPr bwMode="gray">
                  <a:xfrm>
                    <a:off x="1621" y="430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3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66" name="Freeform 302"/>
                  <p:cNvSpPr>
                    <a:spLocks/>
                  </p:cNvSpPr>
                  <p:nvPr userDrawn="1"/>
                </p:nvSpPr>
                <p:spPr bwMode="gray">
                  <a:xfrm rot="-3441481">
                    <a:off x="1161" y="1376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3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67" name="Freeform 303"/>
                  <p:cNvSpPr>
                    <a:spLocks/>
                  </p:cNvSpPr>
                  <p:nvPr userDrawn="1"/>
                </p:nvSpPr>
                <p:spPr bwMode="gray">
                  <a:xfrm flipV="1">
                    <a:off x="1610" y="2254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3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7168" name="Group 304"/>
              <p:cNvGrpSpPr>
                <a:grpSpLocks/>
              </p:cNvGrpSpPr>
              <p:nvPr/>
            </p:nvGrpSpPr>
            <p:grpSpPr bwMode="gray">
              <a:xfrm rot="4433406" flipH="1" flipV="1">
                <a:off x="4678" y="888"/>
                <a:ext cx="470" cy="455"/>
                <a:chOff x="1204" y="2187"/>
                <a:chExt cx="364" cy="357"/>
              </a:xfrm>
            </p:grpSpPr>
            <p:grpSp>
              <p:nvGrpSpPr>
                <p:cNvPr id="37169" name="Group 305"/>
                <p:cNvGrpSpPr>
                  <a:grpSpLocks/>
                </p:cNvGrpSpPr>
                <p:nvPr userDrawn="1"/>
              </p:nvGrpSpPr>
              <p:grpSpPr bwMode="gray">
                <a:xfrm rot="21289124" flipH="1">
                  <a:off x="1384" y="2187"/>
                  <a:ext cx="184" cy="336"/>
                  <a:chOff x="928" y="430"/>
                  <a:chExt cx="1925" cy="3521"/>
                </a:xfrm>
              </p:grpSpPr>
              <p:sp>
                <p:nvSpPr>
                  <p:cNvPr id="37170" name="Freeform 306"/>
                  <p:cNvSpPr>
                    <a:spLocks/>
                  </p:cNvSpPr>
                  <p:nvPr userDrawn="1"/>
                </p:nvSpPr>
                <p:spPr bwMode="gray">
                  <a:xfrm>
                    <a:off x="1621" y="430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8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71" name="Freeform 307"/>
                  <p:cNvSpPr>
                    <a:spLocks/>
                  </p:cNvSpPr>
                  <p:nvPr userDrawn="1"/>
                </p:nvSpPr>
                <p:spPr bwMode="gray">
                  <a:xfrm rot="-3441481">
                    <a:off x="1161" y="1376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8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72" name="Freeform 308"/>
                  <p:cNvSpPr>
                    <a:spLocks/>
                  </p:cNvSpPr>
                  <p:nvPr userDrawn="1"/>
                </p:nvSpPr>
                <p:spPr bwMode="gray">
                  <a:xfrm flipV="1">
                    <a:off x="1610" y="2254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8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7173" name="Group 309"/>
                <p:cNvGrpSpPr>
                  <a:grpSpLocks/>
                </p:cNvGrpSpPr>
                <p:nvPr userDrawn="1"/>
              </p:nvGrpSpPr>
              <p:grpSpPr bwMode="gray">
                <a:xfrm rot="42792305">
                  <a:off x="1204" y="2208"/>
                  <a:ext cx="184" cy="336"/>
                  <a:chOff x="928" y="430"/>
                  <a:chExt cx="1925" cy="3521"/>
                </a:xfrm>
              </p:grpSpPr>
              <p:sp>
                <p:nvSpPr>
                  <p:cNvPr id="37174" name="Freeform 310"/>
                  <p:cNvSpPr>
                    <a:spLocks/>
                  </p:cNvSpPr>
                  <p:nvPr userDrawn="1"/>
                </p:nvSpPr>
                <p:spPr bwMode="gray">
                  <a:xfrm>
                    <a:off x="1621" y="430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8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75" name="Freeform 311"/>
                  <p:cNvSpPr>
                    <a:spLocks/>
                  </p:cNvSpPr>
                  <p:nvPr userDrawn="1"/>
                </p:nvSpPr>
                <p:spPr bwMode="gray">
                  <a:xfrm rot="-3441481">
                    <a:off x="1161" y="1376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8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176" name="Freeform 312"/>
                  <p:cNvSpPr>
                    <a:spLocks/>
                  </p:cNvSpPr>
                  <p:nvPr userDrawn="1"/>
                </p:nvSpPr>
                <p:spPr bwMode="gray">
                  <a:xfrm flipV="1">
                    <a:off x="1610" y="2254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8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7177" name="Group 313"/>
              <p:cNvGrpSpPr>
                <a:grpSpLocks/>
              </p:cNvGrpSpPr>
              <p:nvPr/>
            </p:nvGrpSpPr>
            <p:grpSpPr bwMode="gray">
              <a:xfrm rot="18329608" flipH="1">
                <a:off x="4515" y="725"/>
                <a:ext cx="200" cy="329"/>
                <a:chOff x="928" y="430"/>
                <a:chExt cx="1925" cy="3521"/>
              </a:xfrm>
            </p:grpSpPr>
            <p:sp>
              <p:nvSpPr>
                <p:cNvPr id="37178" name="Freeform 314"/>
                <p:cNvSpPr>
                  <a:spLocks/>
                </p:cNvSpPr>
                <p:nvPr userDrawn="1"/>
              </p:nvSpPr>
              <p:spPr bwMode="gray">
                <a:xfrm>
                  <a:off x="1621" y="430"/>
                  <a:ext cx="1232" cy="1697"/>
                </a:xfrm>
                <a:custGeom>
                  <a:avLst/>
                  <a:gdLst/>
                  <a:ahLst/>
                  <a:cxnLst>
                    <a:cxn ang="0">
                      <a:pos x="1212" y="1697"/>
                    </a:cxn>
                    <a:cxn ang="0">
                      <a:pos x="335" y="951"/>
                    </a:cxn>
                    <a:cxn ang="0">
                      <a:pos x="167" y="47"/>
                    </a:cxn>
                    <a:cxn ang="0">
                      <a:pos x="910" y="545"/>
                    </a:cxn>
                    <a:cxn ang="0">
                      <a:pos x="1212" y="1697"/>
                    </a:cxn>
                  </a:cxnLst>
                  <a:rect l="0" t="0" r="r" b="b"/>
                  <a:pathLst>
                    <a:path w="1232" h="1697">
                      <a:moveTo>
                        <a:pt x="1212" y="1697"/>
                      </a:moveTo>
                      <a:cubicBezTo>
                        <a:pt x="1024" y="1657"/>
                        <a:pt x="536" y="1219"/>
                        <a:pt x="335" y="951"/>
                      </a:cubicBezTo>
                      <a:cubicBezTo>
                        <a:pt x="228" y="817"/>
                        <a:pt x="0" y="389"/>
                        <a:pt x="167" y="47"/>
                      </a:cubicBezTo>
                      <a:cubicBezTo>
                        <a:pt x="488" y="0"/>
                        <a:pt x="762" y="306"/>
                        <a:pt x="910" y="545"/>
                      </a:cubicBezTo>
                      <a:cubicBezTo>
                        <a:pt x="1058" y="784"/>
                        <a:pt x="1232" y="1517"/>
                        <a:pt x="1212" y="1697"/>
                      </a:cubicBezTo>
                      <a:close/>
                    </a:path>
                  </a:pathLst>
                </a:custGeom>
                <a:solidFill>
                  <a:srgbClr val="FFFFFF">
                    <a:alpha val="60001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179" name="Freeform 315"/>
                <p:cNvSpPr>
                  <a:spLocks/>
                </p:cNvSpPr>
                <p:nvPr userDrawn="1"/>
              </p:nvSpPr>
              <p:spPr bwMode="gray">
                <a:xfrm rot="-3441481">
                  <a:off x="1161" y="1376"/>
                  <a:ext cx="1232" cy="1697"/>
                </a:xfrm>
                <a:custGeom>
                  <a:avLst/>
                  <a:gdLst/>
                  <a:ahLst/>
                  <a:cxnLst>
                    <a:cxn ang="0">
                      <a:pos x="1212" y="1697"/>
                    </a:cxn>
                    <a:cxn ang="0">
                      <a:pos x="335" y="951"/>
                    </a:cxn>
                    <a:cxn ang="0">
                      <a:pos x="167" y="47"/>
                    </a:cxn>
                    <a:cxn ang="0">
                      <a:pos x="910" y="545"/>
                    </a:cxn>
                    <a:cxn ang="0">
                      <a:pos x="1212" y="1697"/>
                    </a:cxn>
                  </a:cxnLst>
                  <a:rect l="0" t="0" r="r" b="b"/>
                  <a:pathLst>
                    <a:path w="1232" h="1697">
                      <a:moveTo>
                        <a:pt x="1212" y="1697"/>
                      </a:moveTo>
                      <a:cubicBezTo>
                        <a:pt x="1024" y="1657"/>
                        <a:pt x="536" y="1219"/>
                        <a:pt x="335" y="951"/>
                      </a:cubicBezTo>
                      <a:cubicBezTo>
                        <a:pt x="228" y="817"/>
                        <a:pt x="0" y="389"/>
                        <a:pt x="167" y="47"/>
                      </a:cubicBezTo>
                      <a:cubicBezTo>
                        <a:pt x="488" y="0"/>
                        <a:pt x="762" y="306"/>
                        <a:pt x="910" y="545"/>
                      </a:cubicBezTo>
                      <a:cubicBezTo>
                        <a:pt x="1058" y="784"/>
                        <a:pt x="1232" y="1517"/>
                        <a:pt x="1212" y="1697"/>
                      </a:cubicBezTo>
                      <a:close/>
                    </a:path>
                  </a:pathLst>
                </a:custGeom>
                <a:solidFill>
                  <a:srgbClr val="FFFFFF">
                    <a:alpha val="60001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180" name="Freeform 316"/>
                <p:cNvSpPr>
                  <a:spLocks/>
                </p:cNvSpPr>
                <p:nvPr userDrawn="1"/>
              </p:nvSpPr>
              <p:spPr bwMode="gray">
                <a:xfrm flipV="1">
                  <a:off x="1610" y="2254"/>
                  <a:ext cx="1232" cy="1697"/>
                </a:xfrm>
                <a:custGeom>
                  <a:avLst/>
                  <a:gdLst/>
                  <a:ahLst/>
                  <a:cxnLst>
                    <a:cxn ang="0">
                      <a:pos x="1212" y="1697"/>
                    </a:cxn>
                    <a:cxn ang="0">
                      <a:pos x="335" y="951"/>
                    </a:cxn>
                    <a:cxn ang="0">
                      <a:pos x="167" y="47"/>
                    </a:cxn>
                    <a:cxn ang="0">
                      <a:pos x="910" y="545"/>
                    </a:cxn>
                    <a:cxn ang="0">
                      <a:pos x="1212" y="1697"/>
                    </a:cxn>
                  </a:cxnLst>
                  <a:rect l="0" t="0" r="r" b="b"/>
                  <a:pathLst>
                    <a:path w="1232" h="1697">
                      <a:moveTo>
                        <a:pt x="1212" y="1697"/>
                      </a:moveTo>
                      <a:cubicBezTo>
                        <a:pt x="1024" y="1657"/>
                        <a:pt x="536" y="1219"/>
                        <a:pt x="335" y="951"/>
                      </a:cubicBezTo>
                      <a:cubicBezTo>
                        <a:pt x="228" y="817"/>
                        <a:pt x="0" y="389"/>
                        <a:pt x="167" y="47"/>
                      </a:cubicBezTo>
                      <a:cubicBezTo>
                        <a:pt x="488" y="0"/>
                        <a:pt x="762" y="306"/>
                        <a:pt x="910" y="545"/>
                      </a:cubicBezTo>
                      <a:cubicBezTo>
                        <a:pt x="1058" y="784"/>
                        <a:pt x="1232" y="1517"/>
                        <a:pt x="1212" y="1697"/>
                      </a:cubicBezTo>
                      <a:close/>
                    </a:path>
                  </a:pathLst>
                </a:custGeom>
                <a:solidFill>
                  <a:srgbClr val="FFFFFF">
                    <a:alpha val="60001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7181" name="Group 317"/>
              <p:cNvGrpSpPr>
                <a:grpSpLocks/>
              </p:cNvGrpSpPr>
              <p:nvPr/>
            </p:nvGrpSpPr>
            <p:grpSpPr bwMode="gray">
              <a:xfrm rot="2938033" flipH="1">
                <a:off x="5170" y="1457"/>
                <a:ext cx="265" cy="309"/>
                <a:chOff x="3863" y="2473"/>
                <a:chExt cx="983" cy="1148"/>
              </a:xfrm>
            </p:grpSpPr>
            <p:grpSp>
              <p:nvGrpSpPr>
                <p:cNvPr id="37182" name="Group 318"/>
                <p:cNvGrpSpPr>
                  <a:grpSpLocks/>
                </p:cNvGrpSpPr>
                <p:nvPr userDrawn="1"/>
              </p:nvGrpSpPr>
              <p:grpSpPr bwMode="gray">
                <a:xfrm>
                  <a:off x="3863" y="2473"/>
                  <a:ext cx="983" cy="1148"/>
                  <a:chOff x="3863" y="2473"/>
                  <a:chExt cx="983" cy="1148"/>
                </a:xfrm>
              </p:grpSpPr>
              <p:grpSp>
                <p:nvGrpSpPr>
                  <p:cNvPr id="37183" name="Group 319"/>
                  <p:cNvGrpSpPr>
                    <a:grpSpLocks/>
                  </p:cNvGrpSpPr>
                  <p:nvPr userDrawn="1"/>
                </p:nvGrpSpPr>
                <p:grpSpPr bwMode="gray">
                  <a:xfrm rot="20092130" flipH="1">
                    <a:off x="4330" y="2473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184" name="Freeform 320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5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85" name="Freeform 321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5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86" name="Freeform 322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5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187" name="Group 323"/>
                  <p:cNvGrpSpPr>
                    <a:grpSpLocks/>
                  </p:cNvGrpSpPr>
                  <p:nvPr userDrawn="1"/>
                </p:nvGrpSpPr>
                <p:grpSpPr bwMode="gray">
                  <a:xfrm rot="41632372">
                    <a:off x="3863" y="2695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188" name="Freeform 324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5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89" name="Freeform 325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5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90" name="Freeform 326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5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7191" name="Group 327"/>
                <p:cNvGrpSpPr>
                  <a:grpSpLocks/>
                </p:cNvGrpSpPr>
                <p:nvPr userDrawn="1"/>
              </p:nvGrpSpPr>
              <p:grpSpPr bwMode="gray">
                <a:xfrm rot="1750193">
                  <a:off x="4044" y="2688"/>
                  <a:ext cx="616" cy="718"/>
                  <a:chOff x="3863" y="2473"/>
                  <a:chExt cx="983" cy="1148"/>
                </a:xfrm>
              </p:grpSpPr>
              <p:grpSp>
                <p:nvGrpSpPr>
                  <p:cNvPr id="37192" name="Group 328"/>
                  <p:cNvGrpSpPr>
                    <a:grpSpLocks/>
                  </p:cNvGrpSpPr>
                  <p:nvPr userDrawn="1"/>
                </p:nvGrpSpPr>
                <p:grpSpPr bwMode="gray">
                  <a:xfrm rot="20092130" flipH="1">
                    <a:off x="4330" y="2473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193" name="Freeform 329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89999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94" name="Freeform 330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89999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95" name="Freeform 331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89999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196" name="Group 332"/>
                  <p:cNvGrpSpPr>
                    <a:grpSpLocks/>
                  </p:cNvGrpSpPr>
                  <p:nvPr userDrawn="1"/>
                </p:nvGrpSpPr>
                <p:grpSpPr bwMode="gray">
                  <a:xfrm rot="41632372">
                    <a:off x="3863" y="2695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197" name="Freeform 333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89999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98" name="Freeform 334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89999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199" name="Freeform 335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89999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37200" name="Group 336"/>
              <p:cNvGrpSpPr>
                <a:grpSpLocks/>
              </p:cNvGrpSpPr>
              <p:nvPr/>
            </p:nvGrpSpPr>
            <p:grpSpPr bwMode="gray">
              <a:xfrm>
                <a:off x="3832" y="799"/>
                <a:ext cx="388" cy="453"/>
                <a:chOff x="3832" y="799"/>
                <a:chExt cx="388" cy="453"/>
              </a:xfrm>
            </p:grpSpPr>
            <p:grpSp>
              <p:nvGrpSpPr>
                <p:cNvPr id="37201" name="Group 337"/>
                <p:cNvGrpSpPr>
                  <a:grpSpLocks/>
                </p:cNvGrpSpPr>
                <p:nvPr/>
              </p:nvGrpSpPr>
              <p:grpSpPr bwMode="gray">
                <a:xfrm rot="1812194" flipH="1">
                  <a:off x="3832" y="799"/>
                  <a:ext cx="388" cy="453"/>
                  <a:chOff x="3863" y="2473"/>
                  <a:chExt cx="983" cy="1148"/>
                </a:xfrm>
              </p:grpSpPr>
              <p:grpSp>
                <p:nvGrpSpPr>
                  <p:cNvPr id="37202" name="Group 338"/>
                  <p:cNvGrpSpPr>
                    <a:grpSpLocks/>
                  </p:cNvGrpSpPr>
                  <p:nvPr userDrawn="1"/>
                </p:nvGrpSpPr>
                <p:grpSpPr bwMode="gray">
                  <a:xfrm rot="20092130" flipH="1">
                    <a:off x="4330" y="2473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203" name="Freeform 339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3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204" name="Freeform 340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3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205" name="Freeform 341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3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206" name="Group 342"/>
                  <p:cNvGrpSpPr>
                    <a:grpSpLocks/>
                  </p:cNvGrpSpPr>
                  <p:nvPr userDrawn="1"/>
                </p:nvGrpSpPr>
                <p:grpSpPr bwMode="gray">
                  <a:xfrm rot="41632372">
                    <a:off x="3863" y="2695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207" name="Freeform 343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3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208" name="Freeform 344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3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209" name="Freeform 345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3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7210" name="Group 346"/>
                <p:cNvGrpSpPr>
                  <a:grpSpLocks/>
                </p:cNvGrpSpPr>
                <p:nvPr/>
              </p:nvGrpSpPr>
              <p:grpSpPr bwMode="gray">
                <a:xfrm rot="62000" flipH="1">
                  <a:off x="3904" y="884"/>
                  <a:ext cx="244" cy="283"/>
                  <a:chOff x="3863" y="2473"/>
                  <a:chExt cx="983" cy="1148"/>
                </a:xfrm>
              </p:grpSpPr>
              <p:grpSp>
                <p:nvGrpSpPr>
                  <p:cNvPr id="37211" name="Group 347"/>
                  <p:cNvGrpSpPr>
                    <a:grpSpLocks/>
                  </p:cNvGrpSpPr>
                  <p:nvPr userDrawn="1"/>
                </p:nvGrpSpPr>
                <p:grpSpPr bwMode="gray">
                  <a:xfrm rot="20092130" flipH="1">
                    <a:off x="4330" y="2473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212" name="Freeform 348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213" name="Freeform 349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214" name="Freeform 350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215" name="Group 351"/>
                  <p:cNvGrpSpPr>
                    <a:grpSpLocks/>
                  </p:cNvGrpSpPr>
                  <p:nvPr userDrawn="1"/>
                </p:nvGrpSpPr>
                <p:grpSpPr bwMode="gray">
                  <a:xfrm rot="41632372">
                    <a:off x="3863" y="2695"/>
                    <a:ext cx="516" cy="926"/>
                    <a:chOff x="928" y="430"/>
                    <a:chExt cx="1925" cy="3521"/>
                  </a:xfrm>
                </p:grpSpPr>
                <p:sp>
                  <p:nvSpPr>
                    <p:cNvPr id="37216" name="Freeform 352"/>
                    <p:cNvSpPr>
                      <a:spLocks/>
                    </p:cNvSpPr>
                    <p:nvPr userDrawn="1"/>
                  </p:nvSpPr>
                  <p:spPr bwMode="gray">
                    <a:xfrm>
                      <a:off x="1621" y="430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217" name="Freeform 353"/>
                    <p:cNvSpPr>
                      <a:spLocks/>
                    </p:cNvSpPr>
                    <p:nvPr userDrawn="1"/>
                  </p:nvSpPr>
                  <p:spPr bwMode="gray">
                    <a:xfrm rot="-3441481">
                      <a:off x="1161" y="1376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218" name="Freeform 354"/>
                    <p:cNvSpPr>
                      <a:spLocks/>
                    </p:cNvSpPr>
                    <p:nvPr userDrawn="1"/>
                  </p:nvSpPr>
                  <p:spPr bwMode="gray">
                    <a:xfrm flipV="1">
                      <a:off x="1610" y="2254"/>
                      <a:ext cx="1232" cy="1697"/>
                    </a:xfrm>
                    <a:custGeom>
                      <a:avLst/>
                      <a:gdLst/>
                      <a:ahLst/>
                      <a:cxnLst>
                        <a:cxn ang="0">
                          <a:pos x="1212" y="1697"/>
                        </a:cxn>
                        <a:cxn ang="0">
                          <a:pos x="335" y="951"/>
                        </a:cxn>
                        <a:cxn ang="0">
                          <a:pos x="167" y="47"/>
                        </a:cxn>
                        <a:cxn ang="0">
                          <a:pos x="910" y="545"/>
                        </a:cxn>
                        <a:cxn ang="0">
                          <a:pos x="1212" y="1697"/>
                        </a:cxn>
                      </a:cxnLst>
                      <a:rect l="0" t="0" r="r" b="b"/>
                      <a:pathLst>
                        <a:path w="1232" h="1697">
                          <a:moveTo>
                            <a:pt x="1212" y="1697"/>
                          </a:moveTo>
                          <a:cubicBezTo>
                            <a:pt x="1024" y="1657"/>
                            <a:pt x="536" y="1219"/>
                            <a:pt x="335" y="951"/>
                          </a:cubicBezTo>
                          <a:cubicBezTo>
                            <a:pt x="228" y="817"/>
                            <a:pt x="0" y="389"/>
                            <a:pt x="167" y="47"/>
                          </a:cubicBezTo>
                          <a:cubicBezTo>
                            <a:pt x="488" y="0"/>
                            <a:pt x="762" y="306"/>
                            <a:pt x="910" y="545"/>
                          </a:cubicBezTo>
                          <a:cubicBezTo>
                            <a:pt x="1058" y="784"/>
                            <a:pt x="1232" y="1517"/>
                            <a:pt x="1212" y="1697"/>
                          </a:cubicBezTo>
                          <a:close/>
                        </a:path>
                      </a:pathLst>
                    </a:custGeom>
                    <a:solidFill>
                      <a:srgbClr val="FFFFFF">
                        <a:alpha val="70000"/>
                      </a:srgbClr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37219" name="Group 355"/>
              <p:cNvGrpSpPr>
                <a:grpSpLocks/>
              </p:cNvGrpSpPr>
              <p:nvPr/>
            </p:nvGrpSpPr>
            <p:grpSpPr bwMode="gray">
              <a:xfrm>
                <a:off x="4042" y="1026"/>
                <a:ext cx="866" cy="666"/>
                <a:chOff x="4042" y="1026"/>
                <a:chExt cx="866" cy="666"/>
              </a:xfrm>
            </p:grpSpPr>
            <p:grpSp>
              <p:nvGrpSpPr>
                <p:cNvPr id="37220" name="Group 356"/>
                <p:cNvGrpSpPr>
                  <a:grpSpLocks/>
                </p:cNvGrpSpPr>
                <p:nvPr/>
              </p:nvGrpSpPr>
              <p:grpSpPr bwMode="gray">
                <a:xfrm rot="-3744968" flipH="1" flipV="1">
                  <a:off x="4393" y="874"/>
                  <a:ext cx="364" cy="667"/>
                  <a:chOff x="928" y="430"/>
                  <a:chExt cx="1925" cy="3521"/>
                </a:xfrm>
              </p:grpSpPr>
              <p:sp>
                <p:nvSpPr>
                  <p:cNvPr id="37221" name="Freeform 357"/>
                  <p:cNvSpPr>
                    <a:spLocks/>
                  </p:cNvSpPr>
                  <p:nvPr userDrawn="1"/>
                </p:nvSpPr>
                <p:spPr bwMode="gray">
                  <a:xfrm>
                    <a:off x="1621" y="430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39999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222" name="Freeform 358"/>
                  <p:cNvSpPr>
                    <a:spLocks/>
                  </p:cNvSpPr>
                  <p:nvPr userDrawn="1"/>
                </p:nvSpPr>
                <p:spPr bwMode="gray">
                  <a:xfrm rot="-3441481">
                    <a:off x="1161" y="1376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39999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223" name="Freeform 359"/>
                  <p:cNvSpPr>
                    <a:spLocks/>
                  </p:cNvSpPr>
                  <p:nvPr userDrawn="1"/>
                </p:nvSpPr>
                <p:spPr bwMode="gray">
                  <a:xfrm flipV="1">
                    <a:off x="1610" y="2254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39999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7224" name="Group 360"/>
                <p:cNvGrpSpPr>
                  <a:grpSpLocks/>
                </p:cNvGrpSpPr>
                <p:nvPr/>
              </p:nvGrpSpPr>
              <p:grpSpPr bwMode="gray">
                <a:xfrm rot="-13860003" flipH="1" flipV="1">
                  <a:off x="4194" y="1176"/>
                  <a:ext cx="364" cy="667"/>
                  <a:chOff x="928" y="430"/>
                  <a:chExt cx="1925" cy="3521"/>
                </a:xfrm>
              </p:grpSpPr>
              <p:sp>
                <p:nvSpPr>
                  <p:cNvPr id="37225" name="Freeform 361"/>
                  <p:cNvSpPr>
                    <a:spLocks/>
                  </p:cNvSpPr>
                  <p:nvPr userDrawn="1"/>
                </p:nvSpPr>
                <p:spPr bwMode="gray">
                  <a:xfrm>
                    <a:off x="1621" y="430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39999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226" name="Freeform 362"/>
                  <p:cNvSpPr>
                    <a:spLocks/>
                  </p:cNvSpPr>
                  <p:nvPr userDrawn="1"/>
                </p:nvSpPr>
                <p:spPr bwMode="gray">
                  <a:xfrm rot="-3441481">
                    <a:off x="1161" y="1376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39999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227" name="Freeform 363"/>
                  <p:cNvSpPr>
                    <a:spLocks/>
                  </p:cNvSpPr>
                  <p:nvPr userDrawn="1"/>
                </p:nvSpPr>
                <p:spPr bwMode="gray">
                  <a:xfrm flipV="1">
                    <a:off x="1610" y="2254"/>
                    <a:ext cx="1232" cy="1697"/>
                  </a:xfrm>
                  <a:custGeom>
                    <a:avLst/>
                    <a:gdLst/>
                    <a:ahLst/>
                    <a:cxnLst>
                      <a:cxn ang="0">
                        <a:pos x="1212" y="1697"/>
                      </a:cxn>
                      <a:cxn ang="0">
                        <a:pos x="335" y="951"/>
                      </a:cxn>
                      <a:cxn ang="0">
                        <a:pos x="167" y="47"/>
                      </a:cxn>
                      <a:cxn ang="0">
                        <a:pos x="910" y="545"/>
                      </a:cxn>
                      <a:cxn ang="0">
                        <a:pos x="1212" y="1697"/>
                      </a:cxn>
                    </a:cxnLst>
                    <a:rect l="0" t="0" r="r" b="b"/>
                    <a:pathLst>
                      <a:path w="1232" h="1697">
                        <a:moveTo>
                          <a:pt x="1212" y="1697"/>
                        </a:moveTo>
                        <a:cubicBezTo>
                          <a:pt x="1024" y="1657"/>
                          <a:pt x="536" y="1219"/>
                          <a:pt x="335" y="951"/>
                        </a:cubicBezTo>
                        <a:cubicBezTo>
                          <a:pt x="228" y="817"/>
                          <a:pt x="0" y="389"/>
                          <a:pt x="167" y="47"/>
                        </a:cubicBezTo>
                        <a:cubicBezTo>
                          <a:pt x="488" y="0"/>
                          <a:pt x="762" y="306"/>
                          <a:pt x="910" y="545"/>
                        </a:cubicBezTo>
                        <a:cubicBezTo>
                          <a:pt x="1058" y="784"/>
                          <a:pt x="1232" y="1517"/>
                          <a:pt x="1212" y="1697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39999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</p:grpSp>
      <p:sp>
        <p:nvSpPr>
          <p:cNvPr id="37228" name="Rectangle 364"/>
          <p:cNvSpPr>
            <a:spLocks noGrp="1" noChangeArrowheads="1"/>
          </p:cNvSpPr>
          <p:nvPr>
            <p:ph type="dt" sz="half" idx="2"/>
          </p:nvPr>
        </p:nvSpPr>
        <p:spPr bwMode="black">
          <a:xfrm>
            <a:off x="457200" y="6418263"/>
            <a:ext cx="2133600" cy="331787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1CD288BD-E1DD-4548-9537-7C83A22A727E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37229" name="Rectangle 365"/>
          <p:cNvSpPr>
            <a:spLocks noGrp="1" noChangeArrowheads="1"/>
          </p:cNvSpPr>
          <p:nvPr>
            <p:ph type="ftr" sz="quarter" idx="3"/>
          </p:nvPr>
        </p:nvSpPr>
        <p:spPr bwMode="black">
          <a:xfrm>
            <a:off x="3124200" y="6418263"/>
            <a:ext cx="2895600" cy="331787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grpSp>
        <p:nvGrpSpPr>
          <p:cNvPr id="37231" name="Group 367"/>
          <p:cNvGrpSpPr>
            <a:grpSpLocks/>
          </p:cNvGrpSpPr>
          <p:nvPr userDrawn="1"/>
        </p:nvGrpSpPr>
        <p:grpSpPr bwMode="gray">
          <a:xfrm>
            <a:off x="304800" y="381000"/>
            <a:ext cx="6743700" cy="5492750"/>
            <a:chOff x="192" y="240"/>
            <a:chExt cx="4248" cy="3460"/>
          </a:xfrm>
        </p:grpSpPr>
        <p:pic>
          <p:nvPicPr>
            <p:cNvPr id="37232" name="Picture 368" descr="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92" y="616"/>
              <a:ext cx="4248" cy="3084"/>
            </a:xfrm>
            <a:prstGeom prst="rect">
              <a:avLst/>
            </a:prstGeom>
            <a:noFill/>
          </p:spPr>
        </p:pic>
        <p:pic>
          <p:nvPicPr>
            <p:cNvPr id="37233" name="Picture 369" descr="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1780" y="644"/>
              <a:ext cx="2509" cy="1899"/>
            </a:xfrm>
            <a:prstGeom prst="rect">
              <a:avLst/>
            </a:prstGeom>
            <a:noFill/>
          </p:spPr>
        </p:pic>
        <p:pic>
          <p:nvPicPr>
            <p:cNvPr id="37234" name="Picture 370" descr="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gray">
            <a:xfrm>
              <a:off x="465" y="240"/>
              <a:ext cx="2630" cy="2481"/>
            </a:xfrm>
            <a:prstGeom prst="rect">
              <a:avLst/>
            </a:prstGeom>
            <a:noFill/>
          </p:spPr>
        </p:pic>
      </p:grpSp>
      <p:pic>
        <p:nvPicPr>
          <p:cNvPr id="37235" name="Picture 371" descr="water_2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gray">
          <a:xfrm>
            <a:off x="4678363" y="1970088"/>
            <a:ext cx="904875" cy="557212"/>
          </a:xfrm>
          <a:prstGeom prst="rect">
            <a:avLst/>
          </a:prstGeom>
          <a:noFill/>
        </p:spPr>
      </p:pic>
      <p:pic>
        <p:nvPicPr>
          <p:cNvPr id="37236" name="Picture 372" descr="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gray">
          <a:xfrm>
            <a:off x="5486400" y="1905000"/>
            <a:ext cx="1997075" cy="2733675"/>
          </a:xfrm>
          <a:prstGeom prst="rect">
            <a:avLst/>
          </a:prstGeom>
          <a:noFill/>
        </p:spPr>
      </p:pic>
      <p:pic>
        <p:nvPicPr>
          <p:cNvPr id="37237" name="Picture 373" descr="1"/>
          <p:cNvPicPr>
            <a:picLocks noChangeAspect="1" noChangeArrowheads="1"/>
          </p:cNvPicPr>
          <p:nvPr userDrawn="1"/>
        </p:nvPicPr>
        <p:blipFill>
          <a:blip r:embed="rId9" cstate="print">
            <a:grayscl/>
          </a:blip>
          <a:srcRect l="42606" t="64474" r="19473"/>
          <a:stretch>
            <a:fillRect/>
          </a:stretch>
        </p:blipFill>
        <p:spPr bwMode="gray">
          <a:xfrm>
            <a:off x="7775575" y="2819400"/>
            <a:ext cx="508000" cy="609600"/>
          </a:xfrm>
          <a:prstGeom prst="rect">
            <a:avLst/>
          </a:prstGeom>
          <a:noFill/>
        </p:spPr>
      </p:pic>
      <p:sp>
        <p:nvSpPr>
          <p:cNvPr id="37238" name="Rectangle 374"/>
          <p:cNvSpPr>
            <a:spLocks noGrp="1" noChangeArrowheads="1"/>
          </p:cNvSpPr>
          <p:nvPr>
            <p:ph type="ctrTitle"/>
          </p:nvPr>
        </p:nvSpPr>
        <p:spPr bwMode="gray">
          <a:xfrm>
            <a:off x="1295400" y="4572000"/>
            <a:ext cx="7505700" cy="1366838"/>
          </a:xfrm>
          <a:ln algn="ctr"/>
        </p:spPr>
        <p:txBody>
          <a:bodyPr/>
          <a:lstStyle>
            <a:lvl1pPr algn="r" eaLnBrk="1" hangingPunct="1">
              <a:defRPr sz="5000" smtClean="0">
                <a:gradFill flip="none" rotWithShape="1">
                  <a:gsLst>
                    <a:gs pos="0">
                      <a:schemeClr val="tx2"/>
                    </a:gs>
                    <a:gs pos="100000">
                      <a:schemeClr val="tx1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37239" name="Rectangle 375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2400300" y="5837238"/>
            <a:ext cx="6400800" cy="457200"/>
          </a:xfrm>
          <a:ln algn="ctr"/>
        </p:spPr>
        <p:txBody>
          <a:bodyPr/>
          <a:lstStyle>
            <a:lvl1pPr marL="0" indent="0" algn="r" eaLnBrk="1" hangingPunct="1">
              <a:buFontTx/>
              <a:buNone/>
              <a:defRPr sz="2200" smtClean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</a:p>
        </p:txBody>
      </p:sp>
      <p:sp>
        <p:nvSpPr>
          <p:cNvPr id="37240" name="Rectangle 376"/>
          <p:cNvSpPr>
            <a:spLocks noGrp="1" noChangeArrowheads="1"/>
          </p:cNvSpPr>
          <p:nvPr>
            <p:ph type="sldNum" sz="quarter" idx="4"/>
          </p:nvPr>
        </p:nvSpPr>
        <p:spPr bwMode="black">
          <a:xfrm>
            <a:off x="6553200" y="6418263"/>
            <a:ext cx="2133600" cy="331787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26F0AB18-23AD-4607-92EB-E33B21E572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8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72796F-DE44-4753-8C4B-93118D7F7D15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19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9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17D4C5-35DF-450F-B628-61BB90A57DA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8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F94D3A-D4ED-42DF-8249-C2EB06D9D56E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19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9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8643B0-88BA-4B6D-A386-2420C3A16AC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8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F1696C-E821-4ACF-8EA8-616F737D2448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19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9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9BDF86-1390-4696-BE57-976C67E4251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8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5A83D8-A513-4182-8986-85E38D88CFEF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8" name="Rectangle 19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19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07DEE0-990F-45ED-9647-4521B02D49B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>
                  <a:glow rad="101600">
                    <a:schemeClr val="bg1">
                      <a:alpha val="40000"/>
                    </a:schemeClr>
                  </a:glo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Rectangle 18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BDBF9A-A0AA-4425-925D-3436D6DB36A1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4" name="Rectangle 19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9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48E495-D4DC-4D41-AB6C-41EA01B7E69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4FF2A2-9236-4D51-B62A-32FBDEAC588F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3" name="Rectangle 19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19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A13330-ABDA-4254-BEA6-5803A754EBC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8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488BF1-95A1-42D8-B827-56DC26783B38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19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9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8B2084-9C75-4728-9DA2-D853DCF5FE2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8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47DE49-7345-4639-87C0-66FA0C080F7C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19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9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32CB3E-B692-4DD8-A0EE-E8405CFB90D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8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C86405-48B3-4E19-BB26-B91EB0FC36D1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19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9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A10F83-6350-409B-869D-149B08CF201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8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FCB35B-2853-4DA9-AC20-7FBAD196B6D3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19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9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895FC1-B233-44E3-85C7-A9974056F2B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74638"/>
            <a:ext cx="6248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18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6EFC09-75E0-4DEC-B38E-1DE677278465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19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9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823A2A-914B-4AA8-8426-E67541AD1F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74638"/>
            <a:ext cx="6248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18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6ED60D-7B92-43D1-8D2F-623482CD2835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19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9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2E98AB-9570-4EFC-B41E-217B0259F2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7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8" name="Rectangle 186"/>
          <p:cNvSpPr>
            <a:spLocks noChangeArrowheads="1"/>
          </p:cNvSpPr>
          <p:nvPr userDrawn="1"/>
        </p:nvSpPr>
        <p:spPr bwMode="ltGray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46000">
                <a:schemeClr val="bg1"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kern="120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</p:txBody>
      </p:sp>
      <p:pic>
        <p:nvPicPr>
          <p:cNvPr id="187" name="Picture 186" descr="Picture2.png"/>
          <p:cNvPicPr>
            <a:picLocks noChangeAspect="1"/>
          </p:cNvPicPr>
          <p:nvPr userDrawn="1"/>
        </p:nvPicPr>
        <p:blipFill>
          <a:blip r:embed="rId15" cstate="print"/>
          <a:srcRect t="7277"/>
          <a:stretch>
            <a:fillRect/>
          </a:stretch>
        </p:blipFill>
        <p:spPr>
          <a:xfrm>
            <a:off x="0" y="0"/>
            <a:ext cx="9144000" cy="4854579"/>
          </a:xfrm>
          <a:prstGeom prst="rect">
            <a:avLst/>
          </a:prstGeom>
        </p:spPr>
      </p:pic>
      <p:pic>
        <p:nvPicPr>
          <p:cNvPr id="3260" name="Picture 188" descr="1"/>
          <p:cNvPicPr>
            <a:picLocks noChangeAspect="1" noChangeArrowheads="1"/>
          </p:cNvPicPr>
          <p:nvPr userDrawn="1"/>
        </p:nvPicPr>
        <p:blipFill>
          <a:blip r:embed="rId16" cstate="print">
            <a:grayscl/>
          </a:blip>
          <a:srcRect l="42606" t="64474" r="19473"/>
          <a:stretch>
            <a:fillRect/>
          </a:stretch>
        </p:blipFill>
        <p:spPr bwMode="gray">
          <a:xfrm>
            <a:off x="8382000" y="381000"/>
            <a:ext cx="508000" cy="609600"/>
          </a:xfrm>
          <a:prstGeom prst="rect">
            <a:avLst/>
          </a:prstGeom>
          <a:noFill/>
        </p:spPr>
      </p:pic>
      <p:grpSp>
        <p:nvGrpSpPr>
          <p:cNvPr id="3436" name="Group 364"/>
          <p:cNvGrpSpPr>
            <a:grpSpLocks/>
          </p:cNvGrpSpPr>
          <p:nvPr userDrawn="1"/>
        </p:nvGrpSpPr>
        <p:grpSpPr bwMode="auto">
          <a:xfrm>
            <a:off x="233363" y="114300"/>
            <a:ext cx="2406650" cy="1604963"/>
            <a:chOff x="147" y="72"/>
            <a:chExt cx="1516" cy="1011"/>
          </a:xfrm>
        </p:grpSpPr>
        <p:pic>
          <p:nvPicPr>
            <p:cNvPr id="3437" name="Picture 365" descr="2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gray">
            <a:xfrm>
              <a:off x="147" y="182"/>
              <a:ext cx="1241" cy="901"/>
            </a:xfrm>
            <a:prstGeom prst="rect">
              <a:avLst/>
            </a:prstGeom>
            <a:noFill/>
          </p:spPr>
        </p:pic>
        <p:pic>
          <p:nvPicPr>
            <p:cNvPr id="3438" name="Picture 366" descr="4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gray">
            <a:xfrm>
              <a:off x="611" y="190"/>
              <a:ext cx="733" cy="555"/>
            </a:xfrm>
            <a:prstGeom prst="rect">
              <a:avLst/>
            </a:prstGeom>
            <a:noFill/>
          </p:spPr>
        </p:pic>
        <p:pic>
          <p:nvPicPr>
            <p:cNvPr id="3439" name="Picture 367" descr="water_2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gray">
            <a:xfrm>
              <a:off x="952" y="364"/>
              <a:ext cx="166" cy="103"/>
            </a:xfrm>
            <a:prstGeom prst="rect">
              <a:avLst/>
            </a:prstGeom>
            <a:noFill/>
          </p:spPr>
        </p:pic>
        <p:pic>
          <p:nvPicPr>
            <p:cNvPr id="3440" name="Picture 368" descr="5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gray">
            <a:xfrm>
              <a:off x="1296" y="240"/>
              <a:ext cx="367" cy="503"/>
            </a:xfrm>
            <a:prstGeom prst="rect">
              <a:avLst/>
            </a:prstGeom>
            <a:noFill/>
          </p:spPr>
        </p:pic>
        <p:pic>
          <p:nvPicPr>
            <p:cNvPr id="3441" name="Picture 369" descr="1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gray">
            <a:xfrm>
              <a:off x="227" y="72"/>
              <a:ext cx="772" cy="728"/>
            </a:xfrm>
            <a:prstGeom prst="rect">
              <a:avLst/>
            </a:prstGeom>
            <a:noFill/>
          </p:spPr>
        </p:pic>
      </p:grpSp>
      <p:sp>
        <p:nvSpPr>
          <p:cNvPr id="3261" name="Rectangle 189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476999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623345FC-E10C-48B2-AE46-37313223BCEF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3262" name="Rectangle 190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476999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en-US"/>
          </a:p>
        </p:txBody>
      </p:sp>
      <p:sp>
        <p:nvSpPr>
          <p:cNvPr id="3263" name="Rectangle 191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476999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802D03C-C34C-4DAB-B766-4B3C6FFD85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434" name="Rectangle 362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35" name="Rectangle 363"/>
          <p:cNvSpPr>
            <a:spLocks noGrp="1" noChangeArrowheads="1"/>
          </p:cNvSpPr>
          <p:nvPr>
            <p:ph type="title"/>
          </p:nvPr>
        </p:nvSpPr>
        <p:spPr bwMode="auto">
          <a:xfrm>
            <a:off x="2438400" y="274638"/>
            <a:ext cx="6248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andar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andar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andar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andar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andar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andar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andar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andar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5400" y="4495800"/>
            <a:ext cx="7505700" cy="1366838"/>
          </a:xfrm>
        </p:spPr>
        <p:txBody>
          <a:bodyPr/>
          <a:lstStyle/>
          <a:p>
            <a:r>
              <a:rPr lang="en-US" sz="3000" b="0" smtClean="0"/>
              <a:t>Thêm tiêu đề</a:t>
            </a:r>
            <a:endParaRPr lang="en-US" sz="6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00300" y="5867400"/>
            <a:ext cx="6400800" cy="457200"/>
          </a:xfrm>
        </p:spPr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4" name="Text Box 366"/>
          <p:cNvSpPr txBox="1">
            <a:spLocks noChangeArrowheads="1"/>
          </p:cNvSpPr>
          <p:nvPr/>
        </p:nvSpPr>
        <p:spPr bwMode="auto">
          <a:xfrm>
            <a:off x="7497763" y="304800"/>
            <a:ext cx="13033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>
                <a:solidFill>
                  <a:srgbClr val="FFFFFF"/>
                </a:solidFill>
                <a:latin typeface="Arial Black" pitchFamily="34" charset="0"/>
              </a:rPr>
              <a:t>L/O/G/O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ltGray">
          <a:xfrm>
            <a:off x="1120775" y="2641128"/>
            <a:ext cx="3070225" cy="1289050"/>
          </a:xfrm>
          <a:prstGeom prst="rect">
            <a:avLst/>
          </a:prstGeom>
          <a:gradFill rotWithShape="1">
            <a:gsLst>
              <a:gs pos="0">
                <a:schemeClr val="accent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n-lt"/>
            </a:endParaRPr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invGray">
          <a:xfrm>
            <a:off x="990600" y="2477615"/>
            <a:ext cx="3341688" cy="381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52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  <a:scene3d>
            <a:camera prst="orthographicFront"/>
            <a:lightRig rig="balanced" dir="t">
              <a:rot lat="0" lon="0" rev="3000000"/>
            </a:lightRig>
          </a:scene3d>
          <a:sp3d prstMaterial="dkEdge">
            <a:bevelT w="215900" h="101600"/>
          </a:sp3d>
        </p:spPr>
        <p:txBody>
          <a:bodyPr wrap="none" anchor="ctr"/>
          <a:lstStyle/>
          <a:p>
            <a:pPr marL="347663" indent="-347663" algn="ctr" eaLnBrk="0" hangingPunct="0">
              <a:buFont typeface="Wingdings" pitchFamily="2" charset="2"/>
              <a:buNone/>
            </a:pPr>
            <a:r>
              <a:rPr lang="en-US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Thêm văn bản </a:t>
            </a:r>
            <a:endParaRPr lang="en-US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317625" y="2912590"/>
            <a:ext cx="2667000" cy="56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>
              <a:latin typeface="+mn-lt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1219200" y="1568450"/>
            <a:ext cx="63246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latin typeface="+mn-lt"/>
                <a:cs typeface="Arial" charset="0"/>
              </a:rPr>
              <a:t>Thêm nội dung bằng văn bản của bạn tại đây.</a:t>
            </a:r>
            <a:endParaRPr lang="en-US" dirty="0">
              <a:latin typeface="+mn-lt"/>
              <a:cs typeface="Arial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1132248" y="2579611"/>
            <a:ext cx="153176" cy="153174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63000"/>
                  <a:satMod val="165000"/>
                </a:schemeClr>
              </a:gs>
              <a:gs pos="30000">
                <a:schemeClr val="accent1">
                  <a:lumMod val="40000"/>
                  <a:lumOff val="60000"/>
                </a:schemeClr>
              </a:gs>
              <a:gs pos="75000">
                <a:schemeClr val="accent1"/>
              </a:gs>
              <a:gs pos="100000">
                <a:schemeClr val="accent1">
                  <a:shade val="15000"/>
                  <a:satMod val="1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scene3d>
            <a:camera prst="orthographicFront">
              <a:rot lat="0" lon="0" rev="0"/>
            </a:camera>
            <a:lightRig rig="flat" dir="t">
              <a:rot lat="0" lon="0" rev="5400000"/>
            </a:lightRig>
          </a:scene3d>
          <a:sp3d>
            <a:bevelT w="101600" h="63500"/>
            <a:contourClr>
              <a:schemeClr val="l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ltGray">
          <a:xfrm>
            <a:off x="4797425" y="2641128"/>
            <a:ext cx="3070225" cy="1289050"/>
          </a:xfrm>
          <a:prstGeom prst="rect">
            <a:avLst/>
          </a:prstGeom>
          <a:gradFill rotWithShape="1">
            <a:gsLst>
              <a:gs pos="0">
                <a:schemeClr val="accent2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n-lt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invGray">
          <a:xfrm>
            <a:off x="4667250" y="2477615"/>
            <a:ext cx="3341688" cy="381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>
                  <a:lumMod val="75000"/>
                </a:schemeClr>
              </a:gs>
              <a:gs pos="52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  <a:scene3d>
            <a:camera prst="orthographicFront"/>
            <a:lightRig rig="balanced" dir="t">
              <a:rot lat="0" lon="0" rev="3000000"/>
            </a:lightRig>
          </a:scene3d>
          <a:sp3d prstMaterial="dkEdge">
            <a:bevelT w="215900" h="101600"/>
          </a:sp3d>
        </p:spPr>
        <p:txBody>
          <a:bodyPr wrap="none" anchor="ctr"/>
          <a:lstStyle/>
          <a:p>
            <a:pPr marL="347663" indent="-347663" algn="ctr" eaLnBrk="0" hangingPunct="0">
              <a:buFont typeface="Wingdings" pitchFamily="2" charset="2"/>
              <a:buNone/>
            </a:pPr>
            <a:r>
              <a:rPr lang="en-US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Thêm văn bản </a:t>
            </a:r>
            <a:endParaRPr lang="en-US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4994275" y="2912590"/>
            <a:ext cx="2667000" cy="56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>
              <a:latin typeface="+mn-lt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808898" y="2579611"/>
            <a:ext cx="153176" cy="153174"/>
          </a:xfrm>
          <a:prstGeom prst="ellipse">
            <a:avLst/>
          </a:prstGeom>
          <a:gradFill flip="none" rotWithShape="1">
            <a:gsLst>
              <a:gs pos="0">
                <a:schemeClr val="accent2"/>
              </a:gs>
              <a:gs pos="30000">
                <a:schemeClr val="accent2">
                  <a:lumMod val="40000"/>
                  <a:lumOff val="60000"/>
                </a:schemeClr>
              </a:gs>
              <a:gs pos="75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scene3d>
            <a:camera prst="orthographicFront">
              <a:rot lat="0" lon="0" rev="0"/>
            </a:camera>
            <a:lightRig rig="flat" dir="t">
              <a:rot lat="0" lon="0" rev="5400000"/>
            </a:lightRig>
          </a:scene3d>
          <a:sp3d>
            <a:bevelT w="101600" h="63500"/>
            <a:contourClr>
              <a:schemeClr val="l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ltGray">
          <a:xfrm>
            <a:off x="1120775" y="4479453"/>
            <a:ext cx="3070225" cy="1289050"/>
          </a:xfrm>
          <a:prstGeom prst="rect">
            <a:avLst/>
          </a:prstGeom>
          <a:gradFill rotWithShape="1">
            <a:gsLst>
              <a:gs pos="0">
                <a:schemeClr val="accent3">
                  <a:alpha val="44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n-lt"/>
            </a:endParaRPr>
          </a:p>
        </p:txBody>
      </p:sp>
      <p:sp>
        <p:nvSpPr>
          <p:cNvPr id="13" name="AutoShape 4"/>
          <p:cNvSpPr>
            <a:spLocks noChangeArrowheads="1"/>
          </p:cNvSpPr>
          <p:nvPr/>
        </p:nvSpPr>
        <p:spPr bwMode="invGray">
          <a:xfrm>
            <a:off x="990600" y="4315940"/>
            <a:ext cx="3341688" cy="381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>
                  <a:lumMod val="75000"/>
                </a:schemeClr>
              </a:gs>
              <a:gs pos="5200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  <a:scene3d>
            <a:camera prst="orthographicFront"/>
            <a:lightRig rig="balanced" dir="t">
              <a:rot lat="0" lon="0" rev="3000000"/>
            </a:lightRig>
          </a:scene3d>
          <a:sp3d prstMaterial="dkEdge">
            <a:bevelT w="215900" h="101600"/>
          </a:sp3d>
        </p:spPr>
        <p:txBody>
          <a:bodyPr wrap="none" anchor="ctr"/>
          <a:lstStyle/>
          <a:p>
            <a:pPr marL="347663" indent="-347663" algn="ctr" eaLnBrk="0" hangingPunct="0">
              <a:buFont typeface="Wingdings" pitchFamily="2" charset="2"/>
              <a:buNone/>
            </a:pPr>
            <a:r>
              <a:rPr lang="en-US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Thêm văn bản </a:t>
            </a:r>
            <a:endParaRPr lang="en-US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317625" y="4750915"/>
            <a:ext cx="2667000" cy="56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>
              <a:latin typeface="+mn-lt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132248" y="4417936"/>
            <a:ext cx="153176" cy="153174"/>
          </a:xfrm>
          <a:prstGeom prst="ellipse">
            <a:avLst/>
          </a:prstGeom>
          <a:gradFill flip="none" rotWithShape="1">
            <a:gsLst>
              <a:gs pos="0">
                <a:schemeClr val="accent3"/>
              </a:gs>
              <a:gs pos="30000">
                <a:schemeClr val="accent3">
                  <a:lumMod val="40000"/>
                  <a:lumOff val="60000"/>
                </a:schemeClr>
              </a:gs>
              <a:gs pos="7500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scene3d>
            <a:camera prst="orthographicFront">
              <a:rot lat="0" lon="0" rev="0"/>
            </a:camera>
            <a:lightRig rig="flat" dir="t">
              <a:rot lat="0" lon="0" rev="5400000"/>
            </a:lightRig>
          </a:scene3d>
          <a:sp3d>
            <a:bevelT w="101600" h="63500"/>
            <a:contourClr>
              <a:schemeClr val="l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ltGray">
          <a:xfrm>
            <a:off x="4797425" y="4479453"/>
            <a:ext cx="3070225" cy="1289050"/>
          </a:xfrm>
          <a:prstGeom prst="rect">
            <a:avLst/>
          </a:prstGeom>
          <a:gradFill rotWithShape="1">
            <a:gsLst>
              <a:gs pos="0">
                <a:schemeClr val="accent4">
                  <a:alpha val="46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n-lt"/>
            </a:endParaRPr>
          </a:p>
        </p:txBody>
      </p:sp>
      <p:sp>
        <p:nvSpPr>
          <p:cNvPr id="17" name="AutoShape 4"/>
          <p:cNvSpPr>
            <a:spLocks noChangeArrowheads="1"/>
          </p:cNvSpPr>
          <p:nvPr/>
        </p:nvSpPr>
        <p:spPr bwMode="invGray">
          <a:xfrm>
            <a:off x="4667250" y="4315940"/>
            <a:ext cx="3341688" cy="381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>
                  <a:lumMod val="75000"/>
                </a:schemeClr>
              </a:gs>
              <a:gs pos="5200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  <a:scene3d>
            <a:camera prst="orthographicFront"/>
            <a:lightRig rig="balanced" dir="t">
              <a:rot lat="0" lon="0" rev="3000000"/>
            </a:lightRig>
          </a:scene3d>
          <a:sp3d prstMaterial="dkEdge">
            <a:bevelT w="215900" h="101600"/>
          </a:sp3d>
        </p:spPr>
        <p:txBody>
          <a:bodyPr wrap="none" anchor="ctr"/>
          <a:lstStyle/>
          <a:p>
            <a:pPr marL="347663" indent="-347663" algn="ctr" eaLnBrk="0" hangingPunct="0">
              <a:buFont typeface="Wingdings" pitchFamily="2" charset="2"/>
              <a:buNone/>
            </a:pPr>
            <a:r>
              <a:rPr lang="en-US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Thêm văn bản </a:t>
            </a:r>
            <a:endParaRPr lang="en-US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4994275" y="4750915"/>
            <a:ext cx="2667000" cy="56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>
              <a:latin typeface="+mn-lt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808898" y="4417936"/>
            <a:ext cx="153176" cy="153174"/>
          </a:xfrm>
          <a:prstGeom prst="ellipse">
            <a:avLst/>
          </a:prstGeom>
          <a:gradFill flip="none" rotWithShape="1">
            <a:gsLst>
              <a:gs pos="0">
                <a:schemeClr val="accent4"/>
              </a:gs>
              <a:gs pos="30000">
                <a:schemeClr val="accent4">
                  <a:lumMod val="40000"/>
                  <a:lumOff val="60000"/>
                </a:schemeClr>
              </a:gs>
              <a:gs pos="7500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scene3d>
            <a:camera prst="orthographicFront">
              <a:rot lat="0" lon="0" rev="0"/>
            </a:camera>
            <a:lightRig rig="flat" dir="t">
              <a:rot lat="0" lon="0" rev="5400000"/>
            </a:lightRig>
          </a:scene3d>
          <a:sp3d>
            <a:bevelT w="101600" h="63500"/>
            <a:contourClr>
              <a:schemeClr val="l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914400" y="1752600"/>
            <a:ext cx="75438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Thêm nội dung bằng văn bản của bạn tại đây.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371600" y="4953000"/>
            <a:ext cx="64008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000" b="1" smtClean="0"/>
              <a:t>Thêm nội dung bằng văn bản của bạn tại đây.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G_TextBox 26" hidden="1"/>
          <p:cNvSpPr txBox="1"/>
          <p:nvPr/>
        </p:nvSpPr>
        <p:spPr>
          <a:xfrm>
            <a:off x="6908832" y="6581001"/>
            <a:ext cx="2235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mtClean="0">
                <a:solidFill>
                  <a:schemeClr val="bg2"/>
                </a:solidFill>
              </a:rPr>
              <a:t>Thêm tiêu đề</a:t>
            </a:r>
            <a:endParaRPr lang="en-US" sz="1200" dirty="0">
              <a:solidFill>
                <a:schemeClr val="bg2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487487" y="1520289"/>
            <a:ext cx="624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+mn-lt"/>
              </a:rPr>
              <a:t>This design used “Theme Color” which is changed according to the theme to be used.</a:t>
            </a:r>
            <a:endParaRPr lang="en-US" dirty="0">
              <a:latin typeface="+mn-lt"/>
            </a:endParaRPr>
          </a:p>
        </p:txBody>
      </p:sp>
      <p:sp>
        <p:nvSpPr>
          <p:cNvPr id="43" name="Rounded Rectangle 42"/>
          <p:cNvSpPr/>
          <p:nvPr/>
        </p:nvSpPr>
        <p:spPr bwMode="gray">
          <a:xfrm>
            <a:off x="1482702" y="2494727"/>
            <a:ext cx="6237068" cy="1009951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2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5" name="Rounded Rectangle 44"/>
          <p:cNvSpPr/>
          <p:nvPr/>
        </p:nvSpPr>
        <p:spPr bwMode="gray">
          <a:xfrm>
            <a:off x="2497342" y="2319020"/>
            <a:ext cx="4302868" cy="33014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>
                  <a:lumMod val="75000"/>
                </a:schemeClr>
              </a:gs>
              <a:gs pos="52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  <a:scene3d>
            <a:camera prst="orthographicFront"/>
            <a:lightRig rig="balanced" dir="t">
              <a:rot lat="0" lon="0" rev="3000000"/>
            </a:lightRig>
          </a:scene3d>
          <a:sp3d prstMaterial="dkEdge">
            <a:bevelT w="215900" h="101600"/>
          </a:sp3d>
        </p:spPr>
        <p:txBody>
          <a:bodyPr wrap="none" anchor="ctr"/>
          <a:lstStyle/>
          <a:p>
            <a:pPr marL="347663" indent="-347663" algn="ctr" eaLnBrk="0" hangingPunct="0"/>
            <a:r>
              <a:rPr lang="en-US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Thêm văn bản </a:t>
            </a:r>
            <a:endParaRPr lang="en-US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46" name="Rounded Rectangle 45"/>
          <p:cNvSpPr/>
          <p:nvPr/>
        </p:nvSpPr>
        <p:spPr bwMode="gray">
          <a:xfrm>
            <a:off x="1482702" y="3827646"/>
            <a:ext cx="6237068" cy="1009951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3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solidFill>
                  <a:schemeClr val="accent3">
                    <a:lumMod val="50000"/>
                  </a:schemeClr>
                </a:solidFill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7" name="Rounded Rectangle 46"/>
          <p:cNvSpPr/>
          <p:nvPr/>
        </p:nvSpPr>
        <p:spPr bwMode="gray">
          <a:xfrm>
            <a:off x="2497342" y="3651939"/>
            <a:ext cx="4302868" cy="33014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>
                  <a:lumMod val="75000"/>
                </a:schemeClr>
              </a:gs>
              <a:gs pos="5200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  <a:scene3d>
            <a:camera prst="orthographicFront"/>
            <a:lightRig rig="balanced" dir="t">
              <a:rot lat="0" lon="0" rev="3000000"/>
            </a:lightRig>
          </a:scene3d>
          <a:sp3d prstMaterial="dkEdge">
            <a:bevelT w="215900" h="101600"/>
          </a:sp3d>
        </p:spPr>
        <p:txBody>
          <a:bodyPr wrap="none" anchor="ctr"/>
          <a:lstStyle/>
          <a:p>
            <a:pPr marL="347663" indent="-347663" algn="ctr" eaLnBrk="0" hangingPunct="0"/>
            <a:r>
              <a:rPr lang="en-US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Thêm văn bản </a:t>
            </a:r>
            <a:endParaRPr lang="en-US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48" name="Rounded Rectangle 47"/>
          <p:cNvSpPr/>
          <p:nvPr/>
        </p:nvSpPr>
        <p:spPr bwMode="gray">
          <a:xfrm>
            <a:off x="1503604" y="5162249"/>
            <a:ext cx="6237068" cy="100995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solidFill>
                  <a:schemeClr val="accent4">
                    <a:lumMod val="50000"/>
                  </a:schemeClr>
                </a:solidFill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9" name="Rounded Rectangle 48"/>
          <p:cNvSpPr/>
          <p:nvPr/>
        </p:nvSpPr>
        <p:spPr bwMode="gray">
          <a:xfrm>
            <a:off x="2518243" y="4986542"/>
            <a:ext cx="4302868" cy="33014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52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  <a:scene3d>
            <a:camera prst="orthographicFront"/>
            <a:lightRig rig="balanced" dir="t">
              <a:rot lat="0" lon="0" rev="3000000"/>
            </a:lightRig>
          </a:scene3d>
          <a:sp3d prstMaterial="dkEdge">
            <a:bevelT w="215900" h="101600"/>
          </a:sp3d>
        </p:spPr>
        <p:txBody>
          <a:bodyPr wrap="none" anchor="ctr"/>
          <a:lstStyle/>
          <a:p>
            <a:pPr marL="347663" indent="-347663" algn="ctr" eaLnBrk="0" hangingPunct="0"/>
            <a:r>
              <a:rPr lang="en-US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Thêm văn bản </a:t>
            </a:r>
            <a:endParaRPr lang="en-US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2362202" y="5525869"/>
            <a:ext cx="3264154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normalizeH="0" baseline="0" noProof="0" smtClean="0">
                <a:uLnTx/>
                <a:uFillTx/>
                <a:latin typeface="+mn-lt"/>
                <a:cs typeface="Arial" pitchFamily="34" charset="0"/>
              </a:rPr>
              <a:t>Thêm nội dung bằng văn bản của bạn tại đây.</a:t>
            </a:r>
            <a:endParaRPr kumimoji="0" lang="en-US" i="0" u="none" strike="noStrike" kern="0" normalizeH="0" baseline="0" noProof="0" dirty="0" smtClean="0">
              <a:uLnTx/>
              <a:uFillTx/>
              <a:latin typeface="+mn-lt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129470" y="1447800"/>
            <a:ext cx="3499930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normalizeH="0" baseline="0" noProof="0" smtClean="0">
                <a:uLnTx/>
                <a:uFillTx/>
                <a:latin typeface="+mn-lt"/>
                <a:cs typeface="Arial" pitchFamily="34" charset="0"/>
              </a:rPr>
              <a:t>Thêm nội dung bằng văn bản của bạn tại đây.</a:t>
            </a:r>
            <a:endParaRPr kumimoji="0" lang="en-US" i="0" u="none" strike="noStrike" kern="0" normalizeH="0" baseline="0" noProof="0" dirty="0" smtClean="0">
              <a:uLnTx/>
              <a:uFillTx/>
              <a:latin typeface="+mn-lt"/>
            </a:endParaRPr>
          </a:p>
        </p:txBody>
      </p:sp>
      <p:sp>
        <p:nvSpPr>
          <p:cNvPr id="32" name=" 3"/>
          <p:cNvSpPr/>
          <p:nvPr/>
        </p:nvSpPr>
        <p:spPr>
          <a:xfrm rot="5400000" flipH="1" flipV="1">
            <a:off x="4912301" y="1434320"/>
            <a:ext cx="2824536" cy="4114868"/>
          </a:xfrm>
          <a:prstGeom prst="bentArrow">
            <a:avLst>
              <a:gd name="adj1" fmla="val 20625"/>
              <a:gd name="adj2" fmla="val 20853"/>
              <a:gd name="adj3" fmla="val 26577"/>
              <a:gd name="adj4" fmla="val 30923"/>
            </a:avLst>
          </a:prstGeom>
          <a:gradFill flip="none" rotWithShape="1">
            <a:gsLst>
              <a:gs pos="15000">
                <a:schemeClr val="accent4">
                  <a:lumMod val="50000"/>
                  <a:alpha val="0"/>
                </a:schemeClr>
              </a:gs>
              <a:gs pos="48000">
                <a:schemeClr val="accent4"/>
              </a:gs>
              <a:gs pos="90000">
                <a:schemeClr val="accent4">
                  <a:lumMod val="20000"/>
                  <a:lumOff val="80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400000"/>
            </a:lightRig>
          </a:scene3d>
          <a:sp3d>
            <a:bevelT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33" name=" 3"/>
          <p:cNvSpPr/>
          <p:nvPr/>
        </p:nvSpPr>
        <p:spPr>
          <a:xfrm rot="5400000">
            <a:off x="1198765" y="2152391"/>
            <a:ext cx="2728831" cy="3907160"/>
          </a:xfrm>
          <a:prstGeom prst="bentArrow">
            <a:avLst>
              <a:gd name="adj1" fmla="val 20898"/>
              <a:gd name="adj2" fmla="val 19423"/>
              <a:gd name="adj3" fmla="val 24749"/>
              <a:gd name="adj4" fmla="val 30232"/>
            </a:avLst>
          </a:prstGeom>
          <a:gradFill flip="none" rotWithShape="1">
            <a:gsLst>
              <a:gs pos="15000">
                <a:schemeClr val="accent1">
                  <a:lumMod val="50000"/>
                  <a:alpha val="0"/>
                </a:schemeClr>
              </a:gs>
              <a:gs pos="45000">
                <a:schemeClr val="accent1"/>
              </a:gs>
              <a:gs pos="82000">
                <a:schemeClr val="accent1">
                  <a:lumMod val="20000"/>
                  <a:lumOff val="80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400000"/>
            </a:lightRig>
          </a:scene3d>
          <a:sp3d>
            <a:bevelT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35" name="Rectangle 34"/>
          <p:cNvSpPr/>
          <p:nvPr/>
        </p:nvSpPr>
        <p:spPr>
          <a:xfrm>
            <a:off x="5908999" y="4403364"/>
            <a:ext cx="1711002" cy="4126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prstMaterial="plastic"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lvl="0" algn="r">
              <a:defRPr/>
            </a:pPr>
            <a:r>
              <a:rPr lang="en-US" altLang="en-US" sz="2000" b="1" smtClean="0">
                <a:ln/>
                <a:latin typeface="+mn-lt"/>
                <a:cs typeface="Arial" pitchFamily="34" charset="0"/>
              </a:rPr>
              <a:t>Thêm chữ </a:t>
            </a:r>
            <a:endParaRPr lang="en-US" altLang="en-US" sz="2000" b="1" dirty="0" smtClean="0">
              <a:ln/>
              <a:latin typeface="+mn-lt"/>
              <a:cs typeface="Arial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219201" y="2804501"/>
            <a:ext cx="1670446" cy="4126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prstMaterial="plastic"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lvl="0">
              <a:defRPr/>
            </a:pPr>
            <a:r>
              <a:rPr lang="en-US" altLang="en-US" sz="2000" b="1" smtClean="0">
                <a:ln/>
                <a:latin typeface="+mn-lt"/>
                <a:cs typeface="Arial" pitchFamily="34" charset="0"/>
              </a:rPr>
              <a:t>Thêm chữ </a:t>
            </a:r>
            <a:endParaRPr lang="en-US" altLang="en-US" sz="2000" b="1" dirty="0" smtClean="0">
              <a:ln/>
              <a:latin typeface="+mn-lt"/>
              <a:cs typeface="Arial" pitchFamily="34" charset="0"/>
            </a:endParaRPr>
          </a:p>
        </p:txBody>
      </p:sp>
      <p:sp>
        <p:nvSpPr>
          <p:cNvPr id="37" name="Rounded Rectangle 36"/>
          <p:cNvSpPr/>
          <p:nvPr/>
        </p:nvSpPr>
        <p:spPr bwMode="gray">
          <a:xfrm>
            <a:off x="803475" y="4071288"/>
            <a:ext cx="2615184" cy="726773"/>
          </a:xfrm>
          <a:prstGeom prst="roundRect">
            <a:avLst>
              <a:gd name="adj" fmla="val 50000"/>
            </a:avLst>
          </a:prstGeom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en-US" sz="1500" smtClean="0">
                <a:solidFill>
                  <a:srgbClr val="000000"/>
                </a:solidFill>
              </a:rPr>
              <a:t>Thêm văn bản </a:t>
            </a:r>
            <a:endParaRPr lang="en-US" sz="1500" dirty="0">
              <a:solidFill>
                <a:srgbClr val="000000"/>
              </a:solidFill>
            </a:endParaRPr>
          </a:p>
        </p:txBody>
      </p:sp>
      <p:cxnSp>
        <p:nvCxnSpPr>
          <p:cNvPr id="38" name="Straight Connector 37"/>
          <p:cNvCxnSpPr>
            <a:stCxn id="37" idx="3"/>
            <a:endCxn id="41" idx="2"/>
          </p:cNvCxnSpPr>
          <p:nvPr/>
        </p:nvCxnSpPr>
        <p:spPr bwMode="gray">
          <a:xfrm flipV="1">
            <a:off x="3418659" y="4432572"/>
            <a:ext cx="299467" cy="2103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ounded Rectangle 38"/>
          <p:cNvSpPr/>
          <p:nvPr/>
        </p:nvSpPr>
        <p:spPr bwMode="gray">
          <a:xfrm>
            <a:off x="5534519" y="2789493"/>
            <a:ext cx="2618882" cy="699854"/>
          </a:xfrm>
          <a:prstGeom prst="roundRect">
            <a:avLst>
              <a:gd name="adj" fmla="val 50000"/>
            </a:avLst>
          </a:prstGeom>
          <a:ln w="28575"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>
              <a:buClr>
                <a:schemeClr val="accent4"/>
              </a:buClr>
              <a:buSzPct val="100000"/>
              <a:buFont typeface="Arial" pitchFamily="34" charset="0"/>
              <a:buChar char="•"/>
            </a:pPr>
            <a:r>
              <a:rPr lang="en-US" sz="1500" smtClean="0">
                <a:solidFill>
                  <a:srgbClr val="000000"/>
                </a:solidFill>
              </a:rPr>
              <a:t>Thêm văn bản </a:t>
            </a:r>
            <a:endParaRPr lang="en-US" sz="1500" dirty="0">
              <a:solidFill>
                <a:srgbClr val="000000"/>
              </a:solidFill>
            </a:endParaRPr>
          </a:p>
        </p:txBody>
      </p:sp>
      <p:cxnSp>
        <p:nvCxnSpPr>
          <p:cNvPr id="40" name="Straight Connector 39"/>
          <p:cNvCxnSpPr>
            <a:stCxn id="39" idx="1"/>
            <a:endCxn id="42" idx="6"/>
          </p:cNvCxnSpPr>
          <p:nvPr/>
        </p:nvCxnSpPr>
        <p:spPr bwMode="gray">
          <a:xfrm rot="10800000" flipV="1">
            <a:off x="5093971" y="3139419"/>
            <a:ext cx="440548" cy="82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val 40"/>
          <p:cNvSpPr/>
          <p:nvPr/>
        </p:nvSpPr>
        <p:spPr bwMode="gray">
          <a:xfrm>
            <a:off x="3718126" y="4173243"/>
            <a:ext cx="502920" cy="51865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4200000"/>
            </a:lightRig>
          </a:scene3d>
          <a:sp3d prstMaterial="metal">
            <a:bevelT w="2159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Arial" pitchFamily="34" charset="0"/>
              </a:rPr>
              <a:t>A</a:t>
            </a:r>
            <a:endParaRPr lang="en-U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sp>
        <p:nvSpPr>
          <p:cNvPr id="42" name="Oval 41"/>
          <p:cNvSpPr/>
          <p:nvPr/>
        </p:nvSpPr>
        <p:spPr bwMode="gray">
          <a:xfrm>
            <a:off x="4591051" y="2880173"/>
            <a:ext cx="502920" cy="51865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chemeClr val="accent4"/>
              </a:gs>
              <a:gs pos="100000">
                <a:schemeClr val="accent4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4200000"/>
            </a:lightRig>
          </a:scene3d>
          <a:sp3d prstMaterial="metal">
            <a:bevelT w="2159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Arial" pitchFamily="34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/>
          <p:cNvSpPr/>
          <p:nvPr/>
        </p:nvSpPr>
        <p:spPr bwMode="gray">
          <a:xfrm>
            <a:off x="0" y="1447800"/>
            <a:ext cx="7010400" cy="3464074"/>
          </a:xfrm>
          <a:custGeom>
            <a:avLst/>
            <a:gdLst>
              <a:gd name="connsiteX0" fmla="*/ 6060332 w 7645940"/>
              <a:gd name="connsiteY0" fmla="*/ 0 h 4494179"/>
              <a:gd name="connsiteX1" fmla="*/ 6352162 w 7645940"/>
              <a:gd name="connsiteY1" fmla="*/ 0 h 4494179"/>
              <a:gd name="connsiteX2" fmla="*/ 7645940 w 7645940"/>
              <a:gd name="connsiteY2" fmla="*/ 1196502 h 4494179"/>
              <a:gd name="connsiteX3" fmla="*/ 5719864 w 7645940"/>
              <a:gd name="connsiteY3" fmla="*/ 3404681 h 4494179"/>
              <a:gd name="connsiteX4" fmla="*/ 0 w 7645940"/>
              <a:gd name="connsiteY4" fmla="*/ 4494179 h 4494179"/>
              <a:gd name="connsiteX5" fmla="*/ 9728 w 7645940"/>
              <a:gd name="connsiteY5" fmla="*/ 3988340 h 4494179"/>
              <a:gd name="connsiteX6" fmla="*/ 5671226 w 7645940"/>
              <a:gd name="connsiteY6" fmla="*/ 3035030 h 4494179"/>
              <a:gd name="connsiteX7" fmla="*/ 7266562 w 7645940"/>
              <a:gd name="connsiteY7" fmla="*/ 1206230 h 4494179"/>
              <a:gd name="connsiteX8" fmla="*/ 6060332 w 7645940"/>
              <a:gd name="connsiteY8" fmla="*/ 0 h 4494179"/>
              <a:gd name="connsiteX0" fmla="*/ 6060332 w 7751323"/>
              <a:gd name="connsiteY0" fmla="*/ 0 h 4494179"/>
              <a:gd name="connsiteX1" fmla="*/ 6352162 w 7751323"/>
              <a:gd name="connsiteY1" fmla="*/ 0 h 4494179"/>
              <a:gd name="connsiteX2" fmla="*/ 7645940 w 7751323"/>
              <a:gd name="connsiteY2" fmla="*/ 1196502 h 4494179"/>
              <a:gd name="connsiteX3" fmla="*/ 5719864 w 7751323"/>
              <a:gd name="connsiteY3" fmla="*/ 3404681 h 4494179"/>
              <a:gd name="connsiteX4" fmla="*/ 0 w 7751323"/>
              <a:gd name="connsiteY4" fmla="*/ 4494179 h 4494179"/>
              <a:gd name="connsiteX5" fmla="*/ 9728 w 7751323"/>
              <a:gd name="connsiteY5" fmla="*/ 3988340 h 4494179"/>
              <a:gd name="connsiteX6" fmla="*/ 5671226 w 7751323"/>
              <a:gd name="connsiteY6" fmla="*/ 3035030 h 4494179"/>
              <a:gd name="connsiteX7" fmla="*/ 7266562 w 7751323"/>
              <a:gd name="connsiteY7" fmla="*/ 1206230 h 4494179"/>
              <a:gd name="connsiteX8" fmla="*/ 6060332 w 7751323"/>
              <a:gd name="connsiteY8" fmla="*/ 0 h 4494179"/>
              <a:gd name="connsiteX0" fmla="*/ 6060332 w 7751323"/>
              <a:gd name="connsiteY0" fmla="*/ 0 h 4494179"/>
              <a:gd name="connsiteX1" fmla="*/ 6352162 w 7751323"/>
              <a:gd name="connsiteY1" fmla="*/ 0 h 4494179"/>
              <a:gd name="connsiteX2" fmla="*/ 7645940 w 7751323"/>
              <a:gd name="connsiteY2" fmla="*/ 1196502 h 4494179"/>
              <a:gd name="connsiteX3" fmla="*/ 5719864 w 7751323"/>
              <a:gd name="connsiteY3" fmla="*/ 3404681 h 4494179"/>
              <a:gd name="connsiteX4" fmla="*/ 0 w 7751323"/>
              <a:gd name="connsiteY4" fmla="*/ 4494179 h 4494179"/>
              <a:gd name="connsiteX5" fmla="*/ 9728 w 7751323"/>
              <a:gd name="connsiteY5" fmla="*/ 3988340 h 4494179"/>
              <a:gd name="connsiteX6" fmla="*/ 5671226 w 7751323"/>
              <a:gd name="connsiteY6" fmla="*/ 3035030 h 4494179"/>
              <a:gd name="connsiteX7" fmla="*/ 7266562 w 7751323"/>
              <a:gd name="connsiteY7" fmla="*/ 1206230 h 4494179"/>
              <a:gd name="connsiteX8" fmla="*/ 6060332 w 7751323"/>
              <a:gd name="connsiteY8" fmla="*/ 0 h 4494179"/>
              <a:gd name="connsiteX0" fmla="*/ 6060332 w 7751323"/>
              <a:gd name="connsiteY0" fmla="*/ 0 h 4494179"/>
              <a:gd name="connsiteX1" fmla="*/ 6352162 w 7751323"/>
              <a:gd name="connsiteY1" fmla="*/ 0 h 4494179"/>
              <a:gd name="connsiteX2" fmla="*/ 7645940 w 7751323"/>
              <a:gd name="connsiteY2" fmla="*/ 1196502 h 4494179"/>
              <a:gd name="connsiteX3" fmla="*/ 5719864 w 7751323"/>
              <a:gd name="connsiteY3" fmla="*/ 3404681 h 4494179"/>
              <a:gd name="connsiteX4" fmla="*/ 0 w 7751323"/>
              <a:gd name="connsiteY4" fmla="*/ 4494179 h 4494179"/>
              <a:gd name="connsiteX5" fmla="*/ 9728 w 7751323"/>
              <a:gd name="connsiteY5" fmla="*/ 3988340 h 4494179"/>
              <a:gd name="connsiteX6" fmla="*/ 5671226 w 7751323"/>
              <a:gd name="connsiteY6" fmla="*/ 3035030 h 4494179"/>
              <a:gd name="connsiteX7" fmla="*/ 7266562 w 7751323"/>
              <a:gd name="connsiteY7" fmla="*/ 1206230 h 4494179"/>
              <a:gd name="connsiteX8" fmla="*/ 6060332 w 7751323"/>
              <a:gd name="connsiteY8" fmla="*/ 0 h 4494179"/>
              <a:gd name="connsiteX0" fmla="*/ 6060332 w 7751323"/>
              <a:gd name="connsiteY0" fmla="*/ 0 h 4494179"/>
              <a:gd name="connsiteX1" fmla="*/ 6352162 w 7751323"/>
              <a:gd name="connsiteY1" fmla="*/ 0 h 4494179"/>
              <a:gd name="connsiteX2" fmla="*/ 7645940 w 7751323"/>
              <a:gd name="connsiteY2" fmla="*/ 1196502 h 4494179"/>
              <a:gd name="connsiteX3" fmla="*/ 5719864 w 7751323"/>
              <a:gd name="connsiteY3" fmla="*/ 3404681 h 4494179"/>
              <a:gd name="connsiteX4" fmla="*/ 0 w 7751323"/>
              <a:gd name="connsiteY4" fmla="*/ 4494179 h 4494179"/>
              <a:gd name="connsiteX5" fmla="*/ 9728 w 7751323"/>
              <a:gd name="connsiteY5" fmla="*/ 3988340 h 4494179"/>
              <a:gd name="connsiteX6" fmla="*/ 5671226 w 7751323"/>
              <a:gd name="connsiteY6" fmla="*/ 3035030 h 4494179"/>
              <a:gd name="connsiteX7" fmla="*/ 7266562 w 7751323"/>
              <a:gd name="connsiteY7" fmla="*/ 1206230 h 4494179"/>
              <a:gd name="connsiteX8" fmla="*/ 6060332 w 7751323"/>
              <a:gd name="connsiteY8" fmla="*/ 0 h 4494179"/>
              <a:gd name="connsiteX0" fmla="*/ 6060332 w 7751323"/>
              <a:gd name="connsiteY0" fmla="*/ 0 h 4494179"/>
              <a:gd name="connsiteX1" fmla="*/ 6352162 w 7751323"/>
              <a:gd name="connsiteY1" fmla="*/ 0 h 4494179"/>
              <a:gd name="connsiteX2" fmla="*/ 7645940 w 7751323"/>
              <a:gd name="connsiteY2" fmla="*/ 1196502 h 4494179"/>
              <a:gd name="connsiteX3" fmla="*/ 5719864 w 7751323"/>
              <a:gd name="connsiteY3" fmla="*/ 3404681 h 4494179"/>
              <a:gd name="connsiteX4" fmla="*/ 0 w 7751323"/>
              <a:gd name="connsiteY4" fmla="*/ 4494179 h 4494179"/>
              <a:gd name="connsiteX5" fmla="*/ 9728 w 7751323"/>
              <a:gd name="connsiteY5" fmla="*/ 3988340 h 4494179"/>
              <a:gd name="connsiteX6" fmla="*/ 5671226 w 7751323"/>
              <a:gd name="connsiteY6" fmla="*/ 3035030 h 4494179"/>
              <a:gd name="connsiteX7" fmla="*/ 7266562 w 7751323"/>
              <a:gd name="connsiteY7" fmla="*/ 1206230 h 4494179"/>
              <a:gd name="connsiteX8" fmla="*/ 6060332 w 7751323"/>
              <a:gd name="connsiteY8" fmla="*/ 0 h 4494179"/>
              <a:gd name="connsiteX0" fmla="*/ 6060332 w 7751323"/>
              <a:gd name="connsiteY0" fmla="*/ 0 h 4573507"/>
              <a:gd name="connsiteX1" fmla="*/ 6352162 w 7751323"/>
              <a:gd name="connsiteY1" fmla="*/ 0 h 4573507"/>
              <a:gd name="connsiteX2" fmla="*/ 7645940 w 7751323"/>
              <a:gd name="connsiteY2" fmla="*/ 1196502 h 4573507"/>
              <a:gd name="connsiteX3" fmla="*/ 5719864 w 7751323"/>
              <a:gd name="connsiteY3" fmla="*/ 3404681 h 4573507"/>
              <a:gd name="connsiteX4" fmla="*/ 0 w 7751323"/>
              <a:gd name="connsiteY4" fmla="*/ 4494179 h 4573507"/>
              <a:gd name="connsiteX5" fmla="*/ 9728 w 7751323"/>
              <a:gd name="connsiteY5" fmla="*/ 3988340 h 4573507"/>
              <a:gd name="connsiteX6" fmla="*/ 5671226 w 7751323"/>
              <a:gd name="connsiteY6" fmla="*/ 3035030 h 4573507"/>
              <a:gd name="connsiteX7" fmla="*/ 7266562 w 7751323"/>
              <a:gd name="connsiteY7" fmla="*/ 1206230 h 4573507"/>
              <a:gd name="connsiteX8" fmla="*/ 6060332 w 7751323"/>
              <a:gd name="connsiteY8" fmla="*/ 0 h 4573507"/>
              <a:gd name="connsiteX0" fmla="*/ 6060332 w 7740524"/>
              <a:gd name="connsiteY0" fmla="*/ 0 h 4573507"/>
              <a:gd name="connsiteX1" fmla="*/ 6352162 w 7740524"/>
              <a:gd name="connsiteY1" fmla="*/ 0 h 4573507"/>
              <a:gd name="connsiteX2" fmla="*/ 7645940 w 7740524"/>
              <a:gd name="connsiteY2" fmla="*/ 1196502 h 4573507"/>
              <a:gd name="connsiteX3" fmla="*/ 5719864 w 7740524"/>
              <a:gd name="connsiteY3" fmla="*/ 3404681 h 4573507"/>
              <a:gd name="connsiteX4" fmla="*/ 0 w 7740524"/>
              <a:gd name="connsiteY4" fmla="*/ 4494179 h 4573507"/>
              <a:gd name="connsiteX5" fmla="*/ 9728 w 7740524"/>
              <a:gd name="connsiteY5" fmla="*/ 3988340 h 4573507"/>
              <a:gd name="connsiteX6" fmla="*/ 5671226 w 7740524"/>
              <a:gd name="connsiteY6" fmla="*/ 3035030 h 4573507"/>
              <a:gd name="connsiteX7" fmla="*/ 7266562 w 7740524"/>
              <a:gd name="connsiteY7" fmla="*/ 1206230 h 4573507"/>
              <a:gd name="connsiteX8" fmla="*/ 6060332 w 7740524"/>
              <a:gd name="connsiteY8" fmla="*/ 0 h 4573507"/>
              <a:gd name="connsiteX0" fmla="*/ 6060332 w 7740524"/>
              <a:gd name="connsiteY0" fmla="*/ 0 h 4573507"/>
              <a:gd name="connsiteX1" fmla="*/ 6352162 w 7740524"/>
              <a:gd name="connsiteY1" fmla="*/ 0 h 4573507"/>
              <a:gd name="connsiteX2" fmla="*/ 7645940 w 7740524"/>
              <a:gd name="connsiteY2" fmla="*/ 1196502 h 4573507"/>
              <a:gd name="connsiteX3" fmla="*/ 5719864 w 7740524"/>
              <a:gd name="connsiteY3" fmla="*/ 3404681 h 4573507"/>
              <a:gd name="connsiteX4" fmla="*/ 0 w 7740524"/>
              <a:gd name="connsiteY4" fmla="*/ 4494179 h 4573507"/>
              <a:gd name="connsiteX5" fmla="*/ 9728 w 7740524"/>
              <a:gd name="connsiteY5" fmla="*/ 3988340 h 4573507"/>
              <a:gd name="connsiteX6" fmla="*/ 5671226 w 7740524"/>
              <a:gd name="connsiteY6" fmla="*/ 3035030 h 4573507"/>
              <a:gd name="connsiteX7" fmla="*/ 7266562 w 7740524"/>
              <a:gd name="connsiteY7" fmla="*/ 1206230 h 4573507"/>
              <a:gd name="connsiteX8" fmla="*/ 6060332 w 7740524"/>
              <a:gd name="connsiteY8" fmla="*/ 0 h 4573507"/>
              <a:gd name="connsiteX0" fmla="*/ 6060332 w 7740524"/>
              <a:gd name="connsiteY0" fmla="*/ 0 h 4573507"/>
              <a:gd name="connsiteX1" fmla="*/ 6352162 w 7740524"/>
              <a:gd name="connsiteY1" fmla="*/ 0 h 4573507"/>
              <a:gd name="connsiteX2" fmla="*/ 7645940 w 7740524"/>
              <a:gd name="connsiteY2" fmla="*/ 1196502 h 4573507"/>
              <a:gd name="connsiteX3" fmla="*/ 5719864 w 7740524"/>
              <a:gd name="connsiteY3" fmla="*/ 3404681 h 4573507"/>
              <a:gd name="connsiteX4" fmla="*/ 0 w 7740524"/>
              <a:gd name="connsiteY4" fmla="*/ 4494179 h 4573507"/>
              <a:gd name="connsiteX5" fmla="*/ 9728 w 7740524"/>
              <a:gd name="connsiteY5" fmla="*/ 3988340 h 4573507"/>
              <a:gd name="connsiteX6" fmla="*/ 5671226 w 7740524"/>
              <a:gd name="connsiteY6" fmla="*/ 3035030 h 4573507"/>
              <a:gd name="connsiteX7" fmla="*/ 7266562 w 7740524"/>
              <a:gd name="connsiteY7" fmla="*/ 1206230 h 4573507"/>
              <a:gd name="connsiteX8" fmla="*/ 6060332 w 7740524"/>
              <a:gd name="connsiteY8" fmla="*/ 0 h 4573507"/>
              <a:gd name="connsiteX0" fmla="*/ 6060332 w 7740524"/>
              <a:gd name="connsiteY0" fmla="*/ 0 h 4573507"/>
              <a:gd name="connsiteX1" fmla="*/ 6352162 w 7740524"/>
              <a:gd name="connsiteY1" fmla="*/ 0 h 4573507"/>
              <a:gd name="connsiteX2" fmla="*/ 7645940 w 7740524"/>
              <a:gd name="connsiteY2" fmla="*/ 1196502 h 4573507"/>
              <a:gd name="connsiteX3" fmla="*/ 5719864 w 7740524"/>
              <a:gd name="connsiteY3" fmla="*/ 3404681 h 4573507"/>
              <a:gd name="connsiteX4" fmla="*/ 0 w 7740524"/>
              <a:gd name="connsiteY4" fmla="*/ 4494179 h 4573507"/>
              <a:gd name="connsiteX5" fmla="*/ 9728 w 7740524"/>
              <a:gd name="connsiteY5" fmla="*/ 3988340 h 4573507"/>
              <a:gd name="connsiteX6" fmla="*/ 5671226 w 7740524"/>
              <a:gd name="connsiteY6" fmla="*/ 3035030 h 4573507"/>
              <a:gd name="connsiteX7" fmla="*/ 7266562 w 7740524"/>
              <a:gd name="connsiteY7" fmla="*/ 1206230 h 4573507"/>
              <a:gd name="connsiteX8" fmla="*/ 6060332 w 7740524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71226 w 7735110"/>
              <a:gd name="connsiteY6" fmla="*/ 3035030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71226 w 7735110"/>
              <a:gd name="connsiteY6" fmla="*/ 3035030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71226 w 7735110"/>
              <a:gd name="connsiteY6" fmla="*/ 3035030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71226 w 7735110"/>
              <a:gd name="connsiteY6" fmla="*/ 3035030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84789 w 7735110"/>
              <a:gd name="connsiteY6" fmla="*/ 2994064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84789 w 7735110"/>
              <a:gd name="connsiteY6" fmla="*/ 2994064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84789 w 7735110"/>
              <a:gd name="connsiteY6" fmla="*/ 2994064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84789 w 7735110"/>
              <a:gd name="connsiteY6" fmla="*/ 2994064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418648 w 7735110"/>
              <a:gd name="connsiteY6" fmla="*/ 3125799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418648 w 7735110"/>
              <a:gd name="connsiteY6" fmla="*/ 3125799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19456 w 7735110"/>
              <a:gd name="connsiteY5" fmla="*/ 4019441 h 4573507"/>
              <a:gd name="connsiteX6" fmla="*/ 5418648 w 7735110"/>
              <a:gd name="connsiteY6" fmla="*/ 3125799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19456 w 7735110"/>
              <a:gd name="connsiteY5" fmla="*/ 4019441 h 4573507"/>
              <a:gd name="connsiteX6" fmla="*/ 5418648 w 7735110"/>
              <a:gd name="connsiteY6" fmla="*/ 3125799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300399 w 7735110"/>
              <a:gd name="connsiteY7" fmla="*/ 1244322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300399 w 7735110"/>
              <a:gd name="connsiteY7" fmla="*/ 1244322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 w 7735110"/>
              <a:gd name="connsiteY5" fmla="*/ 4039991 h 4596729"/>
              <a:gd name="connsiteX6" fmla="*/ 5418648 w 7735110"/>
              <a:gd name="connsiteY6" fmla="*/ 3125799 h 4596729"/>
              <a:gd name="connsiteX7" fmla="*/ 7300399 w 7735110"/>
              <a:gd name="connsiteY7" fmla="*/ 1244322 h 4596729"/>
              <a:gd name="connsiteX8" fmla="*/ 6060332 w 7735110"/>
              <a:gd name="connsiteY8" fmla="*/ 0 h 4596729"/>
              <a:gd name="connsiteX0" fmla="*/ 6060332 w 7747806"/>
              <a:gd name="connsiteY0" fmla="*/ 0 h 4596729"/>
              <a:gd name="connsiteX1" fmla="*/ 6331061 w 7747806"/>
              <a:gd name="connsiteY1" fmla="*/ 2 h 4596729"/>
              <a:gd name="connsiteX2" fmla="*/ 7645940 w 7747806"/>
              <a:gd name="connsiteY2" fmla="*/ 1196502 h 4596729"/>
              <a:gd name="connsiteX3" fmla="*/ 5719864 w 7747806"/>
              <a:gd name="connsiteY3" fmla="*/ 3404681 h 4596729"/>
              <a:gd name="connsiteX4" fmla="*/ 0 w 7747806"/>
              <a:gd name="connsiteY4" fmla="*/ 4494179 h 4596729"/>
              <a:gd name="connsiteX5" fmla="*/ 1 w 7747806"/>
              <a:gd name="connsiteY5" fmla="*/ 4039991 h 4596729"/>
              <a:gd name="connsiteX6" fmla="*/ 5418648 w 7747806"/>
              <a:gd name="connsiteY6" fmla="*/ 3125799 h 4596729"/>
              <a:gd name="connsiteX7" fmla="*/ 7300399 w 7747806"/>
              <a:gd name="connsiteY7" fmla="*/ 1244322 h 4596729"/>
              <a:gd name="connsiteX8" fmla="*/ 6060332 w 7747806"/>
              <a:gd name="connsiteY8" fmla="*/ 0 h 4596729"/>
              <a:gd name="connsiteX0" fmla="*/ 6060332 w 7747806"/>
              <a:gd name="connsiteY0" fmla="*/ 0 h 4596729"/>
              <a:gd name="connsiteX1" fmla="*/ 6331061 w 7747806"/>
              <a:gd name="connsiteY1" fmla="*/ 2 h 4596729"/>
              <a:gd name="connsiteX2" fmla="*/ 7645940 w 7747806"/>
              <a:gd name="connsiteY2" fmla="*/ 1196502 h 4596729"/>
              <a:gd name="connsiteX3" fmla="*/ 5719864 w 7747806"/>
              <a:gd name="connsiteY3" fmla="*/ 3404681 h 4596729"/>
              <a:gd name="connsiteX4" fmla="*/ 0 w 7747806"/>
              <a:gd name="connsiteY4" fmla="*/ 4494179 h 4596729"/>
              <a:gd name="connsiteX5" fmla="*/ 1 w 7747806"/>
              <a:gd name="connsiteY5" fmla="*/ 4039991 h 4596729"/>
              <a:gd name="connsiteX6" fmla="*/ 5418648 w 7747806"/>
              <a:gd name="connsiteY6" fmla="*/ 3125799 h 4596729"/>
              <a:gd name="connsiteX7" fmla="*/ 7300399 w 7747806"/>
              <a:gd name="connsiteY7" fmla="*/ 1244322 h 4596729"/>
              <a:gd name="connsiteX8" fmla="*/ 6060332 w 7747806"/>
              <a:gd name="connsiteY8" fmla="*/ 0 h 4596729"/>
              <a:gd name="connsiteX0" fmla="*/ 6060332 w 7666220"/>
              <a:gd name="connsiteY0" fmla="*/ 0 h 4596729"/>
              <a:gd name="connsiteX1" fmla="*/ 6331061 w 7666220"/>
              <a:gd name="connsiteY1" fmla="*/ 2 h 4596729"/>
              <a:gd name="connsiteX2" fmla="*/ 7645940 w 7666220"/>
              <a:gd name="connsiteY2" fmla="*/ 1196502 h 4596729"/>
              <a:gd name="connsiteX3" fmla="*/ 5719864 w 7666220"/>
              <a:gd name="connsiteY3" fmla="*/ 3404681 h 4596729"/>
              <a:gd name="connsiteX4" fmla="*/ 0 w 7666220"/>
              <a:gd name="connsiteY4" fmla="*/ 4494179 h 4596729"/>
              <a:gd name="connsiteX5" fmla="*/ 1 w 7666220"/>
              <a:gd name="connsiteY5" fmla="*/ 4039991 h 4596729"/>
              <a:gd name="connsiteX6" fmla="*/ 5418648 w 7666220"/>
              <a:gd name="connsiteY6" fmla="*/ 3125799 h 4596729"/>
              <a:gd name="connsiteX7" fmla="*/ 7300399 w 7666220"/>
              <a:gd name="connsiteY7" fmla="*/ 1244322 h 4596729"/>
              <a:gd name="connsiteX8" fmla="*/ 6060332 w 7666220"/>
              <a:gd name="connsiteY8" fmla="*/ 0 h 4596729"/>
              <a:gd name="connsiteX0" fmla="*/ 6060332 w 7666220"/>
              <a:gd name="connsiteY0" fmla="*/ 0 h 4596729"/>
              <a:gd name="connsiteX1" fmla="*/ 6331061 w 7666220"/>
              <a:gd name="connsiteY1" fmla="*/ 2 h 4596729"/>
              <a:gd name="connsiteX2" fmla="*/ 7645940 w 7666220"/>
              <a:gd name="connsiteY2" fmla="*/ 1196502 h 4596729"/>
              <a:gd name="connsiteX3" fmla="*/ 5719864 w 7666220"/>
              <a:gd name="connsiteY3" fmla="*/ 3404681 h 4596729"/>
              <a:gd name="connsiteX4" fmla="*/ 0 w 7666220"/>
              <a:gd name="connsiteY4" fmla="*/ 4494179 h 4596729"/>
              <a:gd name="connsiteX5" fmla="*/ 1 w 7666220"/>
              <a:gd name="connsiteY5" fmla="*/ 4039991 h 4596729"/>
              <a:gd name="connsiteX6" fmla="*/ 5418648 w 7666220"/>
              <a:gd name="connsiteY6" fmla="*/ 3125799 h 4596729"/>
              <a:gd name="connsiteX7" fmla="*/ 7300399 w 7666220"/>
              <a:gd name="connsiteY7" fmla="*/ 1244322 h 4596729"/>
              <a:gd name="connsiteX8" fmla="*/ 6060332 w 7666220"/>
              <a:gd name="connsiteY8" fmla="*/ 0 h 4596729"/>
              <a:gd name="connsiteX0" fmla="*/ 6060332 w 7666220"/>
              <a:gd name="connsiteY0" fmla="*/ 0 h 4596729"/>
              <a:gd name="connsiteX1" fmla="*/ 6331061 w 7666220"/>
              <a:gd name="connsiteY1" fmla="*/ 2 h 4596729"/>
              <a:gd name="connsiteX2" fmla="*/ 7645940 w 7666220"/>
              <a:gd name="connsiteY2" fmla="*/ 1196502 h 4596729"/>
              <a:gd name="connsiteX3" fmla="*/ 5719864 w 7666220"/>
              <a:gd name="connsiteY3" fmla="*/ 3404681 h 4596729"/>
              <a:gd name="connsiteX4" fmla="*/ 0 w 7666220"/>
              <a:gd name="connsiteY4" fmla="*/ 4494179 h 4596729"/>
              <a:gd name="connsiteX5" fmla="*/ 1 w 7666220"/>
              <a:gd name="connsiteY5" fmla="*/ 3975390 h 4596729"/>
              <a:gd name="connsiteX6" fmla="*/ 5418648 w 7666220"/>
              <a:gd name="connsiteY6" fmla="*/ 3125799 h 4596729"/>
              <a:gd name="connsiteX7" fmla="*/ 7300399 w 7666220"/>
              <a:gd name="connsiteY7" fmla="*/ 1244322 h 4596729"/>
              <a:gd name="connsiteX8" fmla="*/ 6060332 w 7666220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300399 w 7673068"/>
              <a:gd name="connsiteY7" fmla="*/ 1244322 h 4596729"/>
              <a:gd name="connsiteX8" fmla="*/ 6060332 w 7673068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431584 w 7673068"/>
              <a:gd name="connsiteY7" fmla="*/ 1358247 h 4596729"/>
              <a:gd name="connsiteX8" fmla="*/ 6060332 w 7673068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295396 w 7673068"/>
              <a:gd name="connsiteY7" fmla="*/ 1329064 h 4596729"/>
              <a:gd name="connsiteX8" fmla="*/ 6060332 w 7673068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295396 w 7673068"/>
              <a:gd name="connsiteY7" fmla="*/ 1329064 h 4596729"/>
              <a:gd name="connsiteX8" fmla="*/ 6060332 w 7673068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295396 w 7673068"/>
              <a:gd name="connsiteY7" fmla="*/ 1329064 h 4596729"/>
              <a:gd name="connsiteX8" fmla="*/ 6060332 w 7673068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295396 w 7673068"/>
              <a:gd name="connsiteY7" fmla="*/ 1329064 h 4596729"/>
              <a:gd name="connsiteX8" fmla="*/ 6060332 w 7673068"/>
              <a:gd name="connsiteY8" fmla="*/ 0 h 4596729"/>
              <a:gd name="connsiteX0" fmla="*/ 6060332 w 7709099"/>
              <a:gd name="connsiteY0" fmla="*/ 0 h 4596729"/>
              <a:gd name="connsiteX1" fmla="*/ 6331061 w 7709099"/>
              <a:gd name="connsiteY1" fmla="*/ 2 h 4596729"/>
              <a:gd name="connsiteX2" fmla="*/ 7652788 w 7709099"/>
              <a:gd name="connsiteY2" fmla="*/ 1354270 h 4596729"/>
              <a:gd name="connsiteX3" fmla="*/ 5719864 w 7709099"/>
              <a:gd name="connsiteY3" fmla="*/ 3404681 h 4596729"/>
              <a:gd name="connsiteX4" fmla="*/ 0 w 7709099"/>
              <a:gd name="connsiteY4" fmla="*/ 4494179 h 4596729"/>
              <a:gd name="connsiteX5" fmla="*/ 1 w 7709099"/>
              <a:gd name="connsiteY5" fmla="*/ 3975390 h 4596729"/>
              <a:gd name="connsiteX6" fmla="*/ 5418648 w 7709099"/>
              <a:gd name="connsiteY6" fmla="*/ 3125799 h 4596729"/>
              <a:gd name="connsiteX7" fmla="*/ 7295396 w 7709099"/>
              <a:gd name="connsiteY7" fmla="*/ 1329064 h 4596729"/>
              <a:gd name="connsiteX8" fmla="*/ 6060332 w 7709099"/>
              <a:gd name="connsiteY8" fmla="*/ 0 h 4596729"/>
              <a:gd name="connsiteX0" fmla="*/ 6060332 w 7709099"/>
              <a:gd name="connsiteY0" fmla="*/ 0 h 4596729"/>
              <a:gd name="connsiteX1" fmla="*/ 6331061 w 7709099"/>
              <a:gd name="connsiteY1" fmla="*/ 2 h 4596729"/>
              <a:gd name="connsiteX2" fmla="*/ 7652788 w 7709099"/>
              <a:gd name="connsiteY2" fmla="*/ 1354270 h 4596729"/>
              <a:gd name="connsiteX3" fmla="*/ 5719864 w 7709099"/>
              <a:gd name="connsiteY3" fmla="*/ 3404681 h 4596729"/>
              <a:gd name="connsiteX4" fmla="*/ 0 w 7709099"/>
              <a:gd name="connsiteY4" fmla="*/ 4494179 h 4596729"/>
              <a:gd name="connsiteX5" fmla="*/ 1 w 7709099"/>
              <a:gd name="connsiteY5" fmla="*/ 3975390 h 4596729"/>
              <a:gd name="connsiteX6" fmla="*/ 5418648 w 7709099"/>
              <a:gd name="connsiteY6" fmla="*/ 3125799 h 4596729"/>
              <a:gd name="connsiteX7" fmla="*/ 7295396 w 7709099"/>
              <a:gd name="connsiteY7" fmla="*/ 1329064 h 4596729"/>
              <a:gd name="connsiteX8" fmla="*/ 6060332 w 7709099"/>
              <a:gd name="connsiteY8" fmla="*/ 0 h 4596729"/>
              <a:gd name="connsiteX0" fmla="*/ 6060332 w 7709099"/>
              <a:gd name="connsiteY0" fmla="*/ 0 h 4596729"/>
              <a:gd name="connsiteX1" fmla="*/ 6331061 w 7709099"/>
              <a:gd name="connsiteY1" fmla="*/ 2 h 4596729"/>
              <a:gd name="connsiteX2" fmla="*/ 7652788 w 7709099"/>
              <a:gd name="connsiteY2" fmla="*/ 1354270 h 4596729"/>
              <a:gd name="connsiteX3" fmla="*/ 5719864 w 7709099"/>
              <a:gd name="connsiteY3" fmla="*/ 3404681 h 4596729"/>
              <a:gd name="connsiteX4" fmla="*/ 0 w 7709099"/>
              <a:gd name="connsiteY4" fmla="*/ 4494179 h 4596729"/>
              <a:gd name="connsiteX5" fmla="*/ 1 w 7709099"/>
              <a:gd name="connsiteY5" fmla="*/ 3975390 h 4596729"/>
              <a:gd name="connsiteX6" fmla="*/ 5418648 w 7709099"/>
              <a:gd name="connsiteY6" fmla="*/ 3125799 h 4596729"/>
              <a:gd name="connsiteX7" fmla="*/ 7295396 w 7709099"/>
              <a:gd name="connsiteY7" fmla="*/ 1329064 h 4596729"/>
              <a:gd name="connsiteX8" fmla="*/ 6060332 w 7709099"/>
              <a:gd name="connsiteY8" fmla="*/ 0 h 4596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09099" h="4596729">
                <a:moveTo>
                  <a:pt x="6060332" y="0"/>
                </a:moveTo>
                <a:lnTo>
                  <a:pt x="6331061" y="2"/>
                </a:lnTo>
                <a:cubicBezTo>
                  <a:pt x="6961620" y="246075"/>
                  <a:pt x="7596477" y="755655"/>
                  <a:pt x="7652788" y="1354270"/>
                </a:cubicBezTo>
                <a:cubicBezTo>
                  <a:pt x="7709099" y="1952885"/>
                  <a:pt x="6839549" y="2901298"/>
                  <a:pt x="5719864" y="3404681"/>
                </a:cubicBezTo>
                <a:cubicBezTo>
                  <a:pt x="4600179" y="3908064"/>
                  <a:pt x="2577034" y="4596729"/>
                  <a:pt x="0" y="4494179"/>
                </a:cubicBezTo>
                <a:cubicBezTo>
                  <a:pt x="0" y="4342783"/>
                  <a:pt x="1" y="4126786"/>
                  <a:pt x="1" y="3975390"/>
                </a:cubicBezTo>
                <a:cubicBezTo>
                  <a:pt x="1114198" y="4102534"/>
                  <a:pt x="4075811" y="3787437"/>
                  <a:pt x="5418648" y="3125799"/>
                </a:cubicBezTo>
                <a:cubicBezTo>
                  <a:pt x="6761485" y="2464161"/>
                  <a:pt x="7269290" y="1876536"/>
                  <a:pt x="7295396" y="1329064"/>
                </a:cubicBezTo>
                <a:cubicBezTo>
                  <a:pt x="7321502" y="781592"/>
                  <a:pt x="6661094" y="286739"/>
                  <a:pt x="6060332" y="0"/>
                </a:cubicBezTo>
                <a:close/>
              </a:path>
            </a:pathLst>
          </a:custGeom>
          <a:gradFill flip="none" rotWithShape="1">
            <a:gsLst>
              <a:gs pos="9000">
                <a:schemeClr val="tx2">
                  <a:lumMod val="10000"/>
                  <a:alpha val="0"/>
                </a:schemeClr>
              </a:gs>
              <a:gs pos="50000">
                <a:schemeClr val="tx1">
                  <a:lumMod val="50000"/>
                  <a:lumOff val="50000"/>
                </a:schemeClr>
              </a:gs>
              <a:gs pos="100000">
                <a:srgbClr val="FFFFFF"/>
              </a:gs>
            </a:gsLst>
            <a:lin ang="81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bliqueBottomRight"/>
            <a:lightRig rig="glow" dir="t">
              <a:rot lat="0" lon="0" rev="15000000"/>
            </a:lightRig>
          </a:scene3d>
          <a:sp3d prstMaterial="metal">
            <a:bevelT w="63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 bwMode="gray">
          <a:xfrm>
            <a:off x="6543702" y="2209800"/>
            <a:ext cx="476755" cy="476755"/>
          </a:xfrm>
          <a:prstGeom prst="ellipse">
            <a:avLst/>
          </a:prstGeom>
          <a:gradFill flip="none" rotWithShape="1">
            <a:gsLst>
              <a:gs pos="12000">
                <a:schemeClr val="accent5">
                  <a:lumMod val="50000"/>
                </a:schemeClr>
              </a:gs>
              <a:gs pos="50000">
                <a:schemeClr val="accent5"/>
              </a:gs>
              <a:gs pos="77000">
                <a:schemeClr val="accent5">
                  <a:lumMod val="20000"/>
                  <a:lumOff val="80000"/>
                </a:schemeClr>
              </a:gs>
              <a:gs pos="100000">
                <a:schemeClr val="accent5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 prstMaterial="metal">
            <a:bevelT w="228600" h="228600"/>
            <a:bevelB w="228600" h="2286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endParaRPr lang="en-US" sz="6200" b="1" i="1" kern="1200" dirty="0">
              <a:gradFill flip="none" rotWithShape="1">
                <a:gsLst>
                  <a:gs pos="0">
                    <a:prstClr val="white">
                      <a:shade val="30000"/>
                      <a:satMod val="115000"/>
                      <a:alpha val="20000"/>
                    </a:prstClr>
                  </a:gs>
                  <a:gs pos="50000">
                    <a:prstClr val="white">
                      <a:shade val="67500"/>
                      <a:satMod val="115000"/>
                      <a:alpha val="20000"/>
                    </a:prstClr>
                  </a:gs>
                  <a:gs pos="100000">
                    <a:prstClr val="white">
                      <a:shade val="100000"/>
                      <a:satMod val="115000"/>
                      <a:alpha val="20000"/>
                    </a:prstClr>
                  </a:gs>
                </a:gsLst>
                <a:lin ang="16200000" scaled="1"/>
                <a:tileRect/>
              </a:gradFill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 bwMode="gray">
          <a:xfrm>
            <a:off x="5333192" y="2818592"/>
            <a:ext cx="762808" cy="762808"/>
          </a:xfrm>
          <a:prstGeom prst="ellipse">
            <a:avLst/>
          </a:prstGeom>
          <a:gradFill flip="none" rotWithShape="1">
            <a:gsLst>
              <a:gs pos="12000">
                <a:schemeClr val="accent4">
                  <a:lumMod val="50000"/>
                </a:schemeClr>
              </a:gs>
              <a:gs pos="50000">
                <a:schemeClr val="accent4"/>
              </a:gs>
              <a:gs pos="77000">
                <a:schemeClr val="accent4">
                  <a:lumMod val="20000"/>
                  <a:lumOff val="80000"/>
                </a:schemeClr>
              </a:gs>
              <a:gs pos="100000">
                <a:schemeClr val="accent4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 prstMaterial="metal">
            <a:bevelT w="406400" h="406400"/>
            <a:bevelB w="406400" h="4064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endParaRPr lang="en-US" sz="6200" b="1" i="1" kern="1200" dirty="0">
              <a:gradFill flip="none" rotWithShape="1">
                <a:gsLst>
                  <a:gs pos="0">
                    <a:prstClr val="white">
                      <a:shade val="30000"/>
                      <a:satMod val="115000"/>
                      <a:alpha val="20000"/>
                    </a:prstClr>
                  </a:gs>
                  <a:gs pos="50000">
                    <a:prstClr val="white">
                      <a:shade val="67500"/>
                      <a:satMod val="115000"/>
                      <a:alpha val="20000"/>
                    </a:prstClr>
                  </a:gs>
                  <a:gs pos="100000">
                    <a:prstClr val="white">
                      <a:shade val="100000"/>
                      <a:satMod val="115000"/>
                      <a:alpha val="20000"/>
                    </a:prstClr>
                  </a:gs>
                </a:gsLst>
                <a:lin ang="16200000" scaled="1"/>
                <a:tileRect/>
              </a:gradFill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 bwMode="gray">
          <a:xfrm>
            <a:off x="3275388" y="3122988"/>
            <a:ext cx="1144212" cy="1144212"/>
          </a:xfrm>
          <a:prstGeom prst="ellipse">
            <a:avLst/>
          </a:prstGeom>
          <a:gradFill flip="none" rotWithShape="1">
            <a:gsLst>
              <a:gs pos="12000">
                <a:schemeClr val="accent3">
                  <a:lumMod val="50000"/>
                </a:schemeClr>
              </a:gs>
              <a:gs pos="50000">
                <a:schemeClr val="accent3"/>
              </a:gs>
              <a:gs pos="77000">
                <a:schemeClr val="accent3">
                  <a:lumMod val="20000"/>
                  <a:lumOff val="80000"/>
                </a:schemeClr>
              </a:gs>
              <a:gs pos="100000">
                <a:schemeClr val="accent3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 prstMaterial="metal">
            <a:bevelT w="508000" h="533400"/>
            <a:bevelB w="508000" h="5461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endParaRPr lang="en-US" sz="6200" b="1" i="1" kern="1200" dirty="0">
              <a:gradFill flip="none" rotWithShape="1">
                <a:gsLst>
                  <a:gs pos="0">
                    <a:prstClr val="white">
                      <a:shade val="30000"/>
                      <a:satMod val="115000"/>
                      <a:alpha val="20000"/>
                    </a:prstClr>
                  </a:gs>
                  <a:gs pos="50000">
                    <a:prstClr val="white">
                      <a:shade val="67500"/>
                      <a:satMod val="115000"/>
                      <a:alpha val="20000"/>
                    </a:prstClr>
                  </a:gs>
                  <a:gs pos="100000">
                    <a:prstClr val="white">
                      <a:shade val="100000"/>
                      <a:satMod val="115000"/>
                      <a:alpha val="20000"/>
                    </a:prstClr>
                  </a:gs>
                </a:gsLst>
                <a:lin ang="16200000" scaled="1"/>
                <a:tileRect/>
              </a:gradFill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 bwMode="gray">
          <a:xfrm>
            <a:off x="855736" y="3294135"/>
            <a:ext cx="1430264" cy="1430265"/>
          </a:xfrm>
          <a:prstGeom prst="ellipse">
            <a:avLst/>
          </a:prstGeom>
          <a:gradFill flip="none" rotWithShape="1">
            <a:gsLst>
              <a:gs pos="12000">
                <a:schemeClr val="accent2">
                  <a:lumMod val="50000"/>
                </a:schemeClr>
              </a:gs>
              <a:gs pos="50000">
                <a:schemeClr val="accent2"/>
              </a:gs>
              <a:gs pos="77000">
                <a:schemeClr val="accent2">
                  <a:lumMod val="20000"/>
                  <a:lumOff val="80000"/>
                </a:schemeClr>
              </a:gs>
              <a:gs pos="100000">
                <a:schemeClr val="accent2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 prstMaterial="metal">
            <a:bevelT w="742950" h="660400"/>
            <a:bevelB w="742950" h="65405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endParaRPr lang="en-US" sz="6200" b="1" i="1" kern="1200" dirty="0">
              <a:gradFill flip="none" rotWithShape="1">
                <a:gsLst>
                  <a:gs pos="0">
                    <a:prstClr val="white">
                      <a:shade val="30000"/>
                      <a:satMod val="115000"/>
                      <a:alpha val="20000"/>
                    </a:prstClr>
                  </a:gs>
                  <a:gs pos="50000">
                    <a:prstClr val="white">
                      <a:shade val="67500"/>
                      <a:satMod val="115000"/>
                      <a:alpha val="20000"/>
                    </a:prstClr>
                  </a:gs>
                  <a:gs pos="100000">
                    <a:prstClr val="white">
                      <a:shade val="100000"/>
                      <a:satMod val="115000"/>
                      <a:alpha val="20000"/>
                    </a:prstClr>
                  </a:gs>
                </a:gsLst>
                <a:lin ang="16200000" scaled="1"/>
                <a:tileRect/>
              </a:gradFill>
              <a:ea typeface="+mn-ea"/>
              <a:cs typeface="+mn-cs"/>
            </a:endParaRPr>
          </a:p>
        </p:txBody>
      </p:sp>
      <p:sp>
        <p:nvSpPr>
          <p:cNvPr id="41" name="Rounded Rectangle 40"/>
          <p:cNvSpPr/>
          <p:nvPr/>
        </p:nvSpPr>
        <p:spPr bwMode="gray">
          <a:xfrm>
            <a:off x="7018373" y="2949940"/>
            <a:ext cx="1779544" cy="304598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b="1" kern="120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Thêm tiêu đề</a:t>
            </a:r>
            <a:endParaRPr lang="en-US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762780" y="3292637"/>
            <a:ext cx="23117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1600" kern="1200" smtClean="0">
                <a:latin typeface="+mn-lt"/>
                <a:ea typeface="+mn-ea"/>
                <a:cs typeface="Arial" pitchFamily="34" charset="0"/>
              </a:rPr>
              <a:t>Thêm văn bản </a:t>
            </a:r>
            <a:endParaRPr lang="en-US" sz="1600" kern="1200" dirty="0">
              <a:latin typeface="+mn-lt"/>
              <a:ea typeface="+mn-ea"/>
              <a:cs typeface="Arial" pitchFamily="34" charset="0"/>
            </a:endParaRPr>
          </a:p>
        </p:txBody>
      </p:sp>
      <p:cxnSp>
        <p:nvCxnSpPr>
          <p:cNvPr id="44" name="Straight Connector 43"/>
          <p:cNvCxnSpPr>
            <a:stCxn id="37" idx="5"/>
            <a:endCxn id="41" idx="0"/>
          </p:cNvCxnSpPr>
          <p:nvPr/>
        </p:nvCxnSpPr>
        <p:spPr>
          <a:xfrm rot="16200000" flipH="1">
            <a:off x="7262789" y="2304584"/>
            <a:ext cx="333204" cy="957507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45" name="Rounded Rectangle 44"/>
          <p:cNvSpPr/>
          <p:nvPr/>
        </p:nvSpPr>
        <p:spPr bwMode="gray">
          <a:xfrm>
            <a:off x="5189377" y="4469857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b="1" kern="120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Thêm tiêu đề</a:t>
            </a:r>
            <a:endParaRPr lang="en-US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149912" y="4812555"/>
            <a:ext cx="219378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1600" kern="1200" smtClean="0">
                <a:latin typeface="+mn-lt"/>
                <a:ea typeface="+mn-ea"/>
                <a:cs typeface="Arial" pitchFamily="34" charset="0"/>
              </a:rPr>
              <a:t>Thêm văn bản </a:t>
            </a:r>
            <a:endParaRPr lang="en-US" sz="1600" kern="1200" dirty="0">
              <a:latin typeface="+mn-lt"/>
              <a:ea typeface="+mn-ea"/>
              <a:cs typeface="Arial" pitchFamily="34" charset="0"/>
            </a:endParaRPr>
          </a:p>
        </p:txBody>
      </p:sp>
      <p:cxnSp>
        <p:nvCxnSpPr>
          <p:cNvPr id="47" name="Straight Connector 46"/>
          <p:cNvCxnSpPr>
            <a:stCxn id="45" idx="0"/>
            <a:endCxn id="38" idx="5"/>
          </p:cNvCxnSpPr>
          <p:nvPr/>
        </p:nvCxnSpPr>
        <p:spPr>
          <a:xfrm rot="16200000" flipV="1">
            <a:off x="5619795" y="3834183"/>
            <a:ext cx="1000168" cy="27118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51" name="Rounded Rectangle 50"/>
          <p:cNvSpPr/>
          <p:nvPr/>
        </p:nvSpPr>
        <p:spPr bwMode="gray">
          <a:xfrm>
            <a:off x="2914486" y="4917077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b="1" kern="120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Thêm tiêu đề</a:t>
            </a:r>
            <a:endParaRPr lang="en-US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2866976" y="5241186"/>
            <a:ext cx="21748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1600" kern="1200" smtClean="0">
                <a:latin typeface="+mn-lt"/>
                <a:ea typeface="+mn-ea"/>
                <a:cs typeface="Arial" pitchFamily="34" charset="0"/>
              </a:rPr>
              <a:t>Thêm văn bản </a:t>
            </a:r>
            <a:endParaRPr lang="en-US" sz="1600" kern="1200" dirty="0">
              <a:latin typeface="+mn-lt"/>
              <a:ea typeface="+mn-ea"/>
              <a:cs typeface="Arial" pitchFamily="34" charset="0"/>
            </a:endParaRPr>
          </a:p>
        </p:txBody>
      </p:sp>
      <p:cxnSp>
        <p:nvCxnSpPr>
          <p:cNvPr id="53" name="Straight Connector 52"/>
          <p:cNvCxnSpPr>
            <a:stCxn id="51" idx="0"/>
            <a:endCxn id="39" idx="4"/>
          </p:cNvCxnSpPr>
          <p:nvPr/>
        </p:nvCxnSpPr>
        <p:spPr>
          <a:xfrm rot="16200000" flipV="1">
            <a:off x="3589098" y="4525597"/>
            <a:ext cx="649877" cy="133084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56" name="Rounded Rectangle 55"/>
          <p:cNvSpPr/>
          <p:nvPr/>
        </p:nvSpPr>
        <p:spPr bwMode="gray">
          <a:xfrm>
            <a:off x="504628" y="5236630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b="1" kern="120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Thêm tiêu đề</a:t>
            </a:r>
            <a:endParaRPr lang="en-US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457118" y="5569803"/>
            <a:ext cx="21748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1600" kern="1200" smtClean="0">
                <a:latin typeface="+mn-lt"/>
                <a:ea typeface="+mn-ea"/>
                <a:cs typeface="Arial" pitchFamily="34" charset="0"/>
              </a:rPr>
              <a:t>Thêm văn bản </a:t>
            </a:r>
            <a:endParaRPr lang="en-US" sz="1600" kern="1200" dirty="0">
              <a:latin typeface="+mn-lt"/>
              <a:ea typeface="+mn-ea"/>
              <a:cs typeface="Arial" pitchFamily="34" charset="0"/>
            </a:endParaRPr>
          </a:p>
        </p:txBody>
      </p:sp>
      <p:cxnSp>
        <p:nvCxnSpPr>
          <p:cNvPr id="58" name="Straight Connector 57"/>
          <p:cNvCxnSpPr>
            <a:stCxn id="56" idx="0"/>
            <a:endCxn id="40" idx="4"/>
          </p:cNvCxnSpPr>
          <p:nvPr/>
        </p:nvCxnSpPr>
        <p:spPr>
          <a:xfrm rot="5400000" flipH="1" flipV="1">
            <a:off x="1314679" y="4980441"/>
            <a:ext cx="512230" cy="14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381000" y="1727537"/>
            <a:ext cx="44910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000" kern="1200" smtClean="0">
                <a:latin typeface="+mn-lt"/>
                <a:ea typeface="+mn-ea"/>
                <a:cs typeface="Arial" pitchFamily="34" charset="0"/>
              </a:rPr>
              <a:t>Thêm nội dung bằng văn bản của bạn tại đây.</a:t>
            </a:r>
            <a:endParaRPr lang="en-US" sz="2000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25" name="Title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/>
          <p:cNvGrpSpPr>
            <a:grpSpLocks/>
          </p:cNvGrpSpPr>
          <p:nvPr/>
        </p:nvGrpSpPr>
        <p:grpSpPr bwMode="gray">
          <a:xfrm>
            <a:off x="3695761" y="3657606"/>
            <a:ext cx="1874728" cy="1873250"/>
            <a:chOff x="3425751" y="4122077"/>
            <a:chExt cx="2109554" cy="2108263"/>
          </a:xfrm>
        </p:grpSpPr>
        <p:grpSp>
          <p:nvGrpSpPr>
            <p:cNvPr id="3" name="Group 102"/>
            <p:cNvGrpSpPr/>
            <p:nvPr/>
          </p:nvGrpSpPr>
          <p:grpSpPr bwMode="gray">
            <a:xfrm>
              <a:off x="3425753" y="4122079"/>
              <a:ext cx="2109554" cy="2108263"/>
              <a:chOff x="3425753" y="4122079"/>
              <a:chExt cx="2109554" cy="2108263"/>
            </a:xfrm>
            <a:effectLst>
              <a:reflection blurRad="6350" stA="52000" endA="300" endPos="35000" dir="5400000" sy="-100000" algn="bl" rotWithShape="0"/>
            </a:effectLst>
          </p:grpSpPr>
          <p:grpSp>
            <p:nvGrpSpPr>
              <p:cNvPr id="4" name="Group 124"/>
              <p:cNvGrpSpPr/>
              <p:nvPr/>
            </p:nvGrpSpPr>
            <p:grpSpPr bwMode="gray">
              <a:xfrm>
                <a:off x="3425753" y="4122079"/>
                <a:ext cx="2109554" cy="2108263"/>
                <a:chOff x="390255" y="2662226"/>
                <a:chExt cx="1458564" cy="1457672"/>
              </a:xfrm>
            </p:grpSpPr>
            <p:sp>
              <p:nvSpPr>
                <p:cNvPr id="21" name="TG_Oval 68"/>
                <p:cNvSpPr>
                  <a:spLocks noChangeArrowheads="1"/>
                </p:cNvSpPr>
                <p:nvPr/>
              </p:nvSpPr>
              <p:spPr bwMode="gray">
                <a:xfrm>
                  <a:off x="409144" y="2681374"/>
                  <a:ext cx="1424582" cy="1424581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9DA3B1"/>
                    </a:gs>
                    <a:gs pos="35000">
                      <a:srgbClr val="A5ABB7"/>
                    </a:gs>
                    <a:gs pos="58000">
                      <a:srgbClr val="DDDDDD"/>
                    </a:gs>
                    <a:gs pos="100000">
                      <a:srgbClr val="A5ABB7"/>
                    </a:gs>
                  </a:gsLst>
                  <a:lin ang="8100000" scaled="1"/>
                  <a:tileRect/>
                </a:gradFill>
                <a:ln/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5600000"/>
                  </a:lightRig>
                </a:scene3d>
                <a:sp3d prstMaterial="dkEdge">
                  <a:bevelT w="279400" h="114300" prst="cross"/>
                  <a:contourClr>
                    <a:schemeClr val="accent4"/>
                  </a:contourClr>
                </a:sp3d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22" name="TG_Block Arc 103"/>
                <p:cNvSpPr/>
                <p:nvPr/>
              </p:nvSpPr>
              <p:spPr bwMode="gray">
                <a:xfrm rot="18023068">
                  <a:off x="390254" y="2662227"/>
                  <a:ext cx="1422129" cy="1422127"/>
                </a:xfrm>
                <a:prstGeom prst="blockArc">
                  <a:avLst>
                    <a:gd name="adj1" fmla="val 12071187"/>
                    <a:gd name="adj2" fmla="val 20286976"/>
                    <a:gd name="adj3" fmla="val 10689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scene3d>
                  <a:camera prst="orthographicFront"/>
                  <a:lightRig rig="brightRoom" dir="t">
                    <a:rot lat="0" lon="0" rev="174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3" name="TG_Block Arc 104"/>
                <p:cNvSpPr/>
                <p:nvPr/>
              </p:nvSpPr>
              <p:spPr bwMode="gray">
                <a:xfrm rot="16200000">
                  <a:off x="405595" y="2676674"/>
                  <a:ext cx="1451523" cy="1434925"/>
                </a:xfrm>
                <a:prstGeom prst="blockArc">
                  <a:avLst>
                    <a:gd name="adj1" fmla="val 1030945"/>
                    <a:gd name="adj2" fmla="val 10468571"/>
                    <a:gd name="adj3" fmla="val 10184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effectLst/>
                <a:scene3d>
                  <a:camera prst="orthographicFront"/>
                  <a:lightRig rig="brightRoom" dir="t">
                    <a:rot lat="0" lon="0" rev="72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20" name="TG_Oval 19"/>
              <p:cNvSpPr/>
              <p:nvPr/>
            </p:nvSpPr>
            <p:spPr bwMode="gray">
              <a:xfrm>
                <a:off x="3538424" y="4232286"/>
                <a:ext cx="1867242" cy="1867239"/>
              </a:xfrm>
              <a:prstGeom prst="donut">
                <a:avLst>
                  <a:gd name="adj" fmla="val 4214"/>
                </a:avLst>
              </a:prstGeom>
              <a:gradFill>
                <a:gsLst>
                  <a:gs pos="0">
                    <a:schemeClr val="tx1">
                      <a:alpha val="50000"/>
                    </a:schemeClr>
                  </a:gs>
                  <a:gs pos="25000">
                    <a:schemeClr val="tx1">
                      <a:lumMod val="65000"/>
                      <a:alpha val="50000"/>
                    </a:schemeClr>
                  </a:gs>
                  <a:gs pos="50000">
                    <a:schemeClr val="tx1">
                      <a:lumMod val="50000"/>
                      <a:alpha val="50000"/>
                    </a:schemeClr>
                  </a:gs>
                  <a:gs pos="75000">
                    <a:schemeClr val="tx1">
                      <a:lumMod val="65000"/>
                      <a:alpha val="50000"/>
                    </a:schemeClr>
                  </a:gs>
                  <a:gs pos="100000">
                    <a:schemeClr val="tx1">
                      <a:alpha val="50000"/>
                    </a:schemeClr>
                  </a:gs>
                </a:gsLst>
                <a:lin ang="5400000" scaled="0"/>
              </a:gradFill>
              <a:ln w="28575">
                <a:solidFill>
                  <a:schemeClr val="lt1">
                    <a:alpha val="30000"/>
                  </a:schemeClr>
                </a:solidFill>
              </a:ln>
              <a:effectLst>
                <a:outerShdw blurRad="63500" sx="102000" sy="102000" algn="ctr" rotWithShape="0">
                  <a:srgbClr val="FFFFFF">
                    <a:alpha val="40000"/>
                  </a:srgbClr>
                </a:outerShdw>
              </a:effectLst>
              <a:scene3d>
                <a:camera prst="orthographicFront"/>
                <a:lightRig rig="glow" dir="t">
                  <a:rot lat="0" lon="0" rev="14400000"/>
                </a:lightRig>
              </a:scene3d>
              <a:sp3d prstMaterial="clear">
                <a:bevelT w="508000" h="190500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7" name="TG_Oval 19"/>
            <p:cNvSpPr/>
            <p:nvPr/>
          </p:nvSpPr>
          <p:spPr bwMode="gray">
            <a:xfrm>
              <a:off x="3697464" y="4390569"/>
              <a:ext cx="1554480" cy="1554480"/>
            </a:xfrm>
            <a:prstGeom prst="ellipse">
              <a:avLst/>
            </a:prstGeom>
            <a:gradFill>
              <a:gsLst>
                <a:gs pos="0">
                  <a:schemeClr val="accent4"/>
                </a:gs>
                <a:gs pos="25000">
                  <a:schemeClr val="accent4">
                    <a:lumMod val="75000"/>
                  </a:schemeClr>
                </a:gs>
                <a:gs pos="50000">
                  <a:schemeClr val="accent4">
                    <a:lumMod val="50000"/>
                  </a:schemeClr>
                </a:gs>
                <a:gs pos="75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5400000" scaled="0"/>
            </a:gradFill>
            <a:ln w="28575">
              <a:noFill/>
            </a:ln>
            <a:effectLst>
              <a:outerShdw blurRad="50800" sx="106000" sy="106000" algn="ctr" rotWithShape="0">
                <a:prstClr val="black">
                  <a:alpha val="80000"/>
                </a:prst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contourW="25400" prstMaterial="dkEdge">
              <a:bevelT w="571500" h="571500"/>
              <a:contourClr>
                <a:srgbClr val="000000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endParaRPr>
            </a:p>
          </p:txBody>
        </p:sp>
        <p:sp>
          <p:nvSpPr>
            <p:cNvPr id="18" name="TG_Oval 19"/>
            <p:cNvSpPr/>
            <p:nvPr/>
          </p:nvSpPr>
          <p:spPr bwMode="gray">
            <a:xfrm>
              <a:off x="3757638" y="4449168"/>
              <a:ext cx="1420580" cy="1431975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25000">
                  <a:schemeClr val="tx1">
                    <a:lumMod val="65000"/>
                    <a:alpha val="23000"/>
                  </a:schemeClr>
                </a:gs>
                <a:gs pos="50000">
                  <a:schemeClr val="tx1">
                    <a:lumMod val="50000"/>
                    <a:alpha val="0"/>
                  </a:schemeClr>
                </a:gs>
                <a:gs pos="75000">
                  <a:schemeClr val="tx1">
                    <a:lumMod val="65000"/>
                    <a:alpha val="16000"/>
                  </a:schemeClr>
                </a:gs>
                <a:gs pos="100000">
                  <a:schemeClr val="tx1">
                    <a:alpha val="50000"/>
                  </a:schemeClr>
                </a:gs>
              </a:gsLst>
              <a:lin ang="5400000" scaled="1"/>
              <a:tileRect/>
            </a:gradFill>
            <a:ln w="28575">
              <a:solidFill>
                <a:schemeClr val="lt1">
                  <a:alpha val="30000"/>
                </a:schemeClr>
              </a:solidFill>
            </a:ln>
            <a:effectLst>
              <a:outerShdw blurRad="63500" sx="102000" sy="102000" algn="ctr" rotWithShape="0">
                <a:srgbClr val="FFFFFF">
                  <a:alpha val="4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14400000"/>
              </a:lightRig>
            </a:scene3d>
            <a:sp3d prstMaterial="clear">
              <a:bevelT w="889000" h="889000"/>
              <a:contourClr>
                <a:srgbClr val="FFFFFF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5" name="Group 111"/>
          <p:cNvGrpSpPr>
            <a:grpSpLocks/>
          </p:cNvGrpSpPr>
          <p:nvPr/>
        </p:nvGrpSpPr>
        <p:grpSpPr bwMode="gray">
          <a:xfrm>
            <a:off x="6089713" y="3667132"/>
            <a:ext cx="1874728" cy="1873250"/>
            <a:chOff x="6320079" y="4267208"/>
            <a:chExt cx="2109554" cy="2108263"/>
          </a:xfrm>
        </p:grpSpPr>
        <p:grpSp>
          <p:nvGrpSpPr>
            <p:cNvPr id="6" name="Group 77"/>
            <p:cNvGrpSpPr/>
            <p:nvPr/>
          </p:nvGrpSpPr>
          <p:grpSpPr bwMode="gray">
            <a:xfrm>
              <a:off x="6320079" y="4267208"/>
              <a:ext cx="2109554" cy="2108263"/>
              <a:chOff x="6254013" y="3610897"/>
              <a:chExt cx="2109554" cy="2108263"/>
            </a:xfrm>
            <a:effectLst>
              <a:reflection blurRad="6350" stA="52000" endA="300" endPos="35000" dir="5400000" sy="-100000" algn="bl" rotWithShape="0"/>
            </a:effectLst>
          </p:grpSpPr>
          <p:grpSp>
            <p:nvGrpSpPr>
              <p:cNvPr id="7" name="Group 124"/>
              <p:cNvGrpSpPr/>
              <p:nvPr/>
            </p:nvGrpSpPr>
            <p:grpSpPr bwMode="gray">
              <a:xfrm>
                <a:off x="6254013" y="3610897"/>
                <a:ext cx="2109554" cy="2108263"/>
                <a:chOff x="390255" y="2662226"/>
                <a:chExt cx="1458564" cy="1457672"/>
              </a:xfrm>
            </p:grpSpPr>
            <p:sp>
              <p:nvSpPr>
                <p:cNvPr id="30" name="TG_Oval 68"/>
                <p:cNvSpPr>
                  <a:spLocks noChangeArrowheads="1"/>
                </p:cNvSpPr>
                <p:nvPr/>
              </p:nvSpPr>
              <p:spPr bwMode="gray">
                <a:xfrm>
                  <a:off x="409144" y="2681374"/>
                  <a:ext cx="1424582" cy="1424581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9DA3B1"/>
                    </a:gs>
                    <a:gs pos="35000">
                      <a:srgbClr val="A5ABB7"/>
                    </a:gs>
                    <a:gs pos="58000">
                      <a:srgbClr val="DDDDDD"/>
                    </a:gs>
                    <a:gs pos="100000">
                      <a:srgbClr val="A5ABB7"/>
                    </a:gs>
                  </a:gsLst>
                  <a:lin ang="8100000" scaled="1"/>
                  <a:tileRect/>
                </a:gradFill>
                <a:ln/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5600000"/>
                  </a:lightRig>
                </a:scene3d>
                <a:sp3d prstMaterial="dkEdge">
                  <a:bevelT w="279400" h="114300" prst="cross"/>
                  <a:contourClr>
                    <a:schemeClr val="accent4"/>
                  </a:contourClr>
                </a:sp3d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1" name="TG_Block Arc 103"/>
                <p:cNvSpPr/>
                <p:nvPr/>
              </p:nvSpPr>
              <p:spPr bwMode="gray">
                <a:xfrm rot="18023068">
                  <a:off x="390254" y="2662227"/>
                  <a:ext cx="1422129" cy="1422127"/>
                </a:xfrm>
                <a:prstGeom prst="blockArc">
                  <a:avLst>
                    <a:gd name="adj1" fmla="val 12071187"/>
                    <a:gd name="adj2" fmla="val 20286976"/>
                    <a:gd name="adj3" fmla="val 10689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scene3d>
                  <a:camera prst="orthographicFront"/>
                  <a:lightRig rig="brightRoom" dir="t">
                    <a:rot lat="0" lon="0" rev="174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32" name="TG_Block Arc 104"/>
                <p:cNvSpPr/>
                <p:nvPr/>
              </p:nvSpPr>
              <p:spPr bwMode="gray">
                <a:xfrm rot="16200000">
                  <a:off x="405595" y="2676674"/>
                  <a:ext cx="1451523" cy="1434925"/>
                </a:xfrm>
                <a:prstGeom prst="blockArc">
                  <a:avLst>
                    <a:gd name="adj1" fmla="val 1030945"/>
                    <a:gd name="adj2" fmla="val 10468571"/>
                    <a:gd name="adj3" fmla="val 10184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effectLst/>
                <a:scene3d>
                  <a:camera prst="orthographicFront"/>
                  <a:lightRig rig="brightRoom" dir="t">
                    <a:rot lat="0" lon="0" rev="72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29" name="TG_Oval 19"/>
              <p:cNvSpPr/>
              <p:nvPr/>
            </p:nvSpPr>
            <p:spPr bwMode="gray">
              <a:xfrm>
                <a:off x="6366684" y="3721104"/>
                <a:ext cx="1867242" cy="1867239"/>
              </a:xfrm>
              <a:prstGeom prst="donut">
                <a:avLst>
                  <a:gd name="adj" fmla="val 4214"/>
                </a:avLst>
              </a:prstGeom>
              <a:gradFill>
                <a:gsLst>
                  <a:gs pos="0">
                    <a:schemeClr val="tx1">
                      <a:alpha val="50000"/>
                    </a:schemeClr>
                  </a:gs>
                  <a:gs pos="25000">
                    <a:schemeClr val="tx1">
                      <a:lumMod val="65000"/>
                      <a:alpha val="50000"/>
                    </a:schemeClr>
                  </a:gs>
                  <a:gs pos="50000">
                    <a:schemeClr val="tx1">
                      <a:lumMod val="50000"/>
                      <a:alpha val="50000"/>
                    </a:schemeClr>
                  </a:gs>
                  <a:gs pos="75000">
                    <a:schemeClr val="tx1">
                      <a:lumMod val="65000"/>
                      <a:alpha val="50000"/>
                    </a:schemeClr>
                  </a:gs>
                  <a:gs pos="100000">
                    <a:schemeClr val="tx1">
                      <a:alpha val="50000"/>
                    </a:schemeClr>
                  </a:gs>
                </a:gsLst>
                <a:lin ang="5400000" scaled="0"/>
              </a:gradFill>
              <a:ln w="28575">
                <a:solidFill>
                  <a:schemeClr val="lt1">
                    <a:alpha val="30000"/>
                  </a:schemeClr>
                </a:solidFill>
              </a:ln>
              <a:effectLst>
                <a:outerShdw blurRad="63500" sx="102000" sy="102000" algn="ctr" rotWithShape="0">
                  <a:srgbClr val="FFFFFF">
                    <a:alpha val="40000"/>
                  </a:srgbClr>
                </a:outerShdw>
              </a:effectLst>
              <a:scene3d>
                <a:camera prst="orthographicFront"/>
                <a:lightRig rig="glow" dir="t">
                  <a:rot lat="0" lon="0" rev="14400000"/>
                </a:lightRig>
              </a:scene3d>
              <a:sp3d prstMaterial="clear">
                <a:bevelT w="508000" h="190500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6" name="TG_Oval 19"/>
            <p:cNvSpPr/>
            <p:nvPr/>
          </p:nvSpPr>
          <p:spPr bwMode="gray">
            <a:xfrm>
              <a:off x="6596319" y="4535698"/>
              <a:ext cx="1554480" cy="1554480"/>
            </a:xfrm>
            <a:prstGeom prst="ellipse">
              <a:avLst/>
            </a:prstGeom>
            <a:gradFill>
              <a:gsLst>
                <a:gs pos="0">
                  <a:schemeClr val="accent5"/>
                </a:gs>
                <a:gs pos="25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75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0"/>
            </a:gradFill>
            <a:ln w="28575">
              <a:noFill/>
            </a:ln>
            <a:effectLst>
              <a:outerShdw blurRad="50800" sx="106000" sy="106000" algn="ctr" rotWithShape="0">
                <a:prstClr val="black">
                  <a:alpha val="80000"/>
                </a:prst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contourW="25400" prstMaterial="dkEdge">
              <a:bevelT w="571500" h="571500"/>
              <a:contourClr>
                <a:srgbClr val="000000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endParaRPr>
            </a:p>
          </p:txBody>
        </p:sp>
        <p:sp>
          <p:nvSpPr>
            <p:cNvPr id="27" name="TG_Oval 19"/>
            <p:cNvSpPr/>
            <p:nvPr/>
          </p:nvSpPr>
          <p:spPr bwMode="gray">
            <a:xfrm>
              <a:off x="6663095" y="4598820"/>
              <a:ext cx="1420579" cy="1421858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25000">
                  <a:schemeClr val="tx1">
                    <a:lumMod val="65000"/>
                    <a:alpha val="23000"/>
                  </a:schemeClr>
                </a:gs>
                <a:gs pos="50000">
                  <a:schemeClr val="tx1">
                    <a:lumMod val="50000"/>
                    <a:alpha val="0"/>
                  </a:schemeClr>
                </a:gs>
                <a:gs pos="75000">
                  <a:schemeClr val="tx1">
                    <a:lumMod val="65000"/>
                    <a:alpha val="16000"/>
                  </a:schemeClr>
                </a:gs>
                <a:gs pos="100000">
                  <a:schemeClr val="tx1">
                    <a:alpha val="50000"/>
                  </a:schemeClr>
                </a:gs>
              </a:gsLst>
              <a:lin ang="5400000" scaled="1"/>
              <a:tileRect/>
            </a:gradFill>
            <a:ln w="28575">
              <a:solidFill>
                <a:schemeClr val="lt1">
                  <a:alpha val="30000"/>
                </a:schemeClr>
              </a:solidFill>
            </a:ln>
            <a:effectLst>
              <a:outerShdw blurRad="63500" sx="102000" sy="102000" algn="ctr" rotWithShape="0">
                <a:srgbClr val="FFFFFF">
                  <a:alpha val="4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14400000"/>
              </a:lightRig>
            </a:scene3d>
            <a:sp3d prstMaterial="clear">
              <a:bevelT w="889000" h="889000"/>
              <a:contourClr>
                <a:srgbClr val="FFFFFF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8" name="Group 98"/>
          <p:cNvGrpSpPr>
            <a:grpSpLocks/>
          </p:cNvGrpSpPr>
          <p:nvPr/>
        </p:nvGrpSpPr>
        <p:grpSpPr bwMode="gray">
          <a:xfrm>
            <a:off x="1284343" y="3657600"/>
            <a:ext cx="1874728" cy="1873250"/>
            <a:chOff x="668058" y="3173409"/>
            <a:chExt cx="2109554" cy="2108263"/>
          </a:xfrm>
        </p:grpSpPr>
        <p:grpSp>
          <p:nvGrpSpPr>
            <p:cNvPr id="9" name="Group 101"/>
            <p:cNvGrpSpPr/>
            <p:nvPr/>
          </p:nvGrpSpPr>
          <p:grpSpPr bwMode="gray">
            <a:xfrm>
              <a:off x="668066" y="3173417"/>
              <a:ext cx="2109554" cy="2108263"/>
              <a:chOff x="682553" y="3610897"/>
              <a:chExt cx="2109554" cy="2108263"/>
            </a:xfrm>
            <a:effectLst>
              <a:reflection blurRad="6350" stA="52000" endA="300" endPos="35000" dir="5400000" sy="-100000" algn="bl" rotWithShape="0"/>
            </a:effectLst>
          </p:grpSpPr>
          <p:grpSp>
            <p:nvGrpSpPr>
              <p:cNvPr id="10" name="Group 124"/>
              <p:cNvGrpSpPr/>
              <p:nvPr/>
            </p:nvGrpSpPr>
            <p:grpSpPr bwMode="gray">
              <a:xfrm>
                <a:off x="682553" y="3610897"/>
                <a:ext cx="2109554" cy="2108263"/>
                <a:chOff x="390255" y="2662226"/>
                <a:chExt cx="1458564" cy="1457672"/>
              </a:xfrm>
            </p:grpSpPr>
            <p:sp>
              <p:nvSpPr>
                <p:cNvPr id="40" name="TG_Oval 68"/>
                <p:cNvSpPr>
                  <a:spLocks noChangeArrowheads="1"/>
                </p:cNvSpPr>
                <p:nvPr/>
              </p:nvSpPr>
              <p:spPr bwMode="gray">
                <a:xfrm>
                  <a:off x="409144" y="2681374"/>
                  <a:ext cx="1424582" cy="1424581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9DA3B1"/>
                    </a:gs>
                    <a:gs pos="35000">
                      <a:srgbClr val="A5ABB7"/>
                    </a:gs>
                    <a:gs pos="58000">
                      <a:srgbClr val="DDDDDD"/>
                    </a:gs>
                    <a:gs pos="100000">
                      <a:srgbClr val="A5ABB7"/>
                    </a:gs>
                  </a:gsLst>
                  <a:lin ang="8100000" scaled="1"/>
                  <a:tileRect/>
                </a:gradFill>
                <a:ln/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5600000"/>
                  </a:lightRig>
                </a:scene3d>
                <a:sp3d prstMaterial="dkEdge">
                  <a:bevelT w="279400" h="114300" prst="cross"/>
                  <a:contourClr>
                    <a:schemeClr val="accent4"/>
                  </a:contourClr>
                </a:sp3d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TG_Block Arc 103"/>
                <p:cNvSpPr/>
                <p:nvPr/>
              </p:nvSpPr>
              <p:spPr bwMode="gray">
                <a:xfrm rot="18023068">
                  <a:off x="390254" y="2662227"/>
                  <a:ext cx="1422129" cy="1422127"/>
                </a:xfrm>
                <a:prstGeom prst="blockArc">
                  <a:avLst>
                    <a:gd name="adj1" fmla="val 12071187"/>
                    <a:gd name="adj2" fmla="val 20286976"/>
                    <a:gd name="adj3" fmla="val 10689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scene3d>
                  <a:camera prst="orthographicFront"/>
                  <a:lightRig rig="brightRoom" dir="t">
                    <a:rot lat="0" lon="0" rev="174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42" name="TG_Block Arc 104"/>
                <p:cNvSpPr/>
                <p:nvPr/>
              </p:nvSpPr>
              <p:spPr bwMode="gray">
                <a:xfrm rot="16200000">
                  <a:off x="405595" y="2676674"/>
                  <a:ext cx="1451523" cy="1434925"/>
                </a:xfrm>
                <a:prstGeom prst="blockArc">
                  <a:avLst>
                    <a:gd name="adj1" fmla="val 1030945"/>
                    <a:gd name="adj2" fmla="val 10468571"/>
                    <a:gd name="adj3" fmla="val 10184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effectLst/>
                <a:scene3d>
                  <a:camera prst="orthographicFront"/>
                  <a:lightRig rig="brightRoom" dir="t">
                    <a:rot lat="0" lon="0" rev="72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39" name="TG_Oval 19"/>
              <p:cNvSpPr/>
              <p:nvPr/>
            </p:nvSpPr>
            <p:spPr bwMode="gray">
              <a:xfrm>
                <a:off x="795224" y="3721104"/>
                <a:ext cx="1867242" cy="1867239"/>
              </a:xfrm>
              <a:prstGeom prst="donut">
                <a:avLst>
                  <a:gd name="adj" fmla="val 4214"/>
                </a:avLst>
              </a:prstGeom>
              <a:gradFill>
                <a:gsLst>
                  <a:gs pos="0">
                    <a:schemeClr val="tx1">
                      <a:alpha val="50000"/>
                    </a:schemeClr>
                  </a:gs>
                  <a:gs pos="25000">
                    <a:schemeClr val="tx1">
                      <a:lumMod val="65000"/>
                      <a:alpha val="50000"/>
                    </a:schemeClr>
                  </a:gs>
                  <a:gs pos="50000">
                    <a:schemeClr val="tx1">
                      <a:lumMod val="50000"/>
                      <a:alpha val="50000"/>
                    </a:schemeClr>
                  </a:gs>
                  <a:gs pos="75000">
                    <a:schemeClr val="tx1">
                      <a:lumMod val="65000"/>
                      <a:alpha val="50000"/>
                    </a:schemeClr>
                  </a:gs>
                  <a:gs pos="100000">
                    <a:schemeClr val="tx1">
                      <a:alpha val="50000"/>
                    </a:schemeClr>
                  </a:gs>
                </a:gsLst>
                <a:lin ang="5400000" scaled="0"/>
              </a:gradFill>
              <a:ln w="28575">
                <a:solidFill>
                  <a:schemeClr val="lt1">
                    <a:alpha val="30000"/>
                  </a:schemeClr>
                </a:solidFill>
              </a:ln>
              <a:effectLst/>
              <a:scene3d>
                <a:camera prst="orthographicFront"/>
                <a:lightRig rig="glow" dir="t">
                  <a:rot lat="0" lon="0" rev="14400000"/>
                </a:lightRig>
              </a:scene3d>
              <a:sp3d prstMaterial="clear">
                <a:bevelT w="508000" h="190500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1" name="Group 60"/>
            <p:cNvGrpSpPr>
              <a:grpSpLocks/>
            </p:cNvGrpSpPr>
            <p:nvPr/>
          </p:nvGrpSpPr>
          <p:grpSpPr bwMode="gray">
            <a:xfrm>
              <a:off x="920700" y="3456810"/>
              <a:ext cx="1554480" cy="1554480"/>
              <a:chOff x="972792" y="3136896"/>
              <a:chExt cx="1554480" cy="1554480"/>
            </a:xfrm>
          </p:grpSpPr>
          <p:sp>
            <p:nvSpPr>
              <p:cNvPr id="36" name="TG_Oval 19"/>
              <p:cNvSpPr/>
              <p:nvPr/>
            </p:nvSpPr>
            <p:spPr bwMode="gray">
              <a:xfrm>
                <a:off x="972792" y="3136896"/>
                <a:ext cx="1554480" cy="1554480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25000">
                    <a:schemeClr val="accent2">
                      <a:lumMod val="75000"/>
                    </a:schemeClr>
                  </a:gs>
                  <a:gs pos="50000">
                    <a:schemeClr val="accent2">
                      <a:lumMod val="50000"/>
                    </a:schemeClr>
                  </a:gs>
                  <a:gs pos="75000">
                    <a:schemeClr val="accent2">
                      <a:lumMod val="75000"/>
                    </a:schemeClr>
                  </a:gs>
                  <a:gs pos="100000">
                    <a:schemeClr val="accent2"/>
                  </a:gs>
                </a:gsLst>
                <a:lin ang="5400000" scaled="0"/>
              </a:gradFill>
              <a:ln w="28575">
                <a:noFill/>
              </a:ln>
              <a:effectLst>
                <a:outerShdw blurRad="50800" sx="106000" sy="106000" algn="ctr" rotWithShape="0">
                  <a:prstClr val="black">
                    <a:alpha val="8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contourW="25400" prstMaterial="dkEdge">
                <a:bevelT w="571500" h="571500"/>
                <a:contourClr>
                  <a:srgbClr val="000000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4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  <a:reflection blurRad="6350" stA="60000" endA="900" endPos="58000" dir="5400000" sy="-100000" algn="bl" rotWithShape="0"/>
                  </a:effectLst>
                </a:endParaRPr>
              </a:p>
            </p:txBody>
          </p:sp>
          <p:sp>
            <p:nvSpPr>
              <p:cNvPr id="37" name="TG_Oval 19"/>
              <p:cNvSpPr/>
              <p:nvPr/>
            </p:nvSpPr>
            <p:spPr bwMode="gray">
              <a:xfrm>
                <a:off x="1040861" y="3196790"/>
                <a:ext cx="1427111" cy="1427105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50000"/>
                    </a:schemeClr>
                  </a:gs>
                  <a:gs pos="25000">
                    <a:schemeClr val="tx1">
                      <a:lumMod val="65000"/>
                      <a:alpha val="23000"/>
                    </a:schemeClr>
                  </a:gs>
                  <a:gs pos="50000">
                    <a:schemeClr val="tx1">
                      <a:lumMod val="50000"/>
                      <a:alpha val="0"/>
                    </a:schemeClr>
                  </a:gs>
                  <a:gs pos="75000">
                    <a:schemeClr val="tx1">
                      <a:lumMod val="65000"/>
                      <a:alpha val="16000"/>
                    </a:schemeClr>
                  </a:gs>
                  <a:gs pos="100000">
                    <a:schemeClr val="tx1">
                      <a:alpha val="50000"/>
                    </a:schemeClr>
                  </a:gs>
                </a:gsLst>
                <a:lin ang="5400000" scaled="1"/>
                <a:tileRect/>
              </a:gradFill>
              <a:ln w="28575">
                <a:solidFill>
                  <a:schemeClr val="lt1">
                    <a:alpha val="30000"/>
                  </a:schemeClr>
                </a:solidFill>
              </a:ln>
              <a:effectLst>
                <a:outerShdw blurRad="63500" sx="102000" sy="102000" algn="ctr" rotWithShape="0">
                  <a:srgbClr val="FFFFFF">
                    <a:alpha val="4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4400000"/>
                </a:lightRig>
              </a:scene3d>
              <a:sp3d prstMaterial="clear">
                <a:bevelT w="889000" h="889000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43" name="TextBox 42"/>
          <p:cNvSpPr txBox="1"/>
          <p:nvPr/>
        </p:nvSpPr>
        <p:spPr bwMode="gray">
          <a:xfrm>
            <a:off x="1493837" y="4197350"/>
            <a:ext cx="1387475" cy="83099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kern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Thêm tiêu đề</a:t>
            </a:r>
            <a:endParaRPr lang="en-US" sz="2400" b="1" kern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4" name="TextBox 43"/>
          <p:cNvSpPr txBox="1"/>
          <p:nvPr/>
        </p:nvSpPr>
        <p:spPr bwMode="gray">
          <a:xfrm>
            <a:off x="3932237" y="4197350"/>
            <a:ext cx="1387475" cy="83099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kern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Thêm tiêu đề</a:t>
            </a:r>
            <a:endParaRPr lang="en-US" sz="2400" b="1" kern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5" name="TextBox 44"/>
          <p:cNvSpPr txBox="1"/>
          <p:nvPr/>
        </p:nvSpPr>
        <p:spPr bwMode="gray">
          <a:xfrm>
            <a:off x="6294437" y="4197350"/>
            <a:ext cx="1554163" cy="83099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kern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Thêm tiêu đề</a:t>
            </a:r>
            <a:endParaRPr lang="en-US" sz="2400" b="1" kern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6" name="Rectangle 102"/>
          <p:cNvSpPr>
            <a:spLocks noChangeArrowheads="1"/>
          </p:cNvSpPr>
          <p:nvPr/>
        </p:nvSpPr>
        <p:spPr bwMode="auto">
          <a:xfrm>
            <a:off x="1124844" y="1578114"/>
            <a:ext cx="70864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</a:rPr>
              <a:t>Thêm nội dung bằng văn bản của bạn tại đây.</a:t>
            </a:r>
            <a:endParaRPr kumimoji="0" lang="en-US" sz="20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772487" y="2351782"/>
            <a:ext cx="5791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1600" smtClean="0">
                <a:solidFill>
                  <a:schemeClr val="tx2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 smtClean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48" name="Title 4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3" name="Rounded Rectangle 2"/>
          <p:cNvSpPr/>
          <p:nvPr/>
        </p:nvSpPr>
        <p:spPr bwMode="gray">
          <a:xfrm flipV="1">
            <a:off x="846715" y="4246284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2">
                  <a:alpha val="34000"/>
                </a:schemeClr>
              </a:gs>
            </a:gsLst>
            <a:lin ang="5400000" scaled="1"/>
            <a:tileRect/>
          </a:gradFill>
          <a:ln w="28575">
            <a:gradFill>
              <a:gsLst>
                <a:gs pos="0">
                  <a:schemeClr val="accent2">
                    <a:lumMod val="20000"/>
                    <a:lumOff val="80000"/>
                    <a:alpha val="0"/>
                  </a:schemeClr>
                </a:gs>
                <a:gs pos="50000">
                  <a:schemeClr val="accent2">
                    <a:lumMod val="60000"/>
                    <a:lumOff val="40000"/>
                    <a:alpha val="4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ounded Rectangle 3"/>
          <p:cNvSpPr/>
          <p:nvPr/>
        </p:nvSpPr>
        <p:spPr bwMode="gray">
          <a:xfrm>
            <a:off x="846715" y="1828800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1">
                  <a:alpha val="40000"/>
                </a:schemeClr>
              </a:gs>
            </a:gsLst>
            <a:lin ang="5400000" scaled="1"/>
            <a:tileRect/>
          </a:gradFill>
          <a:ln w="28575">
            <a:gradFill flip="none" rotWithShape="1">
              <a:gsLst>
                <a:gs pos="0">
                  <a:schemeClr val="accent1"/>
                </a:gs>
                <a:gs pos="50000">
                  <a:schemeClr val="accent1">
                    <a:tint val="44500"/>
                    <a:satMod val="160000"/>
                    <a:alpha val="4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ounded Rectangle 6"/>
          <p:cNvSpPr/>
          <p:nvPr/>
        </p:nvSpPr>
        <p:spPr bwMode="gray">
          <a:xfrm flipV="1">
            <a:off x="3419056" y="4246284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2">
                  <a:alpha val="34000"/>
                </a:schemeClr>
              </a:gs>
            </a:gsLst>
            <a:lin ang="5400000" scaled="1"/>
            <a:tileRect/>
          </a:gradFill>
          <a:ln w="28575">
            <a:gradFill>
              <a:gsLst>
                <a:gs pos="0">
                  <a:schemeClr val="accent2">
                    <a:lumMod val="20000"/>
                    <a:lumOff val="80000"/>
                    <a:alpha val="0"/>
                  </a:schemeClr>
                </a:gs>
                <a:gs pos="50000">
                  <a:schemeClr val="accent2">
                    <a:lumMod val="60000"/>
                    <a:lumOff val="40000"/>
                    <a:alpha val="4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ounded Rectangle 7"/>
          <p:cNvSpPr/>
          <p:nvPr/>
        </p:nvSpPr>
        <p:spPr bwMode="gray">
          <a:xfrm>
            <a:off x="3419056" y="1828800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1">
                  <a:alpha val="40000"/>
                </a:schemeClr>
              </a:gs>
            </a:gsLst>
            <a:lin ang="5400000" scaled="1"/>
            <a:tileRect/>
          </a:gradFill>
          <a:ln w="28575">
            <a:gradFill flip="none" rotWithShape="1">
              <a:gsLst>
                <a:gs pos="0">
                  <a:schemeClr val="accent1"/>
                </a:gs>
                <a:gs pos="50000">
                  <a:schemeClr val="accent1">
                    <a:tint val="44500"/>
                    <a:satMod val="160000"/>
                    <a:alpha val="4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ounded Rectangle 8"/>
          <p:cNvSpPr/>
          <p:nvPr/>
        </p:nvSpPr>
        <p:spPr bwMode="gray">
          <a:xfrm flipV="1">
            <a:off x="5965413" y="4246284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2">
                  <a:alpha val="34000"/>
                </a:schemeClr>
              </a:gs>
            </a:gsLst>
            <a:lin ang="5400000" scaled="1"/>
            <a:tileRect/>
          </a:gradFill>
          <a:ln w="28575">
            <a:gradFill>
              <a:gsLst>
                <a:gs pos="0">
                  <a:schemeClr val="accent2">
                    <a:lumMod val="20000"/>
                    <a:lumOff val="80000"/>
                    <a:alpha val="0"/>
                  </a:schemeClr>
                </a:gs>
                <a:gs pos="50000">
                  <a:schemeClr val="accent2">
                    <a:lumMod val="60000"/>
                    <a:lumOff val="40000"/>
                    <a:alpha val="4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ounded Rectangle 9"/>
          <p:cNvSpPr/>
          <p:nvPr/>
        </p:nvSpPr>
        <p:spPr bwMode="gray">
          <a:xfrm>
            <a:off x="5965413" y="1828800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1">
                  <a:alpha val="40000"/>
                </a:schemeClr>
              </a:gs>
            </a:gsLst>
            <a:lin ang="5400000" scaled="1"/>
            <a:tileRect/>
          </a:gradFill>
          <a:ln w="28575">
            <a:gradFill flip="none" rotWithShape="1">
              <a:gsLst>
                <a:gs pos="0">
                  <a:schemeClr val="accent1"/>
                </a:gs>
                <a:gs pos="50000">
                  <a:schemeClr val="accent1">
                    <a:tint val="44500"/>
                    <a:satMod val="160000"/>
                    <a:alpha val="4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2" name="Rounded Rectangle 21"/>
          <p:cNvSpPr/>
          <p:nvPr/>
        </p:nvSpPr>
        <p:spPr bwMode="gray">
          <a:xfrm>
            <a:off x="1226359" y="3438631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b="1" dirty="0">
              <a:effectLst>
                <a:glow rad="63500">
                  <a:schemeClr val="accent1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24" name="Rounded Rectangle 23"/>
          <p:cNvSpPr/>
          <p:nvPr/>
        </p:nvSpPr>
        <p:spPr bwMode="gray">
          <a:xfrm>
            <a:off x="3825667" y="3438631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b="1" dirty="0">
              <a:effectLst>
                <a:glow rad="63500">
                  <a:schemeClr val="accent1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25" name="Rounded Rectangle 24"/>
          <p:cNvSpPr/>
          <p:nvPr/>
        </p:nvSpPr>
        <p:spPr bwMode="gray">
          <a:xfrm>
            <a:off x="6340825" y="3438631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b="1" dirty="0">
              <a:effectLst>
                <a:glow rad="63500">
                  <a:schemeClr val="accent1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26" name="Rounded Rectangle 25"/>
          <p:cNvSpPr/>
          <p:nvPr/>
        </p:nvSpPr>
        <p:spPr bwMode="gray">
          <a:xfrm>
            <a:off x="1226359" y="4027682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b="1" dirty="0">
              <a:effectLst>
                <a:glow rad="63500">
                  <a:schemeClr val="accent2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27" name="Rounded Rectangle 26"/>
          <p:cNvSpPr/>
          <p:nvPr/>
        </p:nvSpPr>
        <p:spPr bwMode="gray">
          <a:xfrm>
            <a:off x="3825667" y="4027682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b="1" dirty="0">
              <a:effectLst>
                <a:glow rad="63500">
                  <a:schemeClr val="accent2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28" name="Rounded Rectangle 27"/>
          <p:cNvSpPr/>
          <p:nvPr/>
        </p:nvSpPr>
        <p:spPr bwMode="gray">
          <a:xfrm>
            <a:off x="6340825" y="4027682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b="1" dirty="0">
              <a:effectLst>
                <a:glow rad="63500">
                  <a:schemeClr val="accent2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29" name="Rectangle 28"/>
          <p:cNvSpPr/>
          <p:nvPr/>
        </p:nvSpPr>
        <p:spPr bwMode="black">
          <a:xfrm>
            <a:off x="947893" y="1981200"/>
            <a:ext cx="21692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 smtClean="0">
              <a:latin typeface="+mn-lt"/>
            </a:endParaRPr>
          </a:p>
        </p:txBody>
      </p:sp>
      <p:sp>
        <p:nvSpPr>
          <p:cNvPr id="30" name="Rectangle 29"/>
          <p:cNvSpPr/>
          <p:nvPr/>
        </p:nvSpPr>
        <p:spPr bwMode="black">
          <a:xfrm>
            <a:off x="3556551" y="1981200"/>
            <a:ext cx="21692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 smtClean="0">
              <a:latin typeface="+mn-lt"/>
            </a:endParaRPr>
          </a:p>
        </p:txBody>
      </p:sp>
      <p:sp>
        <p:nvSpPr>
          <p:cNvPr id="31" name="Rectangle 30"/>
          <p:cNvSpPr/>
          <p:nvPr/>
        </p:nvSpPr>
        <p:spPr bwMode="black">
          <a:xfrm>
            <a:off x="6099759" y="1981200"/>
            <a:ext cx="21692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 smtClean="0">
              <a:latin typeface="+mn-lt"/>
            </a:endParaRPr>
          </a:p>
        </p:txBody>
      </p:sp>
      <p:sp>
        <p:nvSpPr>
          <p:cNvPr id="32" name="Rectangle 31"/>
          <p:cNvSpPr/>
          <p:nvPr/>
        </p:nvSpPr>
        <p:spPr bwMode="black">
          <a:xfrm>
            <a:off x="947893" y="4564785"/>
            <a:ext cx="21692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 smtClean="0">
              <a:latin typeface="+mn-lt"/>
            </a:endParaRPr>
          </a:p>
        </p:txBody>
      </p:sp>
      <p:sp>
        <p:nvSpPr>
          <p:cNvPr id="33" name="Rectangle 32"/>
          <p:cNvSpPr/>
          <p:nvPr/>
        </p:nvSpPr>
        <p:spPr bwMode="black">
          <a:xfrm>
            <a:off x="3556551" y="4564785"/>
            <a:ext cx="21692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 smtClean="0">
              <a:latin typeface="+mn-lt"/>
            </a:endParaRPr>
          </a:p>
        </p:txBody>
      </p:sp>
      <p:sp>
        <p:nvSpPr>
          <p:cNvPr id="34" name="Rectangle 33"/>
          <p:cNvSpPr/>
          <p:nvPr/>
        </p:nvSpPr>
        <p:spPr bwMode="black">
          <a:xfrm>
            <a:off x="6099759" y="4564785"/>
            <a:ext cx="21692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 smtClean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43" name="Rectangle 42"/>
          <p:cNvSpPr/>
          <p:nvPr/>
        </p:nvSpPr>
        <p:spPr>
          <a:xfrm>
            <a:off x="2024679" y="1600200"/>
            <a:ext cx="5221358" cy="584775"/>
          </a:xfrm>
          <a:prstGeom prst="rect">
            <a:avLst/>
          </a:prstGeom>
          <a:ln w="9525">
            <a:noFill/>
          </a:ln>
        </p:spPr>
        <p:txBody>
          <a:bodyPr wrap="square">
            <a:spAutoFit/>
          </a:bodyPr>
          <a:lstStyle/>
          <a:p>
            <a:pPr algn="ctr" rtl="0"/>
            <a:r>
              <a:rPr lang="en-US" sz="3200" b="1" i="1" kern="1200" smtClean="0">
                <a:ln w="1905"/>
                <a:gradFill>
                  <a:gsLst>
                    <a:gs pos="0">
                      <a:schemeClr val="tx2"/>
                    </a:gs>
                    <a:gs pos="78000">
                      <a:schemeClr val="tx2">
                        <a:lumMod val="50000"/>
                        <a:lumOff val="50000"/>
                      </a:schemeClr>
                    </a:gs>
                    <a:gs pos="100000">
                      <a:schemeClr val="tx2">
                        <a:lumMod val="25000"/>
                        <a:lumOff val="7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rbel"/>
                <a:ea typeface="+mn-ea"/>
                <a:cs typeface="+mn-cs"/>
              </a:rPr>
              <a:t>Thêm văn bản </a:t>
            </a:r>
            <a:endParaRPr lang="en-US" sz="3200" b="1" i="1" kern="1200" dirty="0">
              <a:ln w="1905"/>
              <a:gradFill>
                <a:gsLst>
                  <a:gs pos="0">
                    <a:schemeClr val="tx2"/>
                  </a:gs>
                  <a:gs pos="78000">
                    <a:schemeClr val="tx2">
                      <a:lumMod val="50000"/>
                      <a:lumOff val="50000"/>
                    </a:schemeClr>
                  </a:gs>
                  <a:gs pos="100000">
                    <a:schemeClr val="tx2">
                      <a:lumMod val="25000"/>
                      <a:lumOff val="7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rbel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ltGray">
          <a:xfrm>
            <a:off x="431954" y="4223142"/>
            <a:ext cx="3181350" cy="381000"/>
          </a:xfrm>
          <a:prstGeom prst="roundRect">
            <a:avLst>
              <a:gd name="adj" fmla="val 37500"/>
            </a:avLst>
          </a:prstGeom>
          <a:gradFill flip="none" rotWithShape="1">
            <a:gsLst>
              <a:gs pos="0">
                <a:schemeClr val="accent3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pPr algn="r"/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33" name="Rounded Rectangle 32"/>
          <p:cNvSpPr/>
          <p:nvPr/>
        </p:nvSpPr>
        <p:spPr bwMode="ltGray">
          <a:xfrm>
            <a:off x="376148" y="2841826"/>
            <a:ext cx="3160956" cy="381000"/>
          </a:xfrm>
          <a:prstGeom prst="roundRect">
            <a:avLst>
              <a:gd name="adj" fmla="val 37500"/>
            </a:avLst>
          </a:prstGeom>
          <a:gradFill flip="none" rotWithShape="1">
            <a:gsLst>
              <a:gs pos="0">
                <a:schemeClr val="accent3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pPr algn="r"/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45" name="Rounded Rectangle 44"/>
          <p:cNvSpPr/>
          <p:nvPr/>
        </p:nvSpPr>
        <p:spPr bwMode="ltGray">
          <a:xfrm>
            <a:off x="212879" y="3299217"/>
            <a:ext cx="3181350" cy="381000"/>
          </a:xfrm>
          <a:prstGeom prst="roundRect">
            <a:avLst>
              <a:gd name="adj" fmla="val 37500"/>
            </a:avLst>
          </a:prstGeom>
          <a:gradFill flip="none" rotWithShape="1">
            <a:gsLst>
              <a:gs pos="0">
                <a:schemeClr val="accent3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pPr algn="r"/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 bwMode="ltGray">
          <a:xfrm>
            <a:off x="193830" y="3756417"/>
            <a:ext cx="3211940" cy="381000"/>
          </a:xfrm>
          <a:prstGeom prst="roundRect">
            <a:avLst>
              <a:gd name="adj" fmla="val 37500"/>
            </a:avLst>
          </a:prstGeom>
          <a:gradFill flip="none" rotWithShape="1">
            <a:gsLst>
              <a:gs pos="0">
                <a:schemeClr val="accent3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pPr algn="r"/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47" name="Rounded Rectangle 46"/>
          <p:cNvSpPr/>
          <p:nvPr/>
        </p:nvSpPr>
        <p:spPr bwMode="ltGray">
          <a:xfrm>
            <a:off x="5671429" y="2841826"/>
            <a:ext cx="3172206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48" name="Rounded Rectangle 47"/>
          <p:cNvSpPr/>
          <p:nvPr/>
        </p:nvSpPr>
        <p:spPr bwMode="ltGray">
          <a:xfrm>
            <a:off x="5803073" y="3308742"/>
            <a:ext cx="3172206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49" name="Rounded Rectangle 48"/>
          <p:cNvSpPr/>
          <p:nvPr/>
        </p:nvSpPr>
        <p:spPr bwMode="ltGray">
          <a:xfrm>
            <a:off x="5793929" y="3777055"/>
            <a:ext cx="3172206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50" name="Rounded Rectangle 49"/>
          <p:cNvSpPr/>
          <p:nvPr/>
        </p:nvSpPr>
        <p:spPr bwMode="ltGray">
          <a:xfrm>
            <a:off x="5564604" y="4233992"/>
            <a:ext cx="3251511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51" name="TG_Oval 19"/>
          <p:cNvSpPr/>
          <p:nvPr/>
        </p:nvSpPr>
        <p:spPr bwMode="gray">
          <a:xfrm>
            <a:off x="3224829" y="2286000"/>
            <a:ext cx="2756294" cy="2756292"/>
          </a:xfrm>
          <a:prstGeom prst="donut">
            <a:avLst>
              <a:gd name="adj" fmla="val 8811"/>
            </a:avLst>
          </a:prstGeom>
          <a:gradFill>
            <a:gsLst>
              <a:gs pos="0">
                <a:schemeClr val="tx1">
                  <a:alpha val="50000"/>
                </a:schemeClr>
              </a:gs>
              <a:gs pos="25000">
                <a:schemeClr val="tx1">
                  <a:lumMod val="65000"/>
                  <a:alpha val="50000"/>
                </a:schemeClr>
              </a:gs>
              <a:gs pos="50000">
                <a:schemeClr val="tx1">
                  <a:lumMod val="50000"/>
                  <a:alpha val="50000"/>
                </a:schemeClr>
              </a:gs>
              <a:gs pos="75000">
                <a:schemeClr val="tx1">
                  <a:lumMod val="65000"/>
                  <a:alpha val="50000"/>
                </a:schemeClr>
              </a:gs>
              <a:gs pos="100000">
                <a:schemeClr val="tx1">
                  <a:alpha val="50000"/>
                </a:schemeClr>
              </a:gs>
            </a:gsLst>
            <a:lin ang="5400000" scaled="0"/>
          </a:gradFill>
          <a:ln w="28575">
            <a:solidFill>
              <a:schemeClr val="lt1">
                <a:alpha val="30000"/>
              </a:schemeClr>
            </a:solidFill>
          </a:ln>
          <a:effectLst>
            <a:outerShdw blurRad="63500" sx="102000" sy="102000" algn="ctr" rotWithShape="0">
              <a:srgbClr val="FFFFFF">
                <a:alpha val="4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glow" dir="t">
              <a:rot lat="0" lon="0" rev="17400000"/>
            </a:lightRig>
          </a:scene3d>
          <a:sp3d prstMaterial="clear">
            <a:bevelT w="558800" h="2540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2" name="Oval 51"/>
          <p:cNvSpPr/>
          <p:nvPr/>
        </p:nvSpPr>
        <p:spPr bwMode="gray">
          <a:xfrm>
            <a:off x="3627494" y="2679908"/>
            <a:ext cx="1951737" cy="1989270"/>
          </a:xfrm>
          <a:prstGeom prst="ellipse">
            <a:avLst/>
          </a:prstGeom>
          <a:gradFill flip="none" rotWithShape="1">
            <a:gsLst>
              <a:gs pos="16000">
                <a:schemeClr val="accent1">
                  <a:lumMod val="75000"/>
                </a:schemeClr>
              </a:gs>
              <a:gs pos="57000">
                <a:schemeClr val="accent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soft" dir="l">
              <a:rot lat="0" lon="0" rev="0"/>
            </a:lightRig>
          </a:scene3d>
          <a:sp3d prstMaterial="plastic">
            <a:bevelT w="101600" h="1016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/>
            <a:r>
              <a:rPr lang="en-US" sz="2400" b="1" smtClean="0">
                <a:ln w="14605" cap="sq" cmpd="sng">
                  <a:noFill/>
                  <a:round/>
                </a:ln>
                <a:solidFill>
                  <a:srgbClr val="F8F8F8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Thêm tiêu đề </a:t>
            </a:r>
            <a:endParaRPr lang="en-US" sz="2400" b="1" dirty="0">
              <a:ln w="14605" cap="sq" cmpd="sng">
                <a:noFill/>
                <a:round/>
              </a:ln>
              <a:solidFill>
                <a:srgbClr val="F8F8F8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5613699" y="2950030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 prstMaterial="plastic"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5768004" y="3417570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 prstMaterial="plastic"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5520354" y="4345062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 prstMaterial="plastic"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5748954" y="3878580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 prstMaterial="plastic"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7" name="Oval 56"/>
          <p:cNvSpPr/>
          <p:nvPr/>
        </p:nvSpPr>
        <p:spPr>
          <a:xfrm>
            <a:off x="3424854" y="2950030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8" name="Oval 57"/>
          <p:cNvSpPr/>
          <p:nvPr/>
        </p:nvSpPr>
        <p:spPr>
          <a:xfrm>
            <a:off x="3510579" y="4324350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9" name="Oval 58"/>
          <p:cNvSpPr/>
          <p:nvPr/>
        </p:nvSpPr>
        <p:spPr>
          <a:xfrm>
            <a:off x="3310554" y="3867150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0" name="Oval 59"/>
          <p:cNvSpPr/>
          <p:nvPr/>
        </p:nvSpPr>
        <p:spPr>
          <a:xfrm>
            <a:off x="3281979" y="3417570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1" name="Text Box 9"/>
          <p:cNvSpPr txBox="1">
            <a:spLocks noChangeArrowheads="1"/>
          </p:cNvSpPr>
          <p:nvPr/>
        </p:nvSpPr>
        <p:spPr bwMode="auto">
          <a:xfrm>
            <a:off x="1491279" y="5540514"/>
            <a:ext cx="6324600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000" smtClean="0">
                <a:cs typeface="Arial" charset="0"/>
              </a:rPr>
              <a:t>Thêm nội dung bằng văn bản của bạn tại đây.</a:t>
            </a:r>
            <a:endParaRPr lang="en-US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Rectangle 77"/>
          <p:cNvSpPr/>
          <p:nvPr/>
        </p:nvSpPr>
        <p:spPr>
          <a:xfrm>
            <a:off x="7408402" y="2405262"/>
            <a:ext cx="640080" cy="270901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0380845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/>
          <p:cNvSpPr/>
          <p:nvPr/>
        </p:nvSpPr>
        <p:spPr>
          <a:xfrm>
            <a:off x="993726" y="4697226"/>
            <a:ext cx="640080" cy="385406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1246720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1887301" y="4373579"/>
            <a:ext cx="640080" cy="698241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942259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/>
          <p:cNvSpPr/>
          <p:nvPr/>
        </p:nvSpPr>
        <p:spPr>
          <a:xfrm>
            <a:off x="6505311" y="2689118"/>
            <a:ext cx="640080" cy="2410548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0680849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5586526" y="3032359"/>
            <a:ext cx="640080" cy="2060006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0980851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2825555" y="4033834"/>
            <a:ext cx="640080" cy="103347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637655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4679662" y="3391000"/>
            <a:ext cx="640080" cy="1695569"/>
          </a:xfrm>
          <a:prstGeom prst="rect">
            <a:avLst/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1280853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3742153" y="3665020"/>
            <a:ext cx="640080" cy="1418534"/>
          </a:xfrm>
          <a:prstGeom prst="rect">
            <a:avLst/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perspectiveBelow" fov="3900000">
              <a:rot lat="0" lon="0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0" name="Elbow Connector 89"/>
          <p:cNvCxnSpPr>
            <a:stCxn id="69" idx="0"/>
            <a:endCxn id="49" idx="0"/>
          </p:cNvCxnSpPr>
          <p:nvPr/>
        </p:nvCxnSpPr>
        <p:spPr>
          <a:xfrm rot="5400000" flipH="1" flipV="1">
            <a:off x="1897984" y="3449616"/>
            <a:ext cx="663392" cy="1831829"/>
          </a:xfrm>
          <a:prstGeom prst="bentConnector3">
            <a:avLst>
              <a:gd name="adj1" fmla="val 134459"/>
            </a:avLst>
          </a:prstGeom>
          <a:ln w="19050">
            <a:prstDash val="sysDot"/>
            <a:headEnd type="diamond" w="med" len="med"/>
            <a:tailEnd type="diamond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5" name="Elbow Connector 94"/>
          <p:cNvCxnSpPr>
            <a:stCxn id="45" idx="0"/>
            <a:endCxn id="46" idx="0"/>
          </p:cNvCxnSpPr>
          <p:nvPr/>
        </p:nvCxnSpPr>
        <p:spPr>
          <a:xfrm rot="5400000" flipH="1" flipV="1">
            <a:off x="4393937" y="3059256"/>
            <a:ext cx="274020" cy="937509"/>
          </a:xfrm>
          <a:prstGeom prst="bentConnector3">
            <a:avLst>
              <a:gd name="adj1" fmla="val 172781"/>
            </a:avLst>
          </a:prstGeom>
          <a:ln w="19050">
            <a:prstDash val="sysDot"/>
            <a:headEnd type="diamond" w="med" len="med"/>
            <a:tailEnd type="diamond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99" name="Elbow Connector 98"/>
          <p:cNvCxnSpPr>
            <a:stCxn id="47" idx="0"/>
            <a:endCxn id="78" idx="0"/>
          </p:cNvCxnSpPr>
          <p:nvPr/>
        </p:nvCxnSpPr>
        <p:spPr>
          <a:xfrm rot="5400000" flipH="1" flipV="1">
            <a:off x="6503955" y="1807872"/>
            <a:ext cx="627097" cy="1821876"/>
          </a:xfrm>
          <a:prstGeom prst="bentConnector3">
            <a:avLst>
              <a:gd name="adj1" fmla="val 132831"/>
            </a:avLst>
          </a:prstGeom>
          <a:ln w="19050">
            <a:prstDash val="sysDot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579125" y="1836003"/>
            <a:ext cx="35704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kern="0" smtClean="0">
                <a:latin typeface="+mn-lt"/>
              </a:rPr>
              <a:t>Thêm nội dung bằng văn bản của bạn tại đây.</a:t>
            </a:r>
            <a:endParaRPr lang="en-US" sz="1600" dirty="0" smtClean="0">
              <a:latin typeface="+mn-lt"/>
              <a:cs typeface="Arial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030239" y="5280873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FFFFFF"/>
                </a:solidFill>
              </a:rPr>
              <a:t>Thêm tiêu đề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877839" y="5646003"/>
            <a:ext cx="24734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3478596" y="5280873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FFFFFF"/>
                </a:solidFill>
              </a:rPr>
              <a:t>Thêm tiêu đề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326196" y="5646003"/>
            <a:ext cx="24734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5908552" y="5280873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FFFFFF"/>
                </a:solidFill>
              </a:rPr>
              <a:t>Thêm tiêu đề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756152" y="5646003"/>
            <a:ext cx="24734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90600" y="3236145"/>
            <a:ext cx="2362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</a:rPr>
              <a:t>Thêm văn bản 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</a:endParaRP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3352800" y="2610675"/>
            <a:ext cx="2362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</a:rPr>
              <a:t>Thêm văn bản 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562600" y="1543875"/>
            <a:ext cx="2362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</a:rPr>
              <a:t>Thêm văn bản 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G_TextBox 26" hidden="1"/>
          <p:cNvSpPr txBox="1"/>
          <p:nvPr/>
        </p:nvSpPr>
        <p:spPr>
          <a:xfrm>
            <a:off x="6908832" y="6581001"/>
            <a:ext cx="2235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mtClean="0">
                <a:solidFill>
                  <a:schemeClr val="bg2"/>
                </a:solidFill>
              </a:rPr>
              <a:t>Thêm tiêu đề</a:t>
            </a:r>
            <a:endParaRPr lang="en-US" sz="1200" dirty="0">
              <a:solidFill>
                <a:schemeClr val="bg2"/>
              </a:solidFill>
            </a:endParaRPr>
          </a:p>
        </p:txBody>
      </p:sp>
      <p:sp>
        <p:nvSpPr>
          <p:cNvPr id="30" name="Text Box 9"/>
          <p:cNvSpPr txBox="1">
            <a:spLocks noChangeArrowheads="1"/>
          </p:cNvSpPr>
          <p:nvPr/>
        </p:nvSpPr>
        <p:spPr bwMode="auto">
          <a:xfrm>
            <a:off x="1524000" y="1710134"/>
            <a:ext cx="57150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mtClean="0">
                <a:latin typeface="+mn-lt"/>
                <a:cs typeface="Arial" charset="0"/>
              </a:rPr>
              <a:t>Thêm nội dung bằng văn bản của bạn tại đây.</a:t>
            </a:r>
            <a:endParaRPr lang="en-US" dirty="0">
              <a:latin typeface="+mn-lt"/>
              <a:cs typeface="Arial" charset="0"/>
            </a:endParaRPr>
          </a:p>
        </p:txBody>
      </p:sp>
      <p:sp>
        <p:nvSpPr>
          <p:cNvPr id="37" name="Title 3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  <p:sp>
        <p:nvSpPr>
          <p:cNvPr id="36" name="TG_Rectangle 35"/>
          <p:cNvSpPr/>
          <p:nvPr/>
        </p:nvSpPr>
        <p:spPr bwMode="ltGray">
          <a:xfrm>
            <a:off x="228600" y="2622517"/>
            <a:ext cx="4267200" cy="1502885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0"/>
                </a:srgbClr>
              </a:gs>
              <a:gs pos="79000">
                <a:schemeClr val="accent5"/>
              </a:gs>
            </a:gsLst>
            <a:lin ang="0" scaled="1"/>
            <a:tileRect/>
          </a:gradFill>
          <a:ln w="28575"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prstMaterial="softEdge">
            <a:bevelT w="101600" h="38100"/>
            <a:contourClr>
              <a:schemeClr val="accent3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182880" rIns="1371600"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8" name="TG_Rectangle 36"/>
          <p:cNvSpPr/>
          <p:nvPr/>
        </p:nvSpPr>
        <p:spPr bwMode="ltGray">
          <a:xfrm>
            <a:off x="4530485" y="2622517"/>
            <a:ext cx="4384915" cy="1502885"/>
          </a:xfrm>
          <a:prstGeom prst="rect">
            <a:avLst/>
          </a:prstGeom>
          <a:gradFill>
            <a:gsLst>
              <a:gs pos="25000">
                <a:schemeClr val="accent2"/>
              </a:gs>
              <a:gs pos="100000">
                <a:schemeClr val="accent4">
                  <a:lumMod val="20000"/>
                  <a:lumOff val="80000"/>
                  <a:alpha val="0"/>
                </a:schemeClr>
              </a:gs>
            </a:gsLst>
            <a:lin ang="0" scaled="1"/>
          </a:gradFill>
          <a:ln w="28575"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prstMaterial="softEdge">
            <a:bevelT w="101600" h="38100"/>
            <a:contourClr>
              <a:schemeClr val="accent3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1463040" rIns="182880" rtlCol="0" anchor="ctr"/>
          <a:lstStyle/>
          <a:p>
            <a:pPr algn="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9" name="TG_Rectangle 37"/>
          <p:cNvSpPr/>
          <p:nvPr/>
        </p:nvSpPr>
        <p:spPr bwMode="ltGray">
          <a:xfrm>
            <a:off x="4530485" y="4125401"/>
            <a:ext cx="4374760" cy="1505139"/>
          </a:xfrm>
          <a:prstGeom prst="rect">
            <a:avLst/>
          </a:prstGeom>
          <a:gradFill>
            <a:gsLst>
              <a:gs pos="25000">
                <a:schemeClr val="accent3"/>
              </a:gs>
              <a:gs pos="100000">
                <a:schemeClr val="accent3">
                  <a:lumMod val="20000"/>
                  <a:lumOff val="80000"/>
                  <a:alpha val="0"/>
                </a:schemeClr>
              </a:gs>
            </a:gsLst>
            <a:lin ang="0" scaled="1"/>
          </a:gradFill>
          <a:ln w="28575"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prstMaterial="softEdge">
            <a:bevelT w="101600" h="38100"/>
            <a:contourClr>
              <a:schemeClr val="accent3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1463040" rIns="182880" rtlCol="0" anchor="ctr"/>
          <a:lstStyle/>
          <a:p>
            <a:pPr algn="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0" name="TG_Rectangle 38"/>
          <p:cNvSpPr/>
          <p:nvPr/>
        </p:nvSpPr>
        <p:spPr bwMode="ltGray">
          <a:xfrm>
            <a:off x="237344" y="4125401"/>
            <a:ext cx="4267200" cy="1505139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0"/>
                </a:srgbClr>
              </a:gs>
              <a:gs pos="79000">
                <a:schemeClr val="accent6"/>
              </a:gs>
            </a:gsLst>
            <a:lin ang="0" scaled="1"/>
            <a:tileRect/>
          </a:gradFill>
          <a:ln w="28575"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prstMaterial="softEdge">
            <a:bevelT w="101600" h="38100"/>
            <a:contourClr>
              <a:schemeClr val="accent3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182880" rIns="1371600"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2" name="Group 17"/>
          <p:cNvGrpSpPr/>
          <p:nvPr/>
        </p:nvGrpSpPr>
        <p:grpSpPr bwMode="gray">
          <a:xfrm>
            <a:off x="2864243" y="2456147"/>
            <a:ext cx="3337050" cy="3335053"/>
            <a:chOff x="2636811" y="1855574"/>
            <a:chExt cx="3729430" cy="3727198"/>
          </a:xfrm>
          <a:effectLst>
            <a:reflection blurRad="6350" stA="50000" endA="300" endPos="38500" dist="50800" dir="5400000" sy="-100000" algn="bl" rotWithShape="0"/>
          </a:effectLst>
        </p:grpSpPr>
        <p:grpSp>
          <p:nvGrpSpPr>
            <p:cNvPr id="3" name="Group 25"/>
            <p:cNvGrpSpPr/>
            <p:nvPr/>
          </p:nvGrpSpPr>
          <p:grpSpPr bwMode="gray">
            <a:xfrm>
              <a:off x="2636811" y="1855574"/>
              <a:ext cx="3729430" cy="3727198"/>
              <a:chOff x="2606822" y="2123718"/>
              <a:chExt cx="3952386" cy="3803128"/>
            </a:xfrm>
            <a:effectLst>
              <a:outerShdw blurRad="114300" dist="139700" dir="2700000" algn="tl" rotWithShape="0">
                <a:prstClr val="black">
                  <a:alpha val="40000"/>
                </a:prstClr>
              </a:outerShdw>
              <a:reflection blurRad="6350" stA="50000" endA="275" endPos="40000" dist="101600" dir="5400000" sy="-100000" algn="bl" rotWithShape="0"/>
            </a:effectLst>
            <a:scene3d>
              <a:camera prst="orthographicFront"/>
              <a:lightRig rig="glow" dir="t">
                <a:rot lat="0" lon="0" rev="2400000"/>
              </a:lightRig>
            </a:scene3d>
          </p:grpSpPr>
          <p:sp>
            <p:nvSpPr>
              <p:cNvPr id="49" name="TG_Pie 37"/>
              <p:cNvSpPr/>
              <p:nvPr/>
            </p:nvSpPr>
            <p:spPr bwMode="gray">
              <a:xfrm>
                <a:off x="2622328" y="2125092"/>
                <a:ext cx="3936880" cy="3796158"/>
              </a:xfrm>
              <a:prstGeom prst="pie">
                <a:avLst>
                  <a:gd name="adj1" fmla="val 16202532"/>
                  <a:gd name="adj2" fmla="val 21592877"/>
                </a:avLst>
              </a:prstGeom>
              <a:ln/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0" name="TG_Pie 36"/>
              <p:cNvSpPr/>
              <p:nvPr/>
            </p:nvSpPr>
            <p:spPr bwMode="gray">
              <a:xfrm>
                <a:off x="2606822" y="2126484"/>
                <a:ext cx="3936880" cy="3796158"/>
              </a:xfrm>
              <a:prstGeom prst="pie">
                <a:avLst>
                  <a:gd name="adj1" fmla="val 10794024"/>
                  <a:gd name="adj2" fmla="val 16200000"/>
                </a:avLst>
              </a:prstGeom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51" name="TG_Pie 39"/>
              <p:cNvSpPr/>
              <p:nvPr/>
            </p:nvSpPr>
            <p:spPr bwMode="gray">
              <a:xfrm>
                <a:off x="2610309" y="2130688"/>
                <a:ext cx="3936880" cy="3796158"/>
              </a:xfrm>
              <a:prstGeom prst="pie">
                <a:avLst>
                  <a:gd name="adj1" fmla="val 5393760"/>
                  <a:gd name="adj2" fmla="val 10783517"/>
                </a:avLst>
              </a:prstGeom>
              <a:ln/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2" name="TG_Pie 38"/>
              <p:cNvSpPr/>
              <p:nvPr/>
            </p:nvSpPr>
            <p:spPr bwMode="gray">
              <a:xfrm>
                <a:off x="2619702" y="2123718"/>
                <a:ext cx="3936880" cy="3796158"/>
              </a:xfrm>
              <a:prstGeom prst="pie">
                <a:avLst>
                  <a:gd name="adj1" fmla="val 9002"/>
                  <a:gd name="adj2" fmla="val 5407225"/>
                </a:avLst>
              </a:prstGeom>
              <a:ln/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3" name="TG_Rectangle 42"/>
            <p:cNvSpPr/>
            <p:nvPr/>
          </p:nvSpPr>
          <p:spPr bwMode="gray">
            <a:xfrm>
              <a:off x="2907333" y="2194967"/>
              <a:ext cx="3296313" cy="321064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Up">
                <a:avLst>
                  <a:gd name="adj" fmla="val 11361780"/>
                </a:avLst>
              </a:prstTxWarp>
              <a:spAutoFit/>
            </a:bodyPr>
            <a:lstStyle/>
            <a:p>
              <a:r>
                <a:rPr lang="en-US" b="1" cap="none" spc="0" smtClean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</a:rPr>
                <a:t>Thêm chữ</a:t>
              </a:r>
              <a:endParaRPr lang="en-US" b="1" cap="none" spc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endParaRPr>
            </a:p>
          </p:txBody>
        </p:sp>
        <p:sp>
          <p:nvSpPr>
            <p:cNvPr id="44" name="TG_Rectangle 44"/>
            <p:cNvSpPr/>
            <p:nvPr/>
          </p:nvSpPr>
          <p:spPr bwMode="gray">
            <a:xfrm>
              <a:off x="2827224" y="2229420"/>
              <a:ext cx="3296313" cy="321064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Up">
                <a:avLst>
                  <a:gd name="adj" fmla="val 11411690"/>
                </a:avLst>
              </a:prstTxWarp>
              <a:spAutoFit/>
            </a:bodyPr>
            <a:lstStyle/>
            <a:p>
              <a:pPr algn="r"/>
              <a:r>
                <a:rPr lang="en-US" b="1" cap="none" spc="0" smtClean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</a:rPr>
                <a:t>Thêm chữ</a:t>
              </a:r>
              <a:endParaRPr lang="en-US" b="1" cap="none" spc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endParaRPr>
            </a:p>
          </p:txBody>
        </p:sp>
        <p:sp>
          <p:nvSpPr>
            <p:cNvPr id="45" name="TG_Rectangle 45"/>
            <p:cNvSpPr/>
            <p:nvPr/>
          </p:nvSpPr>
          <p:spPr bwMode="gray">
            <a:xfrm>
              <a:off x="2723864" y="1925827"/>
              <a:ext cx="3425755" cy="342545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518160"/>
                </a:avLst>
              </a:prstTxWarp>
              <a:spAutoFit/>
            </a:bodyPr>
            <a:lstStyle/>
            <a:p>
              <a:pPr algn="r"/>
              <a:r>
                <a:rPr lang="en-US" b="1" cap="none" spc="0" smtClean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</a:rPr>
                <a:t>Thêm chữ</a:t>
              </a:r>
              <a:endParaRPr lang="en-US" b="1" cap="none" spc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endParaRPr>
            </a:p>
          </p:txBody>
        </p:sp>
        <p:sp>
          <p:nvSpPr>
            <p:cNvPr id="46" name="TG_Rectangle 46"/>
            <p:cNvSpPr/>
            <p:nvPr/>
          </p:nvSpPr>
          <p:spPr bwMode="gray">
            <a:xfrm>
              <a:off x="2846797" y="1925827"/>
              <a:ext cx="3425755" cy="342545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560985"/>
                </a:avLst>
              </a:prstTxWarp>
              <a:spAutoFit/>
            </a:bodyPr>
            <a:lstStyle/>
            <a:p>
              <a:r>
                <a:rPr lang="en-US" b="1" cap="none" spc="0" smtClean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</a:rPr>
                <a:t>Thêm chữ</a:t>
              </a:r>
              <a:endParaRPr lang="en-US" b="1" cap="none" spc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endParaRPr>
            </a:p>
          </p:txBody>
        </p:sp>
        <p:sp>
          <p:nvSpPr>
            <p:cNvPr id="47" name="TG_Oval 19"/>
            <p:cNvSpPr/>
            <p:nvPr/>
          </p:nvSpPr>
          <p:spPr bwMode="gray">
            <a:xfrm>
              <a:off x="3319573" y="2524126"/>
              <a:ext cx="2437694" cy="2419348"/>
            </a:xfrm>
            <a:prstGeom prst="donut">
              <a:avLst>
                <a:gd name="adj" fmla="val 16658"/>
              </a:avLst>
            </a:prstGeom>
            <a:gradFill>
              <a:gsLst>
                <a:gs pos="0">
                  <a:schemeClr val="tx1">
                    <a:alpha val="50000"/>
                  </a:schemeClr>
                </a:gs>
                <a:gs pos="25000">
                  <a:schemeClr val="tx1">
                    <a:lumMod val="65000"/>
                    <a:alpha val="50000"/>
                  </a:schemeClr>
                </a:gs>
                <a:gs pos="50000">
                  <a:schemeClr val="tx1">
                    <a:lumMod val="50000"/>
                    <a:alpha val="50000"/>
                  </a:schemeClr>
                </a:gs>
                <a:gs pos="75000">
                  <a:schemeClr val="tx1">
                    <a:lumMod val="65000"/>
                    <a:alpha val="50000"/>
                  </a:schemeClr>
                </a:gs>
                <a:gs pos="100000">
                  <a:schemeClr val="tx1">
                    <a:alpha val="50000"/>
                  </a:schemeClr>
                </a:gs>
              </a:gsLst>
              <a:lin ang="5400000" scaled="0"/>
            </a:gradFill>
            <a:ln w="28575">
              <a:solidFill>
                <a:schemeClr val="lt1">
                  <a:alpha val="30000"/>
                </a:schemeClr>
              </a:solidFill>
            </a:ln>
            <a:effectLst>
              <a:outerShdw blurRad="63500" sx="102000" sy="102000" algn="ctr" rotWithShape="0">
                <a:srgbClr val="FFFFFF">
                  <a:alpha val="40000"/>
                </a:srgbClr>
              </a:outerShdw>
            </a:effectLst>
            <a:scene3d>
              <a:camera prst="orthographicFront"/>
              <a:lightRig rig="brightRoom" dir="t"/>
            </a:scene3d>
            <a:sp3d prstMaterial="clear">
              <a:bevelT w="635000" h="254000"/>
              <a:contourClr>
                <a:srgbClr val="FFFFFF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>
                <a:solidFill>
                  <a:srgbClr val="FFFFFF"/>
                </a:solidFill>
              </a:endParaRPr>
            </a:p>
          </p:txBody>
        </p:sp>
        <p:sp>
          <p:nvSpPr>
            <p:cNvPr id="48" name="TG_Oval 19"/>
            <p:cNvSpPr/>
            <p:nvPr/>
          </p:nvSpPr>
          <p:spPr bwMode="gray">
            <a:xfrm>
              <a:off x="3504887" y="2699213"/>
              <a:ext cx="2067238" cy="2069492"/>
            </a:xfrm>
            <a:prstGeom prst="ellipse">
              <a:avLst/>
            </a:prstGeom>
            <a:solidFill>
              <a:srgbClr val="F8F8F8"/>
            </a:solidFill>
            <a:ln w="28575">
              <a:noFill/>
            </a:ln>
            <a:effectLst/>
            <a:scene3d>
              <a:camera prst="orthographicFront">
                <a:rot lat="0" lon="0" rev="0"/>
              </a:camera>
              <a:lightRig rig="flat" dir="t">
                <a:rot lat="0" lon="0" rev="6000000"/>
              </a:lightRig>
            </a:scene3d>
            <a:sp3d prstMaterial="flat">
              <a:bevelT w="1143000" h="1143000"/>
              <a:bevelB w="0" h="0"/>
              <a:contourClr>
                <a:schemeClr val="accent3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3200" b="1" dirty="0" smtClean="0">
                  <a:solidFill>
                    <a:srgbClr val="000000"/>
                  </a:solidFill>
                  <a:effectLst/>
                </a:rPr>
                <a:t>LOGO</a:t>
              </a:r>
              <a:endParaRPr lang="en-US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00"/>
                </a:solidFill>
                <a:effectLst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511886" y="2791053"/>
            <a:ext cx="28409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smtClean="0"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latin typeface="+mn-lt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11886" y="4350736"/>
            <a:ext cx="28409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smtClean="0"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latin typeface="+mn-lt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638800" y="2791053"/>
            <a:ext cx="305826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smtClean="0"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latin typeface="+mn-lt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638800" y="4350736"/>
            <a:ext cx="305826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smtClean="0"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1160832" y="1657290"/>
            <a:ext cx="6477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smtClean="0">
                <a:latin typeface="+mn-lt"/>
                <a:cs typeface="Arial" pitchFamily="34" charset="0"/>
              </a:rPr>
              <a:t>Thêm tiêu đề</a:t>
            </a:r>
            <a:endParaRPr lang="en-US" sz="2000" b="1" dirty="0" smtClean="0">
              <a:latin typeface="+mn-lt"/>
              <a:cs typeface="Arial" pitchFamily="34" charset="0"/>
            </a:endParaRPr>
          </a:p>
        </p:txBody>
      </p:sp>
      <p:sp>
        <p:nvSpPr>
          <p:cNvPr id="26" name="Title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  <p:grpSp>
        <p:nvGrpSpPr>
          <p:cNvPr id="2" name="Group 10"/>
          <p:cNvGrpSpPr/>
          <p:nvPr/>
        </p:nvGrpSpPr>
        <p:grpSpPr bwMode="ltGray">
          <a:xfrm>
            <a:off x="2952749" y="2209800"/>
            <a:ext cx="5514976" cy="3029837"/>
            <a:chOff x="2952749" y="2209800"/>
            <a:chExt cx="5514976" cy="3029837"/>
          </a:xfrm>
          <a:gradFill flip="none" rotWithShape="1">
            <a:gsLst>
              <a:gs pos="0">
                <a:schemeClr val="accent2"/>
              </a:gs>
              <a:gs pos="51000">
                <a:schemeClr val="accent1">
                  <a:lumMod val="20000"/>
                  <a:lumOff val="80000"/>
                </a:schemeClr>
              </a:gs>
              <a:gs pos="100000">
                <a:schemeClr val="accent1"/>
              </a:gs>
            </a:gsLst>
            <a:lin ang="2700000" scaled="1"/>
            <a:tileRect/>
          </a:gradFill>
          <a:effectLst>
            <a:reflection blurRad="6350" stA="50000" endA="300" endPos="38500" dist="50800" dir="5400000" sy="-100000" algn="bl" rotWithShape="0"/>
          </a:effectLst>
        </p:grpSpPr>
        <p:sp>
          <p:nvSpPr>
            <p:cNvPr id="29" name="Parallelogram 28"/>
            <p:cNvSpPr/>
            <p:nvPr/>
          </p:nvSpPr>
          <p:spPr bwMode="ltGray">
            <a:xfrm>
              <a:off x="3286125" y="3726182"/>
              <a:ext cx="5181600" cy="755264"/>
            </a:xfrm>
            <a:prstGeom prst="parallelogram">
              <a:avLst>
                <a:gd name="adj" fmla="val 46225"/>
              </a:avLst>
            </a:prstGeom>
            <a:grpFill/>
            <a:effectLst/>
            <a:scene3d>
              <a:camera prst="orthographicFront"/>
              <a:lightRig rig="threePt" dir="t"/>
            </a:scene3d>
            <a:sp3d prstMaterial="plastic">
              <a:bevelT w="82550" h="5715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500" smtClean="0">
                  <a:solidFill>
                    <a:srgbClr val="000000"/>
                  </a:solidFill>
                  <a:effectLst>
                    <a:glow rad="101600">
                      <a:srgbClr val="FFFFFF">
                        <a:alpha val="60000"/>
                      </a:srgbClr>
                    </a:glow>
                  </a:effectLst>
                  <a:cs typeface="Arial" pitchFamily="34" charset="0"/>
                </a:rPr>
                <a:t>Thêm nội dung bằng văn bản của bạn tại đây.</a:t>
              </a:r>
              <a:endParaRPr lang="en-US" sz="1500" dirty="0" smtClean="0">
                <a:solidFill>
                  <a:srgbClr val="00000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cs typeface="Arial" pitchFamily="34" charset="0"/>
              </a:endParaRPr>
            </a:p>
          </p:txBody>
        </p:sp>
        <p:sp>
          <p:nvSpPr>
            <p:cNvPr id="30" name="Parallelogram 29"/>
            <p:cNvSpPr/>
            <p:nvPr/>
          </p:nvSpPr>
          <p:spPr bwMode="ltGray">
            <a:xfrm>
              <a:off x="2952750" y="4484373"/>
              <a:ext cx="5152422" cy="755264"/>
            </a:xfrm>
            <a:prstGeom prst="parallelogram">
              <a:avLst>
                <a:gd name="adj" fmla="val 45509"/>
              </a:avLst>
            </a:prstGeom>
            <a:grpFill/>
            <a:effectLst/>
            <a:scene3d>
              <a:camera prst="orthographicFront"/>
              <a:lightRig rig="threePt" dir="t"/>
            </a:scene3d>
            <a:sp3d prstMaterial="plastic">
              <a:bevelT w="82550" h="5715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500" smtClean="0">
                  <a:solidFill>
                    <a:srgbClr val="000000"/>
                  </a:solidFill>
                  <a:effectLst>
                    <a:glow rad="101600">
                      <a:srgbClr val="FFFFFF">
                        <a:alpha val="60000"/>
                      </a:srgbClr>
                    </a:glow>
                  </a:effectLst>
                  <a:cs typeface="Arial" pitchFamily="34" charset="0"/>
                </a:rPr>
                <a:t>Thêm nội dung bằng văn bản của bạn tại đây.</a:t>
              </a:r>
              <a:endParaRPr lang="en-US" sz="1500" dirty="0" smtClean="0">
                <a:solidFill>
                  <a:srgbClr val="00000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cs typeface="Arial" pitchFamily="34" charset="0"/>
              </a:endParaRPr>
            </a:p>
          </p:txBody>
        </p:sp>
        <p:sp>
          <p:nvSpPr>
            <p:cNvPr id="31" name="Parallelogram 30"/>
            <p:cNvSpPr/>
            <p:nvPr/>
          </p:nvSpPr>
          <p:spPr bwMode="ltGray">
            <a:xfrm flipH="1">
              <a:off x="3295650" y="2967991"/>
              <a:ext cx="5172075" cy="755264"/>
            </a:xfrm>
            <a:prstGeom prst="parallelogram">
              <a:avLst>
                <a:gd name="adj" fmla="val 44430"/>
              </a:avLst>
            </a:prstGeom>
            <a:grpFill/>
            <a:effectLst/>
            <a:scene3d>
              <a:camera prst="orthographicFront"/>
              <a:lightRig rig="threePt" dir="t"/>
            </a:scene3d>
            <a:sp3d prstMaterial="plastic">
              <a:bevelT w="82550" h="5715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500" smtClean="0">
                  <a:solidFill>
                    <a:srgbClr val="000000"/>
                  </a:solidFill>
                  <a:effectLst>
                    <a:glow rad="101600">
                      <a:srgbClr val="FFFFFF">
                        <a:alpha val="60000"/>
                      </a:srgbClr>
                    </a:glow>
                  </a:effectLst>
                  <a:cs typeface="Arial" pitchFamily="34" charset="0"/>
                </a:rPr>
                <a:t>Thêm nội dung bằng văn bản của bạn tại đây.</a:t>
              </a:r>
              <a:endParaRPr lang="en-US" sz="1500" dirty="0" smtClean="0">
                <a:solidFill>
                  <a:srgbClr val="00000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cs typeface="Arial" pitchFamily="34" charset="0"/>
              </a:endParaRPr>
            </a:p>
          </p:txBody>
        </p:sp>
        <p:sp>
          <p:nvSpPr>
            <p:cNvPr id="32" name="Parallelogram 31"/>
            <p:cNvSpPr/>
            <p:nvPr/>
          </p:nvSpPr>
          <p:spPr bwMode="ltGray">
            <a:xfrm flipH="1">
              <a:off x="2952749" y="2209800"/>
              <a:ext cx="5176283" cy="755264"/>
            </a:xfrm>
            <a:prstGeom prst="parallelogram">
              <a:avLst>
                <a:gd name="adj" fmla="val 45509"/>
              </a:avLst>
            </a:prstGeom>
            <a:grpFill/>
            <a:effectLst/>
            <a:scene3d>
              <a:camera prst="orthographicFront"/>
              <a:lightRig rig="threePt" dir="t"/>
            </a:scene3d>
            <a:sp3d prstMaterial="plastic">
              <a:bevelT w="82550" h="5715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500" smtClean="0">
                  <a:solidFill>
                    <a:srgbClr val="000000"/>
                  </a:solidFill>
                  <a:effectLst>
                    <a:glow rad="101600">
                      <a:srgbClr val="FFFFFF">
                        <a:alpha val="60000"/>
                      </a:srgbClr>
                    </a:glow>
                  </a:effectLst>
                  <a:cs typeface="Arial" pitchFamily="34" charset="0"/>
                </a:rPr>
                <a:t>Thêm nội dung bằng văn bản của bạn tại đây.</a:t>
              </a:r>
              <a:endParaRPr lang="en-US" sz="1500" dirty="0" smtClean="0">
                <a:solidFill>
                  <a:srgbClr val="00000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cs typeface="Arial" pitchFamily="34" charset="0"/>
              </a:endParaRPr>
            </a:p>
          </p:txBody>
        </p:sp>
      </p:grpSp>
      <p:sp>
        <p:nvSpPr>
          <p:cNvPr id="33" name="Pentagon 32"/>
          <p:cNvSpPr/>
          <p:nvPr/>
        </p:nvSpPr>
        <p:spPr bwMode="gray">
          <a:xfrm>
            <a:off x="876300" y="2215069"/>
            <a:ext cx="2723483" cy="3001242"/>
          </a:xfrm>
          <a:prstGeom prst="homePlate">
            <a:avLst>
              <a:gd name="adj" fmla="val 23933"/>
            </a:avLst>
          </a:prstGeom>
          <a:gradFill flip="none" rotWithShape="1">
            <a:gsLst>
              <a:gs pos="5000">
                <a:schemeClr val="accent3">
                  <a:lumMod val="75000"/>
                </a:schemeClr>
              </a:gs>
              <a:gs pos="42000">
                <a:schemeClr val="accent3"/>
              </a:gs>
              <a:gs pos="95000">
                <a:schemeClr val="accent3">
                  <a:lumMod val="75000"/>
                </a:schemeClr>
              </a:gs>
            </a:gsLst>
            <a:lin ang="27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brightRoom" dir="t"/>
          </a:scene3d>
          <a:sp3d contourW="19050" prstMaterial="softEdge">
            <a:bevelT w="101600"/>
            <a:contourClr>
              <a:schemeClr val="accent3"/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2400" b="1" smtClean="0">
                <a:ln w="1905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nội dung bằng văn bản của bạn tại đây.</a:t>
            </a:r>
            <a:endParaRPr lang="en-US" altLang="en-US" sz="2400" b="1" dirty="0" smtClean="0">
              <a:ln w="19050" cmpd="sng">
                <a:noFill/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G_TextBox 26" hidden="1"/>
          <p:cNvSpPr txBox="1"/>
          <p:nvPr/>
        </p:nvSpPr>
        <p:spPr>
          <a:xfrm>
            <a:off x="6908832" y="6581001"/>
            <a:ext cx="2235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mtClean="0">
                <a:solidFill>
                  <a:schemeClr val="bg2"/>
                </a:solidFill>
              </a:rPr>
              <a:t>Thêm tiêu đề</a:t>
            </a:r>
            <a:endParaRPr lang="en-US" sz="1200" dirty="0">
              <a:solidFill>
                <a:schemeClr val="bg2"/>
              </a:solidFill>
            </a:endParaRPr>
          </a:p>
        </p:txBody>
      </p:sp>
      <p:sp>
        <p:nvSpPr>
          <p:cNvPr id="53" name="Rounded Rectangle 52"/>
          <p:cNvSpPr/>
          <p:nvPr/>
        </p:nvSpPr>
        <p:spPr bwMode="gray">
          <a:xfrm>
            <a:off x="742176" y="2814705"/>
            <a:ext cx="1869030" cy="3041105"/>
          </a:xfrm>
          <a:prstGeom prst="roundRect">
            <a:avLst>
              <a:gd name="adj" fmla="val 5000"/>
            </a:avLst>
          </a:prstGeom>
          <a:gradFill flip="none" rotWithShape="1">
            <a:gsLst>
              <a:gs pos="12000">
                <a:schemeClr val="accent2">
                  <a:lumMod val="75000"/>
                </a:schemeClr>
              </a:gs>
              <a:gs pos="50000">
                <a:schemeClr val="accent2"/>
              </a:gs>
              <a:gs pos="77000">
                <a:schemeClr val="accent2">
                  <a:lumMod val="20000"/>
                  <a:lumOff val="80000"/>
                </a:schemeClr>
              </a:gs>
              <a:gs pos="100000">
                <a:schemeClr val="accent3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254000" dist="381000" dir="2700000" algn="tl" rotWithShape="0">
              <a:prstClr val="black">
                <a:alpha val="3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>
            <a:bevelT w="3175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54" name="Rounded Rectangle 4"/>
          <p:cNvSpPr/>
          <p:nvPr/>
        </p:nvSpPr>
        <p:spPr bwMode="gray">
          <a:xfrm>
            <a:off x="1099338" y="5309303"/>
            <a:ext cx="1470171" cy="350760"/>
          </a:xfrm>
          <a:prstGeom prst="rect">
            <a:avLst/>
          </a:prstGeom>
          <a:scene3d>
            <a:camera prst="orthographicFront"/>
            <a:lightRig rig="threeP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61722" rIns="80010" bIns="0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smtClean="0">
                <a:solidFill>
                  <a:srgbClr val="000000"/>
                </a:solidFill>
              </a:rPr>
              <a:t>Thêm tiêu đề</a:t>
            </a:r>
            <a:endParaRPr lang="en-US" sz="1800" b="1" kern="1200" dirty="0">
              <a:solidFill>
                <a:srgbClr val="000000"/>
              </a:solidFill>
            </a:endParaRPr>
          </a:p>
        </p:txBody>
      </p:sp>
      <p:sp>
        <p:nvSpPr>
          <p:cNvPr id="55" name="Rounded Rectangle 54"/>
          <p:cNvSpPr/>
          <p:nvPr/>
        </p:nvSpPr>
        <p:spPr bwMode="gray">
          <a:xfrm>
            <a:off x="2698797" y="2814705"/>
            <a:ext cx="1869030" cy="3041105"/>
          </a:xfrm>
          <a:prstGeom prst="roundRect">
            <a:avLst>
              <a:gd name="adj" fmla="val 5000"/>
            </a:avLst>
          </a:prstGeom>
          <a:gradFill flip="none" rotWithShape="1">
            <a:gsLst>
              <a:gs pos="12000">
                <a:schemeClr val="accent3">
                  <a:lumMod val="75000"/>
                </a:schemeClr>
              </a:gs>
              <a:gs pos="50000">
                <a:schemeClr val="accent3"/>
              </a:gs>
              <a:gs pos="77000">
                <a:schemeClr val="accent3">
                  <a:lumMod val="20000"/>
                  <a:lumOff val="80000"/>
                </a:schemeClr>
              </a:gs>
              <a:gs pos="100000">
                <a:schemeClr val="accent4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254000" dist="381000" dir="2700000" algn="tl" rotWithShape="0">
              <a:prstClr val="black">
                <a:alpha val="3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>
            <a:bevelT w="3175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56" name="Rounded Rectangle 6"/>
          <p:cNvSpPr/>
          <p:nvPr/>
        </p:nvSpPr>
        <p:spPr bwMode="gray">
          <a:xfrm>
            <a:off x="3024044" y="5309303"/>
            <a:ext cx="1470171" cy="350760"/>
          </a:xfrm>
          <a:prstGeom prst="rect">
            <a:avLst/>
          </a:prstGeom>
          <a:scene3d>
            <a:camera prst="orthographicFront"/>
            <a:lightRig rig="threeP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61722" rIns="80010" bIns="0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smtClean="0">
                <a:solidFill>
                  <a:srgbClr val="000000"/>
                </a:solidFill>
              </a:rPr>
              <a:t>Thêm tiêu đề</a:t>
            </a:r>
            <a:endParaRPr lang="en-US" sz="1800" b="1" kern="1200" dirty="0">
              <a:solidFill>
                <a:srgbClr val="000000"/>
              </a:solidFill>
            </a:endParaRPr>
          </a:p>
        </p:txBody>
      </p:sp>
      <p:sp>
        <p:nvSpPr>
          <p:cNvPr id="57" name="Flowchart: Extract 56"/>
          <p:cNvSpPr/>
          <p:nvPr/>
        </p:nvSpPr>
        <p:spPr bwMode="gray">
          <a:xfrm rot="5400000">
            <a:off x="2670266" y="5345076"/>
            <a:ext cx="316181" cy="280355"/>
          </a:xfrm>
          <a:prstGeom prst="flowChartExtra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58" name="Rounded Rectangle 57"/>
          <p:cNvSpPr/>
          <p:nvPr/>
        </p:nvSpPr>
        <p:spPr bwMode="gray">
          <a:xfrm>
            <a:off x="4658428" y="2807906"/>
            <a:ext cx="1869030" cy="3041105"/>
          </a:xfrm>
          <a:prstGeom prst="roundRect">
            <a:avLst>
              <a:gd name="adj" fmla="val 5000"/>
            </a:avLst>
          </a:prstGeom>
          <a:gradFill flip="none" rotWithShape="1">
            <a:gsLst>
              <a:gs pos="12000">
                <a:schemeClr val="accent4">
                  <a:lumMod val="75000"/>
                </a:schemeClr>
              </a:gs>
              <a:gs pos="50000">
                <a:schemeClr val="accent4"/>
              </a:gs>
              <a:gs pos="77000">
                <a:schemeClr val="accent4">
                  <a:lumMod val="20000"/>
                  <a:lumOff val="80000"/>
                </a:schemeClr>
              </a:gs>
              <a:gs pos="99000">
                <a:schemeClr val="accent1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254000" dist="381000" dir="2700000" algn="tl" rotWithShape="0">
              <a:prstClr val="black">
                <a:alpha val="3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>
            <a:bevelT w="3175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59" name="Flowchart: Extract 58"/>
          <p:cNvSpPr/>
          <p:nvPr/>
        </p:nvSpPr>
        <p:spPr bwMode="gray">
          <a:xfrm rot="5400000">
            <a:off x="4636589" y="5382306"/>
            <a:ext cx="316181" cy="280355"/>
          </a:xfrm>
          <a:prstGeom prst="flowChartExtra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60" name="Rounded Rectangle 59"/>
          <p:cNvSpPr/>
          <p:nvPr/>
        </p:nvSpPr>
        <p:spPr bwMode="gray">
          <a:xfrm>
            <a:off x="6620280" y="2814705"/>
            <a:ext cx="1869030" cy="3041105"/>
          </a:xfrm>
          <a:prstGeom prst="roundRect">
            <a:avLst>
              <a:gd name="adj" fmla="val 5000"/>
            </a:avLst>
          </a:prstGeom>
          <a:gradFill flip="none" rotWithShape="1">
            <a:gsLst>
              <a:gs pos="12000">
                <a:schemeClr val="accent1">
                  <a:lumMod val="75000"/>
                </a:schemeClr>
              </a:gs>
              <a:gs pos="50000">
                <a:schemeClr val="accent1"/>
              </a:gs>
              <a:gs pos="77000">
                <a:schemeClr val="accent1">
                  <a:lumMod val="20000"/>
                  <a:lumOff val="80000"/>
                </a:schemeClr>
              </a:gs>
              <a:gs pos="100000">
                <a:schemeClr val="accent2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254000" dist="381000" dir="2700000" algn="tl" rotWithShape="0">
              <a:prstClr val="black">
                <a:alpha val="3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>
            <a:bevelT w="3175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61" name="Rounded Rectangle 12"/>
          <p:cNvSpPr/>
          <p:nvPr/>
        </p:nvSpPr>
        <p:spPr bwMode="gray">
          <a:xfrm>
            <a:off x="6977442" y="5321472"/>
            <a:ext cx="1470171" cy="350760"/>
          </a:xfrm>
          <a:prstGeom prst="rect">
            <a:avLst/>
          </a:prstGeom>
          <a:scene3d>
            <a:camera prst="orthographicFront"/>
            <a:lightRig rig="threeP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61722" rIns="80010" bIns="0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smtClean="0">
                <a:solidFill>
                  <a:srgbClr val="000000"/>
                </a:solidFill>
              </a:rPr>
              <a:t>Thêm tiêu đề</a:t>
            </a:r>
            <a:endParaRPr lang="en-US" sz="1800" b="1" kern="1200" dirty="0">
              <a:solidFill>
                <a:srgbClr val="000000"/>
              </a:solidFill>
            </a:endParaRPr>
          </a:p>
        </p:txBody>
      </p:sp>
      <p:sp>
        <p:nvSpPr>
          <p:cNvPr id="62" name="Flowchart: Extract 61"/>
          <p:cNvSpPr/>
          <p:nvPr/>
        </p:nvSpPr>
        <p:spPr bwMode="gray">
          <a:xfrm rot="5400000">
            <a:off x="6595030" y="5359051"/>
            <a:ext cx="316181" cy="280355"/>
          </a:xfrm>
          <a:prstGeom prst="flowChartExtra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63" name="Rectangle 62"/>
          <p:cNvSpPr/>
          <p:nvPr/>
        </p:nvSpPr>
        <p:spPr bwMode="gray">
          <a:xfrm>
            <a:off x="716910" y="2975044"/>
            <a:ext cx="18250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64" name="Rectangle 63"/>
          <p:cNvSpPr/>
          <p:nvPr/>
        </p:nvSpPr>
        <p:spPr bwMode="gray">
          <a:xfrm>
            <a:off x="2676049" y="2975044"/>
            <a:ext cx="18250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65" name="Rectangle 64"/>
          <p:cNvSpPr/>
          <p:nvPr/>
        </p:nvSpPr>
        <p:spPr bwMode="gray">
          <a:xfrm>
            <a:off x="4632624" y="2975044"/>
            <a:ext cx="18250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66" name="Rectangle 65"/>
          <p:cNvSpPr/>
          <p:nvPr/>
        </p:nvSpPr>
        <p:spPr bwMode="gray">
          <a:xfrm>
            <a:off x="6588025" y="2975044"/>
            <a:ext cx="18250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67" name="Flowchart: Extract 66"/>
          <p:cNvSpPr/>
          <p:nvPr/>
        </p:nvSpPr>
        <p:spPr bwMode="gray">
          <a:xfrm rot="5400000">
            <a:off x="718048" y="5345076"/>
            <a:ext cx="316181" cy="280355"/>
          </a:xfrm>
          <a:prstGeom prst="flowChartExtra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68" name="Rounded Rectangle 12"/>
          <p:cNvSpPr/>
          <p:nvPr/>
        </p:nvSpPr>
        <p:spPr bwMode="gray">
          <a:xfrm>
            <a:off x="5002863" y="5343092"/>
            <a:ext cx="1470171" cy="350760"/>
          </a:xfrm>
          <a:prstGeom prst="rect">
            <a:avLst/>
          </a:prstGeom>
          <a:scene3d>
            <a:camera prst="orthographicFront"/>
            <a:lightRig rig="threeP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61722" rIns="80010" bIns="0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smtClean="0">
                <a:solidFill>
                  <a:srgbClr val="000000"/>
                </a:solidFill>
              </a:rPr>
              <a:t>Thêm tiêu đề</a:t>
            </a:r>
            <a:endParaRPr lang="en-US" sz="1800" b="1" kern="1200" dirty="0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  <p:sp>
        <p:nvSpPr>
          <p:cNvPr id="24" name="Text Box 9"/>
          <p:cNvSpPr txBox="1">
            <a:spLocks noChangeArrowheads="1"/>
          </p:cNvSpPr>
          <p:nvPr/>
        </p:nvSpPr>
        <p:spPr bwMode="auto">
          <a:xfrm>
            <a:off x="1326510" y="1892800"/>
            <a:ext cx="63246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latin typeface="+mn-lt"/>
                <a:cs typeface="Arial" charset="0"/>
              </a:rPr>
              <a:t>Thêm nội dung bằng văn bản của bạn tại đây.</a:t>
            </a:r>
            <a:endParaRPr lang="en-US" dirty="0">
              <a:latin typeface="+mn-lt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Rounded Rectangle 115"/>
          <p:cNvSpPr/>
          <p:nvPr/>
        </p:nvSpPr>
        <p:spPr bwMode="invGray">
          <a:xfrm>
            <a:off x="2771774" y="1680030"/>
            <a:ext cx="3505200" cy="409575"/>
          </a:xfrm>
          <a:prstGeom prst="roundRect">
            <a:avLst>
              <a:gd name="adj" fmla="val 50000"/>
            </a:avLst>
          </a:prstGeom>
          <a:noFill/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30"/>
          <p:cNvGrpSpPr/>
          <p:nvPr/>
        </p:nvGrpSpPr>
        <p:grpSpPr>
          <a:xfrm>
            <a:off x="944564" y="3165928"/>
            <a:ext cx="2048542" cy="2110964"/>
            <a:chOff x="3586148" y="2735253"/>
            <a:chExt cx="1935189" cy="1994157"/>
          </a:xfrm>
        </p:grpSpPr>
        <p:sp>
          <p:nvSpPr>
            <p:cNvPr id="82" name="Oval 81"/>
            <p:cNvSpPr/>
            <p:nvPr/>
          </p:nvSpPr>
          <p:spPr>
            <a:xfrm>
              <a:off x="3586148" y="2735253"/>
              <a:ext cx="1935189" cy="1994157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139700" dist="635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77" lon="18610615" rev="3416884"/>
              </a:camera>
              <a:lightRig rig="threePt" dir="t">
                <a:rot lat="0" lon="0" rev="1800000"/>
              </a:lightRig>
            </a:scene3d>
            <a:sp3d extrusionH="63500" prstMaterial="plastic">
              <a:bevelT w="63500" h="50800" prst="convex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82"/>
            <p:cNvSpPr/>
            <p:nvPr/>
          </p:nvSpPr>
          <p:spPr>
            <a:xfrm>
              <a:off x="3903095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83"/>
            <p:cNvSpPr/>
            <p:nvPr/>
          </p:nvSpPr>
          <p:spPr>
            <a:xfrm>
              <a:off x="4706381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" name="Group 21"/>
          <p:cNvGrpSpPr/>
          <p:nvPr/>
        </p:nvGrpSpPr>
        <p:grpSpPr>
          <a:xfrm>
            <a:off x="3687406" y="2870545"/>
            <a:ext cx="1702829" cy="1754717"/>
            <a:chOff x="3586148" y="2735253"/>
            <a:chExt cx="1935189" cy="1994157"/>
          </a:xfrm>
        </p:grpSpPr>
        <p:sp>
          <p:nvSpPr>
            <p:cNvPr id="86" name="Oval 85"/>
            <p:cNvSpPr/>
            <p:nvPr/>
          </p:nvSpPr>
          <p:spPr>
            <a:xfrm>
              <a:off x="3586148" y="2735253"/>
              <a:ext cx="1935189" cy="1994157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139700" dist="635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77" lon="18610615" rev="3416884"/>
              </a:camera>
              <a:lightRig rig="threePt" dir="t">
                <a:rot lat="0" lon="0" rev="1800000"/>
              </a:lightRig>
            </a:scene3d>
            <a:sp3d extrusionH="63500" prstMaterial="plastic">
              <a:bevelT w="63500" h="50800" prst="convex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Oval 86"/>
            <p:cNvSpPr/>
            <p:nvPr/>
          </p:nvSpPr>
          <p:spPr>
            <a:xfrm>
              <a:off x="3903095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Oval 87"/>
            <p:cNvSpPr/>
            <p:nvPr/>
          </p:nvSpPr>
          <p:spPr>
            <a:xfrm>
              <a:off x="4706381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9" name="Oval 88"/>
          <p:cNvSpPr/>
          <p:nvPr/>
        </p:nvSpPr>
        <p:spPr bwMode="invGray">
          <a:xfrm>
            <a:off x="4047738" y="2697698"/>
            <a:ext cx="251002" cy="25100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88900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/>
          <p:cNvSpPr/>
          <p:nvPr/>
        </p:nvSpPr>
        <p:spPr>
          <a:xfrm>
            <a:off x="4758251" y="2335653"/>
            <a:ext cx="251002" cy="251002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127000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 bwMode="invGray">
          <a:xfrm>
            <a:off x="1363329" y="2133449"/>
            <a:ext cx="334670" cy="33467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190500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/>
          <p:cNvSpPr/>
          <p:nvPr/>
        </p:nvSpPr>
        <p:spPr>
          <a:xfrm>
            <a:off x="2213078" y="3513279"/>
            <a:ext cx="334670" cy="33467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50800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4"/>
          <p:cNvGrpSpPr/>
          <p:nvPr/>
        </p:nvGrpSpPr>
        <p:grpSpPr>
          <a:xfrm>
            <a:off x="5891376" y="3167369"/>
            <a:ext cx="2048542" cy="2110964"/>
            <a:chOff x="3586148" y="2735253"/>
            <a:chExt cx="1935189" cy="1994157"/>
          </a:xfrm>
        </p:grpSpPr>
        <p:sp>
          <p:nvSpPr>
            <p:cNvPr id="94" name="Oval 93"/>
            <p:cNvSpPr/>
            <p:nvPr/>
          </p:nvSpPr>
          <p:spPr>
            <a:xfrm>
              <a:off x="3586148" y="2735253"/>
              <a:ext cx="1935189" cy="1994157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139700" dist="635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77" lon="18610615" rev="3416884"/>
              </a:camera>
              <a:lightRig rig="threePt" dir="t">
                <a:rot lat="0" lon="0" rev="1800000"/>
              </a:lightRig>
            </a:scene3d>
            <a:sp3d extrusionH="63500" prstMaterial="plastic">
              <a:bevelT w="63500" h="50800" prst="convex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Oval 94"/>
            <p:cNvSpPr/>
            <p:nvPr/>
          </p:nvSpPr>
          <p:spPr>
            <a:xfrm>
              <a:off x="3903095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Oval 95"/>
            <p:cNvSpPr/>
            <p:nvPr/>
          </p:nvSpPr>
          <p:spPr>
            <a:xfrm>
              <a:off x="4706381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7" name="Oval 96"/>
          <p:cNvSpPr/>
          <p:nvPr/>
        </p:nvSpPr>
        <p:spPr bwMode="invGray">
          <a:xfrm>
            <a:off x="6310140" y="2850126"/>
            <a:ext cx="334670" cy="33467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117475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/>
          <p:nvPr/>
        </p:nvSpPr>
        <p:spPr>
          <a:xfrm>
            <a:off x="7159890" y="2649670"/>
            <a:ext cx="334670" cy="33467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139700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ounded Rectangle 98"/>
          <p:cNvSpPr/>
          <p:nvPr/>
        </p:nvSpPr>
        <p:spPr bwMode="gray">
          <a:xfrm>
            <a:off x="955136" y="4859950"/>
            <a:ext cx="2071380" cy="334093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Thêm tiêu đề</a:t>
            </a:r>
            <a:endParaRPr lang="en-US" b="1" dirty="0"/>
          </a:p>
        </p:txBody>
      </p:sp>
      <p:sp>
        <p:nvSpPr>
          <p:cNvPr id="100" name="Rounded Rectangle 99"/>
          <p:cNvSpPr/>
          <p:nvPr/>
        </p:nvSpPr>
        <p:spPr bwMode="gray">
          <a:xfrm>
            <a:off x="5904384" y="4861391"/>
            <a:ext cx="2071380" cy="334093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Thêm tiêu đề</a:t>
            </a:r>
            <a:endParaRPr lang="en-US" b="1" dirty="0"/>
          </a:p>
        </p:txBody>
      </p:sp>
      <p:sp>
        <p:nvSpPr>
          <p:cNvPr id="101" name="Rounded Rectangle 100"/>
          <p:cNvSpPr/>
          <p:nvPr/>
        </p:nvSpPr>
        <p:spPr bwMode="gray">
          <a:xfrm>
            <a:off x="3519312" y="4317624"/>
            <a:ext cx="2071380" cy="334093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Thêm tiêu đề</a:t>
            </a:r>
            <a:endParaRPr lang="en-US" b="1" dirty="0"/>
          </a:p>
        </p:txBody>
      </p:sp>
      <p:sp>
        <p:nvSpPr>
          <p:cNvPr id="102" name="Rectangle 101"/>
          <p:cNvSpPr/>
          <p:nvPr/>
        </p:nvSpPr>
        <p:spPr>
          <a:xfrm>
            <a:off x="650367" y="5307449"/>
            <a:ext cx="26809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40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3230505" y="4760742"/>
            <a:ext cx="26809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40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4" name="Rectangle 103"/>
          <p:cNvSpPr/>
          <p:nvPr/>
        </p:nvSpPr>
        <p:spPr>
          <a:xfrm>
            <a:off x="5612690" y="5291408"/>
            <a:ext cx="26809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40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5" name="Oval 104"/>
          <p:cNvSpPr/>
          <p:nvPr/>
        </p:nvSpPr>
        <p:spPr bwMode="invGray">
          <a:xfrm>
            <a:off x="3004976" y="1726349"/>
            <a:ext cx="251002" cy="25100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63500" prstMaterial="plastic">
            <a:bevelT w="38100" h="25400" prst="coolSlant"/>
            <a:bevelB w="38100" h="12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/>
          <p:nvPr/>
        </p:nvSpPr>
        <p:spPr>
          <a:xfrm>
            <a:off x="4757083" y="1719379"/>
            <a:ext cx="251002" cy="251002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63500" prstMaterial="plastic">
            <a:bevelT w="38100" h="25400" prst="coolSlant"/>
            <a:bevelB w="38100" h="12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Rectangle 106"/>
          <p:cNvSpPr/>
          <p:nvPr/>
        </p:nvSpPr>
        <p:spPr>
          <a:xfrm>
            <a:off x="3226090" y="1715736"/>
            <a:ext cx="13821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smtClean="0">
                <a:latin typeface="+mn-lt"/>
              </a:rPr>
              <a:t>Thêm tiêu đề</a:t>
            </a:r>
            <a:endParaRPr lang="en-US" sz="1600" dirty="0">
              <a:latin typeface="+mn-lt"/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4977878" y="1715736"/>
            <a:ext cx="13821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smtClean="0">
                <a:latin typeface="+mn-lt"/>
              </a:rPr>
              <a:t>Thêm tiêu đề</a:t>
            </a:r>
            <a:endParaRPr lang="en-US" sz="1600" dirty="0">
              <a:latin typeface="+mn-lt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219200" y="1918156"/>
            <a:ext cx="649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lt"/>
              </a:rPr>
              <a:t>100</a:t>
            </a:r>
            <a:endParaRPr lang="en-US" b="1" dirty="0">
              <a:latin typeface="+mn-lt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091054" y="3347005"/>
            <a:ext cx="534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lt"/>
              </a:rPr>
              <a:t>30</a:t>
            </a:r>
            <a:endParaRPr lang="en-US" b="1" dirty="0">
              <a:latin typeface="+mn-lt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3886815" y="2517202"/>
            <a:ext cx="5345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+mn-lt"/>
              </a:rPr>
              <a:t>70</a:t>
            </a:r>
            <a:endParaRPr lang="en-US" sz="1600" b="1" dirty="0">
              <a:latin typeface="+mn-lt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4612296" y="2164059"/>
            <a:ext cx="5345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+mn-lt"/>
              </a:rPr>
              <a:t>85</a:t>
            </a:r>
            <a:endParaRPr lang="en-US" sz="1600" b="1" dirty="0">
              <a:latin typeface="+mn-lt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6196353" y="2702682"/>
            <a:ext cx="534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lt"/>
              </a:rPr>
              <a:t>60</a:t>
            </a:r>
            <a:endParaRPr lang="en-US" b="1" dirty="0">
              <a:latin typeface="+mn-lt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7053440" y="2477211"/>
            <a:ext cx="534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lt"/>
              </a:rPr>
              <a:t>70</a:t>
            </a:r>
            <a:endParaRPr lang="en-US" b="1" dirty="0">
              <a:latin typeface="+mn-lt"/>
            </a:endParaRPr>
          </a:p>
        </p:txBody>
      </p:sp>
      <p:sp>
        <p:nvSpPr>
          <p:cNvPr id="38" name="Title 3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 bwMode="gray">
          <a:xfrm>
            <a:off x="5867828" y="2197207"/>
            <a:ext cx="2742772" cy="3565062"/>
          </a:xfrm>
          <a:prstGeom prst="roundRect">
            <a:avLst>
              <a:gd name="adj" fmla="val 6905"/>
            </a:avLst>
          </a:prstGeom>
          <a:gradFill>
            <a:gsLst>
              <a:gs pos="0">
                <a:schemeClr val="bg1">
                  <a:lumMod val="85000"/>
                </a:schemeClr>
              </a:gs>
              <a:gs pos="45000">
                <a:schemeClr val="bg1"/>
              </a:gs>
            </a:gsLst>
            <a:lin ang="16200000" scaled="1"/>
          </a:gradFill>
          <a:ln w="254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>
              <a:rot lat="0" lon="0" rev="0"/>
            </a:camera>
            <a:lightRig rig="brightRoom" dir="t">
              <a:rot lat="0" lon="0" rev="5400000"/>
            </a:lightRig>
          </a:scene3d>
          <a:sp3d extrusionH="196850">
            <a:contourClr>
              <a:schemeClr val="accent4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908389" y="1883984"/>
            <a:ext cx="182541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 dirty="0">
              <a:latin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69542" y="1859428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6"/>
                </a:solidFill>
                <a:effectLst/>
                <a:latin typeface="+mn-lt"/>
              </a:rPr>
              <a:t>30%</a:t>
            </a:r>
            <a:endParaRPr lang="en-US" sz="2800" b="1" dirty="0">
              <a:solidFill>
                <a:schemeClr val="accent6"/>
              </a:solidFill>
              <a:effectLst/>
              <a:latin typeface="+mn-lt"/>
            </a:endParaRPr>
          </a:p>
        </p:txBody>
      </p:sp>
      <p:grpSp>
        <p:nvGrpSpPr>
          <p:cNvPr id="2" name="Group 63"/>
          <p:cNvGrpSpPr/>
          <p:nvPr/>
        </p:nvGrpSpPr>
        <p:grpSpPr bwMode="gray">
          <a:xfrm>
            <a:off x="828035" y="1600200"/>
            <a:ext cx="1097280" cy="1097280"/>
            <a:chOff x="674943" y="2000994"/>
            <a:chExt cx="1171935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3" name="Teardrop 66"/>
            <p:cNvSpPr/>
            <p:nvPr/>
          </p:nvSpPr>
          <p:spPr bwMode="gray">
            <a:xfrm>
              <a:off x="674943" y="2000994"/>
              <a:ext cx="1171935" cy="1125762"/>
            </a:xfrm>
            <a:prstGeom prst="ellipse">
              <a:avLst/>
            </a:prstGeom>
            <a:noFill/>
            <a:ln w="12700">
              <a:solidFill>
                <a:schemeClr val="accent6"/>
              </a:solidFill>
            </a:ln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ardrop 83"/>
            <p:cNvSpPr/>
            <p:nvPr/>
          </p:nvSpPr>
          <p:spPr bwMode="gray">
            <a:xfrm>
              <a:off x="758290" y="2071997"/>
              <a:ext cx="1025443" cy="989132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50000">
                  <a:schemeClr val="accent6"/>
                </a:gs>
                <a:gs pos="100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effectLst>
              <a:outerShdw blurRad="50800" dist="38100" dir="5400000" algn="br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l">
                <a:rot lat="0" lon="0" rev="4200000"/>
              </a:lightRig>
            </a:scene3d>
            <a:sp3d prstMaterial="metal">
              <a:bevelT w="482600" h="482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3" name="Group 64"/>
          <p:cNvGrpSpPr/>
          <p:nvPr/>
        </p:nvGrpSpPr>
        <p:grpSpPr bwMode="gray">
          <a:xfrm>
            <a:off x="2044755" y="2417074"/>
            <a:ext cx="1097280" cy="1097280"/>
            <a:chOff x="1974443" y="2820021"/>
            <a:chExt cx="1171934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30" name="Teardrop 67"/>
            <p:cNvSpPr/>
            <p:nvPr/>
          </p:nvSpPr>
          <p:spPr bwMode="gray">
            <a:xfrm rot="3840530">
              <a:off x="1997529" y="2796935"/>
              <a:ext cx="1125762" cy="1171934"/>
            </a:xfrm>
            <a:prstGeom prst="ellipse">
              <a:avLst/>
            </a:prstGeom>
            <a:noFill/>
            <a:ln w="12700">
              <a:solidFill>
                <a:schemeClr val="accent5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Teardrop 84"/>
            <p:cNvSpPr/>
            <p:nvPr/>
          </p:nvSpPr>
          <p:spPr bwMode="gray">
            <a:xfrm>
              <a:off x="2051299" y="2884998"/>
              <a:ext cx="1025442" cy="989128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20000"/>
                    <a:lumOff val="80000"/>
                  </a:schemeClr>
                </a:gs>
                <a:gs pos="50000">
                  <a:schemeClr val="accent5"/>
                </a:gs>
                <a:gs pos="100000">
                  <a:schemeClr val="accent5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effectLst>
              <a:outerShdw blurRad="50800" dist="38100" dir="5400000" algn="br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l">
                <a:rot lat="0" lon="0" rev="4200000"/>
              </a:lightRig>
            </a:scene3d>
            <a:sp3d prstMaterial="metal">
              <a:bevelT w="482600" h="482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4" name="Group 65"/>
          <p:cNvGrpSpPr/>
          <p:nvPr/>
        </p:nvGrpSpPr>
        <p:grpSpPr bwMode="gray">
          <a:xfrm>
            <a:off x="834238" y="3212231"/>
            <a:ext cx="1097280" cy="1097280"/>
            <a:chOff x="681568" y="3635817"/>
            <a:chExt cx="1171934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33" name="Teardrop 68"/>
            <p:cNvSpPr/>
            <p:nvPr/>
          </p:nvSpPr>
          <p:spPr bwMode="gray">
            <a:xfrm>
              <a:off x="681568" y="3635817"/>
              <a:ext cx="1171934" cy="1125762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Teardrop 85"/>
            <p:cNvSpPr/>
            <p:nvPr/>
          </p:nvSpPr>
          <p:spPr bwMode="gray">
            <a:xfrm>
              <a:off x="766154" y="3703299"/>
              <a:ext cx="1025442" cy="98913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20000"/>
                    <a:lumOff val="80000"/>
                  </a:schemeClr>
                </a:gs>
                <a:gs pos="50000">
                  <a:schemeClr val="accent4"/>
                </a:gs>
                <a:gs pos="100000">
                  <a:schemeClr val="accent4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effectLst>
              <a:outerShdw blurRad="50800" dist="38100" dir="5400000" algn="br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l">
                <a:rot lat="0" lon="0" rev="4200000"/>
              </a:lightRig>
            </a:scene3d>
            <a:sp3d prstMaterial="metal">
              <a:bevelT w="482600" h="482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5" name="Group 66"/>
          <p:cNvGrpSpPr/>
          <p:nvPr/>
        </p:nvGrpSpPr>
        <p:grpSpPr bwMode="gray">
          <a:xfrm>
            <a:off x="2027524" y="4055408"/>
            <a:ext cx="1097280" cy="1097280"/>
            <a:chOff x="1956041" y="4500880"/>
            <a:chExt cx="1171935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36" name="Teardrop 69"/>
            <p:cNvSpPr/>
            <p:nvPr/>
          </p:nvSpPr>
          <p:spPr bwMode="gray">
            <a:xfrm>
              <a:off x="1956041" y="4500880"/>
              <a:ext cx="1171935" cy="1125762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Teardrop 86"/>
            <p:cNvSpPr/>
            <p:nvPr/>
          </p:nvSpPr>
          <p:spPr bwMode="gray">
            <a:xfrm>
              <a:off x="2039153" y="4567274"/>
              <a:ext cx="1025443" cy="989134"/>
            </a:xfrm>
            <a:prstGeom prst="ellipse">
              <a:avLst/>
            </a:prstGeom>
            <a:gradFill flip="none" rotWithShape="1">
              <a:gsLst>
                <a:gs pos="0">
                  <a:schemeClr val="accent3">
                    <a:lumMod val="20000"/>
                    <a:lumOff val="8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effectLst>
              <a:outerShdw blurRad="50800" dist="38100" dir="5400000" algn="br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l">
                <a:rot lat="0" lon="0" rev="4200000"/>
              </a:lightRig>
            </a:scene3d>
            <a:sp3d prstMaterial="metal">
              <a:bevelT w="482600" h="482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6" name="Group 67"/>
          <p:cNvGrpSpPr/>
          <p:nvPr/>
        </p:nvGrpSpPr>
        <p:grpSpPr bwMode="gray">
          <a:xfrm>
            <a:off x="829202" y="4871770"/>
            <a:ext cx="1097280" cy="1097280"/>
            <a:chOff x="676190" y="5338433"/>
            <a:chExt cx="1171934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39" name="Teardrop 70"/>
            <p:cNvSpPr/>
            <p:nvPr/>
          </p:nvSpPr>
          <p:spPr bwMode="gray">
            <a:xfrm rot="1745733">
              <a:off x="676190" y="5338433"/>
              <a:ext cx="1171934" cy="1125762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Teardrop 87"/>
            <p:cNvSpPr/>
            <p:nvPr/>
          </p:nvSpPr>
          <p:spPr bwMode="gray">
            <a:xfrm>
              <a:off x="748958" y="5408128"/>
              <a:ext cx="1025442" cy="989128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20000"/>
                    <a:lumOff val="80000"/>
                  </a:schemeClr>
                </a:gs>
                <a:gs pos="5000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effectLst>
              <a:outerShdw blurRad="50800" dist="38100" dir="5400000" algn="br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l">
                <a:rot lat="0" lon="0" rev="4200000"/>
              </a:lightRig>
            </a:scene3d>
            <a:sp3d prstMaterial="metal">
              <a:bevelT w="482600" h="482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588742" y="2695693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5"/>
                </a:solidFill>
                <a:effectLst/>
                <a:latin typeface="+mn-lt"/>
              </a:rPr>
              <a:t>40%</a:t>
            </a:r>
            <a:endParaRPr lang="en-US" sz="2800" b="1" dirty="0">
              <a:solidFill>
                <a:schemeClr val="accent5"/>
              </a:solidFill>
              <a:effectLst/>
              <a:latin typeface="+mn-lt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146482" y="2703105"/>
            <a:ext cx="165411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 dirty="0">
              <a:latin typeface="+mn-lt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908389" y="3512173"/>
            <a:ext cx="174921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 dirty="0">
              <a:latin typeface="+mn-lt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369542" y="3496195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4"/>
                </a:solidFill>
                <a:effectLst/>
                <a:latin typeface="+mn-lt"/>
              </a:rPr>
              <a:t>50%</a:t>
            </a:r>
            <a:endParaRPr lang="en-US" sz="2800" b="1" dirty="0">
              <a:solidFill>
                <a:schemeClr val="accent4"/>
              </a:solidFill>
              <a:effectLst/>
              <a:latin typeface="+mn-lt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146482" y="4367058"/>
            <a:ext cx="173031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 dirty="0">
              <a:latin typeface="+mn-lt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588742" y="4339779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3"/>
                </a:solidFill>
                <a:effectLst/>
                <a:latin typeface="+mn-lt"/>
              </a:rPr>
              <a:t>20%</a:t>
            </a:r>
            <a:endParaRPr lang="en-US" sz="2800" b="1" dirty="0">
              <a:solidFill>
                <a:schemeClr val="accent3"/>
              </a:solidFill>
              <a:effectLst/>
              <a:latin typeface="+mn-lt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908389" y="5171619"/>
            <a:ext cx="174921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 dirty="0">
              <a:latin typeface="+mn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69542" y="5142550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2"/>
                </a:solidFill>
                <a:effectLst/>
                <a:latin typeface="+mn-lt"/>
              </a:rPr>
              <a:t>10%</a:t>
            </a:r>
            <a:endParaRPr lang="en-US" sz="2800" b="1" dirty="0">
              <a:solidFill>
                <a:schemeClr val="accent2"/>
              </a:solidFill>
              <a:effectLst/>
              <a:latin typeface="+mn-lt"/>
            </a:endParaRPr>
          </a:p>
        </p:txBody>
      </p:sp>
      <p:sp>
        <p:nvSpPr>
          <p:cNvPr id="49" name="Rectangle 48"/>
          <p:cNvSpPr/>
          <p:nvPr/>
        </p:nvSpPr>
        <p:spPr bwMode="gray">
          <a:xfrm>
            <a:off x="841805" y="1962287"/>
            <a:ext cx="1072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Nội dung</a:t>
            </a:r>
            <a:endParaRPr lang="en-US" sz="16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+mn-lt"/>
            </a:endParaRPr>
          </a:p>
        </p:txBody>
      </p:sp>
      <p:sp>
        <p:nvSpPr>
          <p:cNvPr id="50" name="Rectangle 49"/>
          <p:cNvSpPr/>
          <p:nvPr/>
        </p:nvSpPr>
        <p:spPr bwMode="gray">
          <a:xfrm>
            <a:off x="2042187" y="2762387"/>
            <a:ext cx="1072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Nội dung</a:t>
            </a:r>
            <a:endParaRPr lang="en-US" sz="16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+mn-lt"/>
            </a:endParaRPr>
          </a:p>
        </p:txBody>
      </p:sp>
      <p:sp>
        <p:nvSpPr>
          <p:cNvPr id="51" name="Rectangle 50"/>
          <p:cNvSpPr/>
          <p:nvPr/>
        </p:nvSpPr>
        <p:spPr bwMode="gray">
          <a:xfrm>
            <a:off x="832538" y="3565802"/>
            <a:ext cx="1072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Nội dung</a:t>
            </a:r>
            <a:endParaRPr lang="en-US" sz="16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+mn-lt"/>
            </a:endParaRPr>
          </a:p>
        </p:txBody>
      </p:sp>
      <p:sp>
        <p:nvSpPr>
          <p:cNvPr id="52" name="Rectangle 51"/>
          <p:cNvSpPr/>
          <p:nvPr/>
        </p:nvSpPr>
        <p:spPr bwMode="gray">
          <a:xfrm>
            <a:off x="2042187" y="4414899"/>
            <a:ext cx="1072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Nội dung</a:t>
            </a:r>
            <a:endParaRPr lang="en-US" sz="16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+mn-lt"/>
            </a:endParaRPr>
          </a:p>
        </p:txBody>
      </p:sp>
      <p:sp>
        <p:nvSpPr>
          <p:cNvPr id="53" name="Rectangle 52"/>
          <p:cNvSpPr/>
          <p:nvPr/>
        </p:nvSpPr>
        <p:spPr bwMode="gray">
          <a:xfrm>
            <a:off x="835286" y="5238581"/>
            <a:ext cx="1072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Nội dung</a:t>
            </a:r>
            <a:endParaRPr lang="en-US" sz="16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+mn-lt"/>
            </a:endParaRPr>
          </a:p>
        </p:txBody>
      </p:sp>
      <p:graphicFrame>
        <p:nvGraphicFramePr>
          <p:cNvPr id="54" name="Chart 53"/>
          <p:cNvGraphicFramePr/>
          <p:nvPr/>
        </p:nvGraphicFramePr>
        <p:xfrm>
          <a:off x="5940132" y="2382948"/>
          <a:ext cx="2568453" cy="34338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5" name="Rounded Rectangle 54"/>
          <p:cNvSpPr/>
          <p:nvPr/>
        </p:nvSpPr>
        <p:spPr bwMode="ltGray">
          <a:xfrm>
            <a:off x="6029326" y="2016445"/>
            <a:ext cx="2394920" cy="35650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4200000"/>
            </a:lightRig>
          </a:scene3d>
          <a:sp3d prstMaterial="metal">
            <a:bevelT w="50800" h="508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  <a:cs typeface="Arial" pitchFamily="34" charset="0"/>
              </a:rPr>
              <a:t>Thêm tiêu đề </a:t>
            </a:r>
            <a:endParaRPr lang="en-US" b="1" dirty="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7" name="Title 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2695608" y="2251636"/>
            <a:ext cx="3991847" cy="3920564"/>
          </a:xfrm>
          <a:prstGeom prst="ellipse">
            <a:avLst/>
          </a:prstGeom>
          <a:solidFill>
            <a:srgbClr val="EAEAEA"/>
          </a:solidFill>
          <a:ln>
            <a:noFill/>
          </a:ln>
          <a:effectLst>
            <a:outerShdw blurRad="520700" dist="76200" dir="21540000" sx="102000" sy="102000" algn="t" rotWithShape="0">
              <a:prstClr val="black">
                <a:alpha val="54000"/>
              </a:prstClr>
            </a:outerShdw>
          </a:effectLst>
          <a:scene3d>
            <a:camera prst="perspectiveRelaxed">
              <a:rot lat="17673601" lon="0" rev="0"/>
            </a:camera>
            <a:lightRig rig="chilly" dir="t"/>
          </a:scene3d>
          <a:sp3d extrusionH="254000" prstMaterial="dkEdge">
            <a:bevelT w="381000" h="1270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/>
        </p:nvGraphicFramePr>
        <p:xfrm>
          <a:off x="2668408" y="2913685"/>
          <a:ext cx="4041844" cy="24874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Freeform 86"/>
          <p:cNvSpPr>
            <a:spLocks/>
          </p:cNvSpPr>
          <p:nvPr/>
        </p:nvSpPr>
        <p:spPr bwMode="gray">
          <a:xfrm>
            <a:off x="6178349" y="3412419"/>
            <a:ext cx="2476" cy="572986"/>
          </a:xfrm>
          <a:custGeom>
            <a:avLst/>
            <a:gdLst/>
            <a:ahLst/>
            <a:cxnLst>
              <a:cxn ang="0">
                <a:pos x="0" y="463"/>
              </a:cxn>
              <a:cxn ang="0">
                <a:pos x="2" y="0"/>
              </a:cxn>
            </a:cxnLst>
            <a:rect l="0" t="0" r="r" b="b"/>
            <a:pathLst>
              <a:path w="2" h="463">
                <a:moveTo>
                  <a:pt x="0" y="463"/>
                </a:moveTo>
                <a:lnTo>
                  <a:pt x="2" y="0"/>
                </a:lnTo>
              </a:path>
            </a:pathLst>
          </a:custGeom>
          <a:noFill/>
          <a:ln w="38100" cmpd="sng">
            <a:solidFill>
              <a:schemeClr val="accent3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n-lt"/>
            </a:endParaRPr>
          </a:p>
        </p:txBody>
      </p:sp>
      <p:sp>
        <p:nvSpPr>
          <p:cNvPr id="6" name="Rounded Rectangle 5"/>
          <p:cNvSpPr/>
          <p:nvPr/>
        </p:nvSpPr>
        <p:spPr bwMode="gray">
          <a:xfrm>
            <a:off x="6413817" y="2852592"/>
            <a:ext cx="1968183" cy="47356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sz="2000" smtClean="0">
                <a:solidFill>
                  <a:srgbClr val="000000"/>
                </a:solidFill>
              </a:rPr>
              <a:t>Thêm chữ 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7" name="Oval 99"/>
          <p:cNvSpPr>
            <a:spLocks noChangeArrowheads="1"/>
          </p:cNvSpPr>
          <p:nvPr/>
        </p:nvSpPr>
        <p:spPr bwMode="gray">
          <a:xfrm>
            <a:off x="5801327" y="2731372"/>
            <a:ext cx="741922" cy="741922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Freeform 88"/>
          <p:cNvSpPr>
            <a:spLocks/>
          </p:cNvSpPr>
          <p:nvPr/>
        </p:nvSpPr>
        <p:spPr bwMode="gray">
          <a:xfrm rot="5400000" flipH="1">
            <a:off x="4345291" y="2455792"/>
            <a:ext cx="1122460" cy="671990"/>
          </a:xfrm>
          <a:custGeom>
            <a:avLst/>
            <a:gdLst/>
            <a:ahLst/>
            <a:cxnLst>
              <a:cxn ang="0">
                <a:pos x="720" y="0"/>
              </a:cxn>
              <a:cxn ang="0">
                <a:pos x="723" y="643"/>
              </a:cxn>
              <a:cxn ang="0">
                <a:pos x="0" y="650"/>
              </a:cxn>
            </a:cxnLst>
            <a:rect l="0" t="0" r="r" b="b"/>
            <a:pathLst>
              <a:path w="723" h="650">
                <a:moveTo>
                  <a:pt x="720" y="0"/>
                </a:moveTo>
                <a:lnTo>
                  <a:pt x="723" y="643"/>
                </a:lnTo>
                <a:lnTo>
                  <a:pt x="0" y="650"/>
                </a:lnTo>
              </a:path>
            </a:pathLst>
          </a:custGeom>
          <a:noFill/>
          <a:ln w="381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n-lt"/>
            </a:endParaRPr>
          </a:p>
        </p:txBody>
      </p:sp>
      <p:sp>
        <p:nvSpPr>
          <p:cNvPr id="9" name="Rounded Rectangle 8"/>
          <p:cNvSpPr/>
          <p:nvPr/>
        </p:nvSpPr>
        <p:spPr bwMode="gray">
          <a:xfrm>
            <a:off x="5376916" y="2024359"/>
            <a:ext cx="2202293" cy="47356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sz="2000" smtClean="0">
                <a:solidFill>
                  <a:srgbClr val="000000"/>
                </a:solidFill>
              </a:rPr>
              <a:t>Thêm chữ 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0" name="Oval 99"/>
          <p:cNvSpPr>
            <a:spLocks noChangeArrowheads="1"/>
          </p:cNvSpPr>
          <p:nvPr/>
        </p:nvSpPr>
        <p:spPr bwMode="gray">
          <a:xfrm>
            <a:off x="4794051" y="1903139"/>
            <a:ext cx="741922" cy="741922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Freeform 76"/>
          <p:cNvSpPr>
            <a:spLocks/>
          </p:cNvSpPr>
          <p:nvPr/>
        </p:nvSpPr>
        <p:spPr bwMode="gray">
          <a:xfrm rot="10800000" flipH="1" flipV="1">
            <a:off x="3205506" y="2402577"/>
            <a:ext cx="523485" cy="1128647"/>
          </a:xfrm>
          <a:custGeom>
            <a:avLst/>
            <a:gdLst/>
            <a:ahLst/>
            <a:cxnLst>
              <a:cxn ang="0">
                <a:pos x="421" y="537"/>
              </a:cxn>
              <a:cxn ang="0">
                <a:pos x="423" y="0"/>
              </a:cxn>
              <a:cxn ang="0">
                <a:pos x="0" y="5"/>
              </a:cxn>
            </a:cxnLst>
            <a:rect l="0" t="0" r="r" b="b"/>
            <a:pathLst>
              <a:path w="423" h="537">
                <a:moveTo>
                  <a:pt x="421" y="537"/>
                </a:moveTo>
                <a:lnTo>
                  <a:pt x="423" y="0"/>
                </a:lnTo>
                <a:lnTo>
                  <a:pt x="0" y="5"/>
                </a:lnTo>
              </a:path>
            </a:pathLst>
          </a:custGeom>
          <a:noFill/>
          <a:ln w="38100" cmpd="sng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n-lt"/>
            </a:endParaRPr>
          </a:p>
        </p:txBody>
      </p:sp>
      <p:sp>
        <p:nvSpPr>
          <p:cNvPr id="12" name="Freeform 87"/>
          <p:cNvSpPr>
            <a:spLocks/>
          </p:cNvSpPr>
          <p:nvPr/>
        </p:nvSpPr>
        <p:spPr bwMode="gray">
          <a:xfrm flipH="1" flipV="1">
            <a:off x="2897565" y="3531224"/>
            <a:ext cx="249986" cy="580412"/>
          </a:xfrm>
          <a:custGeom>
            <a:avLst/>
            <a:gdLst/>
            <a:ahLst/>
            <a:cxnLst>
              <a:cxn ang="0">
                <a:pos x="421" y="537"/>
              </a:cxn>
              <a:cxn ang="0">
                <a:pos x="423" y="0"/>
              </a:cxn>
              <a:cxn ang="0">
                <a:pos x="0" y="5"/>
              </a:cxn>
            </a:cxnLst>
            <a:rect l="0" t="0" r="r" b="b"/>
            <a:pathLst>
              <a:path w="423" h="537">
                <a:moveTo>
                  <a:pt x="421" y="537"/>
                </a:moveTo>
                <a:lnTo>
                  <a:pt x="423" y="0"/>
                </a:lnTo>
                <a:lnTo>
                  <a:pt x="0" y="5"/>
                </a:lnTo>
              </a:path>
            </a:pathLst>
          </a:custGeom>
          <a:noFill/>
          <a:ln w="38100" cmpd="sng">
            <a:solidFill>
              <a:schemeClr val="accent4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n-lt"/>
            </a:endParaRPr>
          </a:p>
        </p:txBody>
      </p:sp>
      <p:sp>
        <p:nvSpPr>
          <p:cNvPr id="13" name="Rounded Rectangle 12"/>
          <p:cNvSpPr/>
          <p:nvPr/>
        </p:nvSpPr>
        <p:spPr bwMode="gray">
          <a:xfrm>
            <a:off x="533400" y="3135137"/>
            <a:ext cx="2112380" cy="473566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sz="2000" smtClean="0">
                <a:solidFill>
                  <a:srgbClr val="000000"/>
                </a:solidFill>
              </a:rPr>
              <a:t>Thêm chữ 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4" name="Oval 99"/>
          <p:cNvSpPr>
            <a:spLocks noChangeArrowheads="1"/>
          </p:cNvSpPr>
          <p:nvPr/>
        </p:nvSpPr>
        <p:spPr bwMode="gray">
          <a:xfrm>
            <a:off x="2514319" y="3002245"/>
            <a:ext cx="741922" cy="741922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Rounded Rectangle 14"/>
          <p:cNvSpPr/>
          <p:nvPr/>
        </p:nvSpPr>
        <p:spPr bwMode="gray">
          <a:xfrm>
            <a:off x="1311188" y="2142862"/>
            <a:ext cx="2134486" cy="47356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sz="2000" smtClean="0">
                <a:solidFill>
                  <a:srgbClr val="000000"/>
                </a:solidFill>
              </a:rPr>
              <a:t>Thêm chữ 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6" name="Oval 99"/>
          <p:cNvSpPr>
            <a:spLocks noChangeArrowheads="1"/>
          </p:cNvSpPr>
          <p:nvPr/>
        </p:nvSpPr>
        <p:spPr bwMode="gray">
          <a:xfrm>
            <a:off x="3306576" y="2021642"/>
            <a:ext cx="741922" cy="741922"/>
          </a:xfrm>
          <a:prstGeom prst="ellipse">
            <a:avLst/>
          </a:prstGeom>
          <a:gradFill>
            <a:gsLst>
              <a:gs pos="0">
                <a:schemeClr val="accent1"/>
              </a:gs>
              <a:gs pos="80000">
                <a:schemeClr val="accent1"/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Rectangle 52"/>
          <p:cNvSpPr>
            <a:spLocks noChangeArrowheads="1"/>
          </p:cNvSpPr>
          <p:nvPr/>
        </p:nvSpPr>
        <p:spPr bwMode="auto">
          <a:xfrm>
            <a:off x="1752600" y="5638800"/>
            <a:ext cx="5943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000" smtClean="0">
                <a:latin typeface="+mn-lt"/>
                <a:cs typeface="Arial" charset="0"/>
              </a:rPr>
              <a:t>Thêm nội dung bằng văn bản của bạn tại đây.</a:t>
            </a:r>
            <a:endParaRPr lang="en-US" sz="20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itle 3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graphicFrame>
        <p:nvGraphicFramePr>
          <p:cNvPr id="39" name="Content Placeholder 4"/>
          <p:cNvGraphicFramePr>
            <a:graphicFrameLocks/>
          </p:cNvGraphicFramePr>
          <p:nvPr/>
        </p:nvGraphicFramePr>
        <p:xfrm>
          <a:off x="592323" y="2398750"/>
          <a:ext cx="3858997" cy="3163850"/>
        </p:xfrm>
        <a:graphic>
          <a:graphicData uri="http://schemas.openxmlformats.org/drawingml/2006/table">
            <a:tbl>
              <a:tblPr firstRow="1" firstCol="1" lastRow="1" bandRow="1">
                <a:tableStyleId>{284E427A-3D55-4303-BF80-6455036E1DE7}</a:tableStyleId>
              </a:tblPr>
              <a:tblGrid>
                <a:gridCol w="1516035"/>
                <a:gridCol w="1274847"/>
                <a:gridCol w="1068115"/>
              </a:tblGrid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 in here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</a:t>
                      </a:r>
                      <a:r>
                        <a:rPr lang="en-US" sz="1500" baseline="0" dirty="0" smtClean="0"/>
                        <a:t>t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30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60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10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89</a:t>
                      </a:r>
                      <a:endParaRPr lang="en-US" sz="1300" b="1" dirty="0">
                        <a:solidFill>
                          <a:srgbClr val="C00000"/>
                        </a:solidFill>
                      </a:endParaRPr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b="1" dirty="0">
                        <a:solidFill>
                          <a:srgbClr val="C0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30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Total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</a:tr>
            </a:tbl>
          </a:graphicData>
        </a:graphic>
      </p:graphicFrame>
      <p:graphicFrame>
        <p:nvGraphicFramePr>
          <p:cNvPr id="40" name="Content Placeholder 4"/>
          <p:cNvGraphicFramePr>
            <a:graphicFrameLocks/>
          </p:cNvGraphicFramePr>
          <p:nvPr/>
        </p:nvGraphicFramePr>
        <p:xfrm>
          <a:off x="4707123" y="2398750"/>
          <a:ext cx="3858997" cy="3163850"/>
        </p:xfrm>
        <a:graphic>
          <a:graphicData uri="http://schemas.openxmlformats.org/drawingml/2006/table">
            <a:tbl>
              <a:tblPr firstRow="1" firstCol="1" lastRow="1" bandRow="1">
                <a:effectLst>
                  <a:outerShdw blurRad="50800" dist="38100" dir="5400000" algn="br" rotWithShape="0">
                    <a:srgbClr val="000000">
                      <a:alpha val="38000"/>
                    </a:srgbClr>
                  </a:outerShdw>
                </a:effectLst>
                <a:tableStyleId>{35758FB7-9AC5-4552-8A53-C91805E547FA}</a:tableStyleId>
              </a:tblPr>
              <a:tblGrid>
                <a:gridCol w="1550490"/>
                <a:gridCol w="1240392"/>
                <a:gridCol w="1068115"/>
              </a:tblGrid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 in here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</a:t>
                      </a:r>
                      <a:r>
                        <a:rPr lang="en-US" sz="1500" baseline="0" dirty="0" smtClean="0"/>
                        <a:t>t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30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60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10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</a:t>
                      </a:r>
                      <a:endParaRPr lang="en-US" sz="1300" b="1" dirty="0">
                        <a:solidFill>
                          <a:srgbClr val="C00000"/>
                        </a:solidFill>
                      </a:endParaRPr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b="1" dirty="0">
                        <a:solidFill>
                          <a:srgbClr val="C0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89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30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Total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</a:tr>
            </a:tbl>
          </a:graphicData>
        </a:graphic>
      </p:graphicFrame>
      <p:sp>
        <p:nvSpPr>
          <p:cNvPr id="41" name="Rectangle 40"/>
          <p:cNvSpPr/>
          <p:nvPr/>
        </p:nvSpPr>
        <p:spPr>
          <a:xfrm>
            <a:off x="668523" y="1752600"/>
            <a:ext cx="7543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2000" b="1" dirty="0" smtClean="0"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 bwMode="auto">
          <a:xfrm>
            <a:off x="4572001" y="2257425"/>
            <a:ext cx="32176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1600" b="1" smtClean="0">
                <a:latin typeface="+mn-lt"/>
                <a:cs typeface="Arial" charset="0"/>
              </a:rPr>
              <a:t>Thêm tiêu đề</a:t>
            </a:r>
            <a:endParaRPr lang="en-US" sz="1600" b="1" dirty="0">
              <a:latin typeface="+mn-lt"/>
              <a:cs typeface="Arial" charset="0"/>
            </a:endParaRP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Thêm văn bản </a:t>
            </a:r>
            <a:endParaRPr lang="en-US" dirty="0"/>
          </a:p>
        </p:txBody>
      </p:sp>
      <p:graphicFrame>
        <p:nvGraphicFramePr>
          <p:cNvPr id="36" name="Table 11"/>
          <p:cNvGraphicFramePr>
            <a:graphicFrameLocks noGrp="1"/>
          </p:cNvGraphicFramePr>
          <p:nvPr>
            <p:ph idx="4294967295"/>
          </p:nvPr>
        </p:nvGraphicFramePr>
        <p:xfrm>
          <a:off x="761999" y="2581275"/>
          <a:ext cx="3505201" cy="1622881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167961"/>
                <a:gridCol w="773523"/>
                <a:gridCol w="773523"/>
                <a:gridCol w="790194"/>
              </a:tblGrid>
              <a:tr h="332146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200" u="none" strike="noStrike" dirty="0" smtClean="0"/>
                        <a:t>Contents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1</a:t>
                      </a:r>
                      <a:endParaRPr lang="en-US" sz="1200" b="0" i="0" u="none" strike="noStrike" dirty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2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3</a:t>
                      </a:r>
                      <a:endParaRPr lang="en-US" sz="1200" b="0" i="0" u="none" strike="noStrike" dirty="0" smtClean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</a:tr>
              <a:tr h="297342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$5,000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$4,000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$3,000 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297342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2,000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297342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500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700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398709">
                <a:tc gridSpan="4">
                  <a:txBody>
                    <a:bodyPr/>
                    <a:lstStyle>
                      <a:extLst/>
                    </a:lstStyle>
                    <a:p>
                      <a:pPr algn="l" eaLnBrk="0" hangingPunct="0"/>
                      <a:r>
                        <a:rPr lang="en-US" sz="800" dirty="0" smtClean="0"/>
                        <a:t>* </a:t>
                      </a:r>
                      <a:r>
                        <a:rPr lang="en-US" sz="1000" dirty="0" smtClean="0"/>
                        <a:t>ThemeGallery is a Design Digital Content &amp; Contents mall developed by Guild Design Inc.</a:t>
                      </a:r>
                      <a:endParaRPr lang="en-US" sz="1000" dirty="0">
                        <a:cs typeface="Arial" charset="0"/>
                      </a:endParaRPr>
                    </a:p>
                  </a:txBody>
                  <a:tcPr marL="95262" marR="95262" marT="27432" marB="27432" anchor="ctr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7" name="Table 11"/>
          <p:cNvGraphicFramePr>
            <a:graphicFrameLocks/>
          </p:cNvGraphicFramePr>
          <p:nvPr/>
        </p:nvGraphicFramePr>
        <p:xfrm>
          <a:off x="762000" y="4771521"/>
          <a:ext cx="3505201" cy="1570084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167961"/>
                <a:gridCol w="773523"/>
                <a:gridCol w="773523"/>
                <a:gridCol w="790194"/>
              </a:tblGrid>
              <a:tr h="342913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200" u="none" strike="noStrike" dirty="0" smtClean="0"/>
                        <a:t>Contents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1</a:t>
                      </a:r>
                      <a:endParaRPr lang="en-US" sz="1200" b="1" i="0" u="none" strike="noStrike" dirty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2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3</a:t>
                      </a:r>
                      <a:endParaRPr lang="en-US" sz="1200" b="1" i="0" u="none" strike="noStrike" dirty="0" smtClean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</a:tr>
              <a:tr h="289169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$5,000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$4,000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$3,000 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289169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2,000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289169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500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700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342660">
                <a:tc gridSpan="4">
                  <a:txBody>
                    <a:bodyPr/>
                    <a:lstStyle>
                      <a:extLst/>
                    </a:lstStyle>
                    <a:p>
                      <a:pPr algn="l" eaLnBrk="0" hangingPunct="0"/>
                      <a:r>
                        <a:rPr lang="en-US" sz="800" dirty="0" smtClean="0"/>
                        <a:t>* </a:t>
                      </a:r>
                      <a:r>
                        <a:rPr lang="en-US" sz="1000" dirty="0" smtClean="0"/>
                        <a:t>ThemeGallery is a Design Digital Content &amp; Contents mall developed by Guild Design Inc.</a:t>
                      </a:r>
                      <a:endParaRPr lang="en-US" sz="1000" dirty="0">
                        <a:cs typeface="Arial" charset="0"/>
                      </a:endParaRPr>
                    </a:p>
                  </a:txBody>
                  <a:tcPr marL="95262" marR="95262" marT="27432" marB="27432" anchor="ctr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2" name="Text Box 9"/>
          <p:cNvSpPr txBox="1">
            <a:spLocks noChangeArrowheads="1"/>
          </p:cNvSpPr>
          <p:nvPr/>
        </p:nvSpPr>
        <p:spPr bwMode="auto">
          <a:xfrm>
            <a:off x="1238292" y="1543050"/>
            <a:ext cx="63246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latin typeface="+mn-lt"/>
                <a:cs typeface="Arial" charset="0"/>
              </a:rPr>
              <a:t>Thêm nội dung bằng văn bản của bạn tại đây.</a:t>
            </a:r>
            <a:endParaRPr lang="en-US" dirty="0">
              <a:latin typeface="+mn-lt"/>
              <a:cs typeface="Arial" charset="0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7162800" y="2362200"/>
            <a:ext cx="1143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vi-VN" sz="1000" smtClean="0">
                <a:latin typeface="+mn-lt"/>
                <a:cs typeface="Arial" charset="0"/>
              </a:rPr>
              <a:t>Đơn vị</a:t>
            </a:r>
            <a:endParaRPr lang="en-US" sz="1000" dirty="0">
              <a:latin typeface="+mn-lt"/>
              <a:cs typeface="Arial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85800" y="2257425"/>
            <a:ext cx="3505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1600" b="1" kern="10" smtClean="0">
                <a:latin typeface="+mn-lt"/>
              </a:rPr>
              <a:t>Thêm văn bản </a:t>
            </a:r>
            <a:endParaRPr lang="en-US" sz="1600" b="1" kern="10" dirty="0">
              <a:latin typeface="+mn-lt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685800" y="4469368"/>
            <a:ext cx="3505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1600" b="1" kern="10" smtClean="0">
                <a:latin typeface="+mn-lt"/>
              </a:rPr>
              <a:t>Thêm văn bản </a:t>
            </a:r>
            <a:endParaRPr lang="en-US" sz="1600" b="1" kern="10" dirty="0">
              <a:latin typeface="+mn-lt"/>
            </a:endParaRPr>
          </a:p>
        </p:txBody>
      </p:sp>
      <p:grpSp>
        <p:nvGrpSpPr>
          <p:cNvPr id="2" name="Group 52"/>
          <p:cNvGrpSpPr/>
          <p:nvPr/>
        </p:nvGrpSpPr>
        <p:grpSpPr bwMode="gray">
          <a:xfrm>
            <a:off x="4568826" y="2581275"/>
            <a:ext cx="3724782" cy="3819525"/>
            <a:chOff x="4645026" y="2428875"/>
            <a:chExt cx="3724782" cy="3819525"/>
          </a:xfrm>
        </p:grpSpPr>
        <p:sp>
          <p:nvSpPr>
            <p:cNvPr id="33" name="Rectangle 32"/>
            <p:cNvSpPr/>
            <p:nvPr/>
          </p:nvSpPr>
          <p:spPr bwMode="gray">
            <a:xfrm>
              <a:off x="4645026" y="2438400"/>
              <a:ext cx="3724326" cy="3810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52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6200000" scaled="1"/>
              <a:tileRect/>
            </a:gradFill>
            <a:ln w="1270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2" name="Straight Connector 51"/>
            <p:cNvCxnSpPr/>
            <p:nvPr/>
          </p:nvCxnSpPr>
          <p:spPr bwMode="gray">
            <a:xfrm>
              <a:off x="4648200" y="2428875"/>
              <a:ext cx="372160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Rounded Rectangle 42"/>
          <p:cNvSpPr/>
          <p:nvPr/>
        </p:nvSpPr>
        <p:spPr bwMode="gray">
          <a:xfrm>
            <a:off x="4641851" y="2763026"/>
            <a:ext cx="2404879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15,000</a:t>
            </a:r>
            <a:endParaRPr lang="en-US" sz="1200" b="1" dirty="0"/>
          </a:p>
        </p:txBody>
      </p:sp>
      <p:sp>
        <p:nvSpPr>
          <p:cNvPr id="45" name="Rectangle 44"/>
          <p:cNvSpPr/>
          <p:nvPr/>
        </p:nvSpPr>
        <p:spPr>
          <a:xfrm>
            <a:off x="7246783" y="2742143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678365" y="5817513"/>
            <a:ext cx="350525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n-US" sz="1100" smtClean="0">
                <a:latin typeface="+mn-lt"/>
              </a:rPr>
              <a:t>Thêm nội dung bằng văn bản của bạn tại đây.</a:t>
            </a:r>
            <a:endParaRPr lang="en-US" sz="1100" dirty="0">
              <a:latin typeface="+mn-lt"/>
              <a:cs typeface="Arial" charset="0"/>
            </a:endParaRPr>
          </a:p>
        </p:txBody>
      </p:sp>
      <p:sp>
        <p:nvSpPr>
          <p:cNvPr id="47" name="Rounded Rectangle 46"/>
          <p:cNvSpPr/>
          <p:nvPr/>
        </p:nvSpPr>
        <p:spPr bwMode="gray">
          <a:xfrm>
            <a:off x="4641851" y="3133409"/>
            <a:ext cx="2160907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13,000</a:t>
            </a:r>
            <a:endParaRPr lang="en-US" sz="1200" b="1" dirty="0"/>
          </a:p>
        </p:txBody>
      </p:sp>
      <p:sp>
        <p:nvSpPr>
          <p:cNvPr id="54" name="Rectangle 53"/>
          <p:cNvSpPr/>
          <p:nvPr/>
        </p:nvSpPr>
        <p:spPr>
          <a:xfrm>
            <a:off x="7246783" y="3112526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  <p:sp>
        <p:nvSpPr>
          <p:cNvPr id="55" name="Rounded Rectangle 54"/>
          <p:cNvSpPr/>
          <p:nvPr/>
        </p:nvSpPr>
        <p:spPr bwMode="gray">
          <a:xfrm>
            <a:off x="4641852" y="3503792"/>
            <a:ext cx="1847227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10,000</a:t>
            </a:r>
            <a:endParaRPr lang="en-US" sz="1200" b="1" dirty="0"/>
          </a:p>
        </p:txBody>
      </p:sp>
      <p:sp>
        <p:nvSpPr>
          <p:cNvPr id="62" name="Rectangle 61"/>
          <p:cNvSpPr/>
          <p:nvPr/>
        </p:nvSpPr>
        <p:spPr>
          <a:xfrm>
            <a:off x="7246783" y="3482909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  <p:sp>
        <p:nvSpPr>
          <p:cNvPr id="64" name="Rounded Rectangle 63"/>
          <p:cNvSpPr/>
          <p:nvPr/>
        </p:nvSpPr>
        <p:spPr bwMode="gray">
          <a:xfrm>
            <a:off x="4641852" y="3874175"/>
            <a:ext cx="1533546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7,500</a:t>
            </a:r>
            <a:endParaRPr lang="en-US" sz="1200" b="1" dirty="0"/>
          </a:p>
        </p:txBody>
      </p:sp>
      <p:sp>
        <p:nvSpPr>
          <p:cNvPr id="65" name="Rectangle 64"/>
          <p:cNvSpPr/>
          <p:nvPr/>
        </p:nvSpPr>
        <p:spPr>
          <a:xfrm>
            <a:off x="7246783" y="3853292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  <p:sp>
        <p:nvSpPr>
          <p:cNvPr id="66" name="Rounded Rectangle 65"/>
          <p:cNvSpPr/>
          <p:nvPr/>
        </p:nvSpPr>
        <p:spPr bwMode="gray">
          <a:xfrm>
            <a:off x="4641852" y="4244558"/>
            <a:ext cx="1394133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7,000</a:t>
            </a:r>
            <a:endParaRPr lang="en-US" sz="1200" b="1" dirty="0"/>
          </a:p>
        </p:txBody>
      </p:sp>
      <p:sp>
        <p:nvSpPr>
          <p:cNvPr id="67" name="Rectangle 66"/>
          <p:cNvSpPr/>
          <p:nvPr/>
        </p:nvSpPr>
        <p:spPr>
          <a:xfrm>
            <a:off x="7246783" y="4223675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  <p:sp>
        <p:nvSpPr>
          <p:cNvPr id="68" name="Rounded Rectangle 67"/>
          <p:cNvSpPr/>
          <p:nvPr/>
        </p:nvSpPr>
        <p:spPr bwMode="gray">
          <a:xfrm>
            <a:off x="4641852" y="4614941"/>
            <a:ext cx="1254720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6,000</a:t>
            </a:r>
            <a:endParaRPr lang="en-US" sz="1200" b="1" dirty="0"/>
          </a:p>
        </p:txBody>
      </p:sp>
      <p:sp>
        <p:nvSpPr>
          <p:cNvPr id="69" name="Rectangle 68"/>
          <p:cNvSpPr/>
          <p:nvPr/>
        </p:nvSpPr>
        <p:spPr>
          <a:xfrm>
            <a:off x="7246783" y="4594058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  <p:sp>
        <p:nvSpPr>
          <p:cNvPr id="70" name="Rounded Rectangle 69"/>
          <p:cNvSpPr/>
          <p:nvPr/>
        </p:nvSpPr>
        <p:spPr bwMode="gray">
          <a:xfrm>
            <a:off x="4641852" y="4985324"/>
            <a:ext cx="1115306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5,500</a:t>
            </a:r>
            <a:endParaRPr lang="en-US" sz="1200" b="1" dirty="0"/>
          </a:p>
        </p:txBody>
      </p:sp>
      <p:sp>
        <p:nvSpPr>
          <p:cNvPr id="72" name="Rectangle 71"/>
          <p:cNvSpPr/>
          <p:nvPr/>
        </p:nvSpPr>
        <p:spPr>
          <a:xfrm>
            <a:off x="7246783" y="4964441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  <p:sp>
        <p:nvSpPr>
          <p:cNvPr id="87" name="Rounded Rectangle 86"/>
          <p:cNvSpPr/>
          <p:nvPr/>
        </p:nvSpPr>
        <p:spPr bwMode="gray">
          <a:xfrm>
            <a:off x="4641852" y="5355707"/>
            <a:ext cx="975894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5,000</a:t>
            </a:r>
            <a:endParaRPr lang="en-US" sz="1200" b="1" dirty="0"/>
          </a:p>
        </p:txBody>
      </p:sp>
      <p:sp>
        <p:nvSpPr>
          <p:cNvPr id="88" name="Rectangle 87"/>
          <p:cNvSpPr/>
          <p:nvPr/>
        </p:nvSpPr>
        <p:spPr>
          <a:xfrm>
            <a:off x="7246783" y="5334825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 bwMode="gray">
          <a:xfrm>
            <a:off x="4645026" y="3834222"/>
            <a:ext cx="1858514" cy="1717903"/>
          </a:xfrm>
          <a:prstGeom prst="roundRect">
            <a:avLst>
              <a:gd name="adj" fmla="val 9621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 bwMode="gray">
          <a:xfrm>
            <a:off x="6616729" y="3823747"/>
            <a:ext cx="1862164" cy="1717903"/>
          </a:xfrm>
          <a:prstGeom prst="roundRect">
            <a:avLst>
              <a:gd name="adj" fmla="val 9621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 bwMode="gray">
          <a:xfrm>
            <a:off x="592083" y="3844697"/>
            <a:ext cx="1869940" cy="1717903"/>
          </a:xfrm>
          <a:prstGeom prst="roundRect">
            <a:avLst>
              <a:gd name="adj" fmla="val 9621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 bwMode="gray">
          <a:xfrm>
            <a:off x="2600298" y="3834222"/>
            <a:ext cx="1858161" cy="1717903"/>
          </a:xfrm>
          <a:prstGeom prst="roundRect">
            <a:avLst>
              <a:gd name="adj" fmla="val 9621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cs typeface="Arial" pitchFamily="34" charset="0"/>
            </a:endParaRPr>
          </a:p>
        </p:txBody>
      </p:sp>
      <p:cxnSp>
        <p:nvCxnSpPr>
          <p:cNvPr id="8" name="Shape 37"/>
          <p:cNvCxnSpPr/>
          <p:nvPr/>
        </p:nvCxnSpPr>
        <p:spPr bwMode="auto">
          <a:xfrm rot="16200000" flipH="1">
            <a:off x="5303346" y="1375951"/>
            <a:ext cx="544437" cy="200422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hape 37"/>
          <p:cNvCxnSpPr/>
          <p:nvPr/>
        </p:nvCxnSpPr>
        <p:spPr bwMode="auto">
          <a:xfrm rot="5400000">
            <a:off x="3334915" y="1411740"/>
            <a:ext cx="544437" cy="193264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hape 37"/>
          <p:cNvCxnSpPr/>
          <p:nvPr/>
        </p:nvCxnSpPr>
        <p:spPr bwMode="auto">
          <a:xfrm>
            <a:off x="5477256" y="1858379"/>
            <a:ext cx="301752" cy="1588"/>
          </a:xfrm>
          <a:prstGeom prst="bentConnector3">
            <a:avLst>
              <a:gd name="adj1" fmla="val 9848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hape 37"/>
          <p:cNvCxnSpPr/>
          <p:nvPr/>
        </p:nvCxnSpPr>
        <p:spPr bwMode="auto">
          <a:xfrm rot="16200000" flipH="1">
            <a:off x="6786991" y="2870439"/>
            <a:ext cx="600832" cy="101946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hape 37"/>
          <p:cNvCxnSpPr/>
          <p:nvPr/>
        </p:nvCxnSpPr>
        <p:spPr bwMode="auto">
          <a:xfrm rot="5400000">
            <a:off x="5780543" y="2883455"/>
            <a:ext cx="600832" cy="99343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hape 37"/>
          <p:cNvCxnSpPr/>
          <p:nvPr/>
        </p:nvCxnSpPr>
        <p:spPr bwMode="auto">
          <a:xfrm rot="16200000" flipH="1">
            <a:off x="2778667" y="2941900"/>
            <a:ext cx="614676" cy="89038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hape 37"/>
          <p:cNvCxnSpPr/>
          <p:nvPr/>
        </p:nvCxnSpPr>
        <p:spPr bwMode="auto">
          <a:xfrm rot="5400000">
            <a:off x="1776557" y="2830175"/>
            <a:ext cx="614676" cy="111383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 bwMode="invGray">
          <a:xfrm>
            <a:off x="3688080" y="1648067"/>
            <a:ext cx="1789483" cy="429476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tiêu đề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 bwMode="gray">
          <a:xfrm>
            <a:off x="5678117" y="2678477"/>
            <a:ext cx="1789483" cy="42947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cs typeface="Arial" pitchFamily="34" charset="0"/>
              </a:rPr>
              <a:t>Thêm tiêu đề</a:t>
            </a:r>
            <a:endParaRPr lang="en-US" b="1" dirty="0" smtClean="0"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 bwMode="gray">
          <a:xfrm>
            <a:off x="5790303" y="1678381"/>
            <a:ext cx="1789483" cy="42544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mtClean="0">
                <a:cs typeface="Arial" pitchFamily="34" charset="0"/>
              </a:rPr>
              <a:t>Thêm tiêu đề</a:t>
            </a:r>
            <a:endParaRPr lang="en-US" dirty="0" smtClean="0"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 bwMode="gray">
          <a:xfrm>
            <a:off x="1752600" y="2678477"/>
            <a:ext cx="1789483" cy="42947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cs typeface="Arial" pitchFamily="34" charset="0"/>
              </a:rPr>
              <a:t>Thêm tiêu đề</a:t>
            </a:r>
            <a:endParaRPr lang="en-US" b="1" dirty="0" smtClean="0"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 bwMode="gray">
          <a:xfrm>
            <a:off x="779751" y="3680588"/>
            <a:ext cx="1503166" cy="357897"/>
          </a:xfrm>
          <a:prstGeom prst="roundRect">
            <a:avLst>
              <a:gd name="adj" fmla="val 50000"/>
            </a:avLst>
          </a:prstGeom>
          <a:ln w="19050">
            <a:solidFill>
              <a:srgbClr val="FFFFFF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tiêu đề</a:t>
            </a:r>
            <a:endParaRPr 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 bwMode="gray">
          <a:xfrm>
            <a:off x="2783971" y="3680588"/>
            <a:ext cx="1503166" cy="357897"/>
          </a:xfrm>
          <a:prstGeom prst="roundRect">
            <a:avLst>
              <a:gd name="adj" fmla="val 50000"/>
            </a:avLst>
          </a:prstGeom>
          <a:ln w="19050">
            <a:solidFill>
              <a:srgbClr val="FFFFFF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tiêu đề</a:t>
            </a:r>
            <a:endParaRPr 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1" name="Rounded Rectangle 20"/>
          <p:cNvSpPr/>
          <p:nvPr/>
        </p:nvSpPr>
        <p:spPr bwMode="gray">
          <a:xfrm>
            <a:off x="4788192" y="3651956"/>
            <a:ext cx="1574745" cy="357897"/>
          </a:xfrm>
          <a:prstGeom prst="roundRect">
            <a:avLst>
              <a:gd name="adj" fmla="val 50000"/>
            </a:avLst>
          </a:prstGeom>
          <a:ln w="19050">
            <a:solidFill>
              <a:srgbClr val="FFFFFF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tiêu đề</a:t>
            </a:r>
            <a:endParaRPr 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2" name="Rounded Rectangle 21"/>
          <p:cNvSpPr/>
          <p:nvPr/>
        </p:nvSpPr>
        <p:spPr bwMode="gray">
          <a:xfrm>
            <a:off x="6781676" y="3648377"/>
            <a:ext cx="1574745" cy="357897"/>
          </a:xfrm>
          <a:prstGeom prst="roundRect">
            <a:avLst>
              <a:gd name="adj" fmla="val 50000"/>
            </a:avLst>
          </a:prstGeom>
          <a:ln w="19050">
            <a:solidFill>
              <a:srgbClr val="FFFFFF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tiêu đề</a:t>
            </a:r>
            <a:endParaRPr 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6" name="Rounded Rectangle 25"/>
          <p:cNvSpPr/>
          <p:nvPr/>
        </p:nvSpPr>
        <p:spPr bwMode="gray">
          <a:xfrm>
            <a:off x="2743456" y="4206192"/>
            <a:ext cx="1560856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 bwMode="gray">
          <a:xfrm>
            <a:off x="2743456" y="4635667"/>
            <a:ext cx="1560856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 bwMode="gray">
          <a:xfrm>
            <a:off x="2743456" y="5065143"/>
            <a:ext cx="1560856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9" name="Rounded Rectangle 28"/>
          <p:cNvSpPr/>
          <p:nvPr/>
        </p:nvSpPr>
        <p:spPr bwMode="gray">
          <a:xfrm>
            <a:off x="4779455" y="4206192"/>
            <a:ext cx="1561152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0" name="Rounded Rectangle 29"/>
          <p:cNvSpPr/>
          <p:nvPr/>
        </p:nvSpPr>
        <p:spPr bwMode="gray">
          <a:xfrm>
            <a:off x="4779455" y="4635667"/>
            <a:ext cx="1561152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1" name="Rounded Rectangle 30"/>
          <p:cNvSpPr/>
          <p:nvPr/>
        </p:nvSpPr>
        <p:spPr bwMode="gray">
          <a:xfrm>
            <a:off x="4779455" y="5065143"/>
            <a:ext cx="1561152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2" name="Rounded Rectangle 31"/>
          <p:cNvSpPr/>
          <p:nvPr/>
        </p:nvSpPr>
        <p:spPr bwMode="gray">
          <a:xfrm>
            <a:off x="6762785" y="4232623"/>
            <a:ext cx="1564218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3" name="Rounded Rectangle 32"/>
          <p:cNvSpPr/>
          <p:nvPr/>
        </p:nvSpPr>
        <p:spPr bwMode="gray">
          <a:xfrm>
            <a:off x="6762785" y="4635667"/>
            <a:ext cx="1564218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4" name="Rounded Rectangle 33"/>
          <p:cNvSpPr/>
          <p:nvPr/>
        </p:nvSpPr>
        <p:spPr bwMode="gray">
          <a:xfrm>
            <a:off x="6762785" y="5065143"/>
            <a:ext cx="1564218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87473" y="5754469"/>
            <a:ext cx="57325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lt"/>
              </a:rPr>
              <a:t>This design used “Theme Color” which is changed according to the theme to be used.</a:t>
            </a:r>
            <a:endParaRPr lang="en-US" b="1" dirty="0">
              <a:latin typeface="+mn-lt"/>
            </a:endParaRPr>
          </a:p>
        </p:txBody>
      </p:sp>
      <p:sp>
        <p:nvSpPr>
          <p:cNvPr id="23" name="Rounded Rectangle 22"/>
          <p:cNvSpPr/>
          <p:nvPr/>
        </p:nvSpPr>
        <p:spPr bwMode="gray">
          <a:xfrm>
            <a:off x="735242" y="4206192"/>
            <a:ext cx="1570750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 bwMode="gray">
          <a:xfrm>
            <a:off x="735242" y="4635667"/>
            <a:ext cx="1570750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5" name="Rounded Rectangle 24"/>
          <p:cNvSpPr/>
          <p:nvPr/>
        </p:nvSpPr>
        <p:spPr bwMode="gray">
          <a:xfrm>
            <a:off x="735242" y="5065143"/>
            <a:ext cx="1570750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114800" y="5622925"/>
            <a:ext cx="4533900" cy="396875"/>
          </a:xfrm>
        </p:spPr>
        <p:txBody>
          <a:bodyPr/>
          <a:lstStyle/>
          <a:p>
            <a:r>
              <a:rPr lang="en-US" sz="2000" smtClean="0"/>
              <a:t>Thêm tiêu đề</a:t>
            </a:r>
            <a:endParaRPr lang="en-US" sz="2000" dirty="0"/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2628900" y="4648200"/>
            <a:ext cx="6172200" cy="990599"/>
          </a:xfrm>
        </p:spPr>
        <p:txBody>
          <a:bodyPr>
            <a:noAutofit/>
          </a:bodyPr>
          <a:lstStyle/>
          <a:p>
            <a:r>
              <a:rPr lang="vi-VN" sz="6600" smtClean="0">
                <a:gradFill>
                  <a:gsLst>
                    <a:gs pos="0">
                      <a:schemeClr val="tx2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0" scaled="1"/>
                </a:gradFill>
              </a:rPr>
              <a:t>Cảm ơn</a:t>
            </a:r>
            <a:endParaRPr lang="en-US" sz="6600" dirty="0">
              <a:gradFill>
                <a:gsLst>
                  <a:gs pos="0">
                    <a:schemeClr val="tx2"/>
                  </a:gs>
                  <a:gs pos="100000">
                    <a:schemeClr val="tx2">
                      <a:lumMod val="60000"/>
                      <a:lumOff val="40000"/>
                    </a:schemeClr>
                  </a:gs>
                </a:gsLst>
                <a:lin ang="0" scaled="1"/>
              </a:gradFill>
            </a:endParaRPr>
          </a:p>
        </p:txBody>
      </p:sp>
      <p:sp>
        <p:nvSpPr>
          <p:cNvPr id="5" name="Text Box 366"/>
          <p:cNvSpPr txBox="1">
            <a:spLocks noChangeArrowheads="1"/>
          </p:cNvSpPr>
          <p:nvPr/>
        </p:nvSpPr>
        <p:spPr bwMode="auto">
          <a:xfrm>
            <a:off x="7497763" y="304800"/>
            <a:ext cx="13033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>
                <a:solidFill>
                  <a:srgbClr val="FFFFFF"/>
                </a:solidFill>
                <a:latin typeface="Arial Black" pitchFamily="34" charset="0"/>
              </a:rPr>
              <a:t>L/O/G/O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Custom 548">
      <a:dk1>
        <a:sysClr val="windowText" lastClr="000000"/>
      </a:dk1>
      <a:lt1>
        <a:sysClr val="window" lastClr="FFFFFF"/>
      </a:lt1>
      <a:dk2>
        <a:srgbClr val="2A3D1B"/>
      </a:dk2>
      <a:lt2>
        <a:srgbClr val="FEFAC9"/>
      </a:lt2>
      <a:accent1>
        <a:srgbClr val="8AB899"/>
      </a:accent1>
      <a:accent2>
        <a:srgbClr val="F19627"/>
      </a:accent2>
      <a:accent3>
        <a:srgbClr val="E1B119"/>
      </a:accent3>
      <a:accent4>
        <a:srgbClr val="C47690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 Theme">
      <a:majorFont>
        <a:latin typeface="Candar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71B8FF"/>
        </a:accent1>
        <a:accent2>
          <a:srgbClr val="A3A3FF"/>
        </a:accent2>
        <a:accent3>
          <a:srgbClr val="FFFFFF"/>
        </a:accent3>
        <a:accent4>
          <a:srgbClr val="000000"/>
        </a:accent4>
        <a:accent5>
          <a:srgbClr val="BBD8FF"/>
        </a:accent5>
        <a:accent6>
          <a:srgbClr val="9393E7"/>
        </a:accent6>
        <a:hlink>
          <a:srgbClr val="72C3E0"/>
        </a:hlink>
        <a:folHlink>
          <a:srgbClr val="C58AF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9CBC8"/>
        </a:accent1>
        <a:accent2>
          <a:srgbClr val="6BCB82"/>
        </a:accent2>
        <a:accent3>
          <a:srgbClr val="FFFFFF"/>
        </a:accent3>
        <a:accent4>
          <a:srgbClr val="000000"/>
        </a:accent4>
        <a:accent5>
          <a:srgbClr val="B5E2E0"/>
        </a:accent5>
        <a:accent6>
          <a:srgbClr val="60B875"/>
        </a:accent6>
        <a:hlink>
          <a:srgbClr val="9EC460"/>
        </a:hlink>
        <a:folHlink>
          <a:srgbClr val="D1CE4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</TotalTime>
  <Words>1124</Words>
  <Application>Microsoft Office PowerPoint</Application>
  <PresentationFormat>On-screen Show (4:3)</PresentationFormat>
  <Paragraphs>346</Paragraphs>
  <Slides>20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Arial Black</vt:lpstr>
      <vt:lpstr>Calibri</vt:lpstr>
      <vt:lpstr>Candara</vt:lpstr>
      <vt:lpstr>Corbel</vt:lpstr>
      <vt:lpstr>Wingdings</vt:lpstr>
      <vt:lpstr>Default Design</vt:lpstr>
      <vt:lpstr>Thêm tiêu đề</vt:lpstr>
      <vt:lpstr>Thêm tiêu đề</vt:lpstr>
      <vt:lpstr>Thêm tiêu đề</vt:lpstr>
      <vt:lpstr>Thêm văn bản </vt:lpstr>
      <vt:lpstr>Thêm tiêu đề</vt:lpstr>
      <vt:lpstr>Thêm văn bản </vt:lpstr>
      <vt:lpstr>Thêm văn bản </vt:lpstr>
      <vt:lpstr>Thêm tiêu đề</vt:lpstr>
      <vt:lpstr>Thêm tiêu đề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Thêm tiêu đề</vt:lpstr>
      <vt:lpstr>Thêm tiêu đề</vt:lpstr>
      <vt:lpstr>Thêm văn bản </vt:lpstr>
      <vt:lpstr>Thêm tiêu đề</vt:lpstr>
      <vt:lpstr>Cảm ơn</vt:lpstr>
    </vt:vector>
  </TitlesOfParts>
  <Company>Guild Design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www.themegallery.com</dc:creator>
  <cp:lastModifiedBy>User</cp:lastModifiedBy>
  <cp:revision>28</cp:revision>
  <dcterms:created xsi:type="dcterms:W3CDTF">2009-02-06T02:43:41Z</dcterms:created>
  <dcterms:modified xsi:type="dcterms:W3CDTF">2016-03-14T06:46:13Z</dcterms:modified>
</cp:coreProperties>
</file>