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0"/>
      <c:rotY val="10"/>
      <c:depthPercent val="100"/>
      <c:rAngAx val="1"/>
    </c:view3D>
    <c:floor>
      <c:thickness val="0"/>
      <c:spPr>
        <a:noFill/>
        <a:ln>
          <a:noFill/>
        </a:ln>
      </c:spPr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8448853432794879"/>
          <c:y val="3.6988487234550234E-2"/>
          <c:w val="0.80673953584749269"/>
          <c:h val="0.81008202099737536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gradFill rotWithShape="1">
              <a:gsLst>
                <a:gs pos="0">
                  <a:schemeClr val="accent6">
                    <a:tint val="92000"/>
                    <a:satMod val="170000"/>
                  </a:schemeClr>
                </a:gs>
                <a:gs pos="15000">
                  <a:schemeClr val="accent6">
                    <a:tint val="92000"/>
                    <a:shade val="99000"/>
                    <a:satMod val="170000"/>
                  </a:schemeClr>
                </a:gs>
                <a:gs pos="62000">
                  <a:schemeClr val="accent6">
                    <a:tint val="96000"/>
                    <a:shade val="80000"/>
                    <a:satMod val="170000"/>
                  </a:schemeClr>
                </a:gs>
                <a:gs pos="97000">
                  <a:schemeClr val="accent6">
                    <a:tint val="98000"/>
                    <a:shade val="63000"/>
                    <a:satMod val="170000"/>
                  </a:schemeClr>
                </a:gs>
                <a:gs pos="100000">
                  <a:schemeClr val="accent6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6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gradFill rotWithShape="1">
              <a:gsLst>
                <a:gs pos="0">
                  <a:schemeClr val="accent5">
                    <a:tint val="92000"/>
                    <a:satMod val="170000"/>
                  </a:schemeClr>
                </a:gs>
                <a:gs pos="15000">
                  <a:schemeClr val="accent5">
                    <a:tint val="92000"/>
                    <a:shade val="99000"/>
                    <a:satMod val="170000"/>
                  </a:schemeClr>
                </a:gs>
                <a:gs pos="62000">
                  <a:schemeClr val="accent5">
                    <a:tint val="96000"/>
                    <a:shade val="80000"/>
                    <a:satMod val="170000"/>
                  </a:schemeClr>
                </a:gs>
                <a:gs pos="97000">
                  <a:schemeClr val="accent5">
                    <a:tint val="98000"/>
                    <a:shade val="63000"/>
                    <a:satMod val="170000"/>
                  </a:schemeClr>
                </a:gs>
                <a:gs pos="100000">
                  <a:schemeClr val="accent5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5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tint val="92000"/>
                    <a:satMod val="170000"/>
                  </a:schemeClr>
                </a:gs>
                <a:gs pos="15000">
                  <a:schemeClr val="accent4">
                    <a:tint val="92000"/>
                    <a:shade val="99000"/>
                    <a:satMod val="170000"/>
                  </a:schemeClr>
                </a:gs>
                <a:gs pos="62000">
                  <a:schemeClr val="accent4">
                    <a:tint val="96000"/>
                    <a:shade val="80000"/>
                    <a:satMod val="170000"/>
                  </a:schemeClr>
                </a:gs>
                <a:gs pos="97000">
                  <a:schemeClr val="accent4">
                    <a:tint val="98000"/>
                    <a:shade val="63000"/>
                    <a:satMod val="170000"/>
                  </a:schemeClr>
                </a:gs>
                <a:gs pos="100000">
                  <a:schemeClr val="accent4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4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4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92000"/>
                    <a:satMod val="170000"/>
                  </a:schemeClr>
                </a:gs>
                <a:gs pos="15000">
                  <a:schemeClr val="accent3">
                    <a:tint val="92000"/>
                    <a:shade val="99000"/>
                    <a:satMod val="170000"/>
                  </a:schemeClr>
                </a:gs>
                <a:gs pos="62000">
                  <a:schemeClr val="accent3">
                    <a:tint val="96000"/>
                    <a:shade val="80000"/>
                    <a:satMod val="170000"/>
                  </a:schemeClr>
                </a:gs>
                <a:gs pos="97000">
                  <a:schemeClr val="accent3">
                    <a:tint val="98000"/>
                    <a:shade val="63000"/>
                    <a:satMod val="170000"/>
                  </a:schemeClr>
                </a:gs>
                <a:gs pos="100000">
                  <a:schemeClr val="accent3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3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20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Series 5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2000"/>
                    <a:satMod val="170000"/>
                  </a:schemeClr>
                </a:gs>
                <a:gs pos="15000">
                  <a:schemeClr val="accent2">
                    <a:tint val="92000"/>
                    <a:shade val="99000"/>
                    <a:satMod val="170000"/>
                  </a:schemeClr>
                </a:gs>
                <a:gs pos="62000">
                  <a:schemeClr val="accent2">
                    <a:tint val="96000"/>
                    <a:shade val="80000"/>
                    <a:satMod val="170000"/>
                  </a:schemeClr>
                </a:gs>
                <a:gs pos="97000">
                  <a:schemeClr val="accent2">
                    <a:tint val="98000"/>
                    <a:shade val="63000"/>
                    <a:satMod val="170000"/>
                  </a:schemeClr>
                </a:gs>
                <a:gs pos="100000">
                  <a:schemeClr val="accent2">
                    <a:shade val="62000"/>
                    <a:satMod val="170000"/>
                  </a:schemeClr>
                </a:gs>
              </a:gsLst>
              <a:path path="circle">
                <a:fillToRect l="50000" t="50000" r="50000" b="50000"/>
              </a:path>
            </a:gradFill>
            <a:ln>
              <a:noFill/>
            </a:ln>
            <a:effectLst>
              <a:outerShdw blurRad="63500" dist="25400" dir="5400000" rotWithShape="0">
                <a:srgbClr val="000000">
                  <a:alpha val="43137"/>
                </a:srgbClr>
              </a:outerShdw>
            </a:effectLst>
            <a:scene3d>
              <a:camera prst="orthographicFront" fov="0">
                <a:rot lat="0" lon="0" rev="0"/>
              </a:camera>
              <a:lightRig rig="brightRoom" dir="tl">
                <a:rot lat="0" lon="0" rev="5400000"/>
              </a:lightRig>
            </a:scene3d>
            <a:sp3d contourW="12700">
              <a:bevelT w="25400" h="50800" prst="angle"/>
              <a:contourClr>
                <a:schemeClr val="accent2"/>
              </a:contourClr>
            </a:sp3d>
          </c:spPr>
          <c:invertIfNegative val="0"/>
          <c:cat>
            <c:strRef>
              <c:f>Sheet1!$A$2</c:f>
              <c:strCache>
                <c:ptCount val="1"/>
                <c:pt idx="0">
                  <c:v>Category 1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7"/>
        <c:gapDepth val="382"/>
        <c:shape val="cylinder"/>
        <c:axId val="238208448"/>
        <c:axId val="259093904"/>
        <c:axId val="0"/>
      </c:bar3DChart>
      <c:catAx>
        <c:axId val="23820844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low"/>
        <c:txPr>
          <a:bodyPr/>
          <a:lstStyle/>
          <a:p>
            <a:pPr>
              <a:defRPr sz="1600"/>
            </a:pPr>
            <a:endParaRPr lang="vi-VN"/>
          </a:p>
        </c:txPr>
        <c:crossAx val="259093904"/>
        <c:crosses val="autoZero"/>
        <c:auto val="1"/>
        <c:lblAlgn val="ctr"/>
        <c:lblOffset val="50"/>
        <c:noMultiLvlLbl val="0"/>
      </c:catAx>
      <c:valAx>
        <c:axId val="259093904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/>
            </a:pPr>
            <a:endParaRPr lang="vi-VN"/>
          </a:p>
        </c:txPr>
        <c:crossAx val="2382084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25"/>
      <c:hPercent val="80"/>
      <c:rotY val="29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6190476190476197E-2"/>
          <c:y val="0.16306954436450838"/>
          <c:w val="0.8476190476190677"/>
          <c:h val="0.6738609112710009"/>
        </c:manualLayout>
      </c:layout>
      <c:pie3DChart>
        <c:varyColors val="1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explosion val="3"/>
          <c:dLbls>
            <c:dLbl>
              <c:idx val="0"/>
              <c:layout>
                <c:manualLayout>
                  <c:x val="0.15128891803405164"/>
                  <c:y val="5.7579817448192107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2.0329934605674792E-2"/>
                  <c:y val="0.14103372871161307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0.16114425684542738"/>
                  <c:y val="-0.24996074631657195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4988379514410091"/>
                  <c:y val="-0.17560046141016444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numFmt formatCode="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rgbClr val="FFFFFF"/>
                    </a:solidFill>
                  </a:defRPr>
                </a:pPr>
                <a:endParaRPr lang="vi-VN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45</c:v>
                </c:pt>
                <c:pt idx="3">
                  <c:v>25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West</c:v>
                </c:pt>
              </c:strCache>
            </c:strRef>
          </c:tx>
          <c:explosion val="3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30.6</c:v>
                </c:pt>
                <c:pt idx="1">
                  <c:v>38.6</c:v>
                </c:pt>
                <c:pt idx="2">
                  <c:v>34.6</c:v>
                </c:pt>
                <c:pt idx="3">
                  <c:v>31.6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North</c:v>
                </c:pt>
              </c:strCache>
            </c:strRef>
          </c:tx>
          <c:explosion val="3"/>
          <c:dLbls>
            <c:numFmt formatCode="0%" sourceLinked="0"/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Sheet1!$B$1:$E$1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45.9</c:v>
                </c:pt>
                <c:pt idx="1">
                  <c:v>46.9</c:v>
                </c:pt>
                <c:pt idx="2">
                  <c:v>45</c:v>
                </c:pt>
                <c:pt idx="3">
                  <c:v>43.9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vi-V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C6C71D-C2D2-4F7D-99EA-1737531F7A72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6E1272-BF71-4699-ABF3-51F81DB2BDA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8186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35422-A857-483B-827D-B6DF2DDF3C56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970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3391D1-E506-40AF-B98E-003725CDD9E3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6468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50A3C2-C4A2-41DD-86C6-57DBABB96243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7030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256B1-7D63-4323-9F4B-9E2C7793B3F7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57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-79375" y="225425"/>
            <a:ext cx="9248775" cy="6654800"/>
            <a:chOff x="-79375" y="225425"/>
            <a:chExt cx="9248775" cy="6654800"/>
          </a:xfrm>
        </p:grpSpPr>
        <p:sp>
          <p:nvSpPr>
            <p:cNvPr id="8" name="Rectangle 15"/>
            <p:cNvSpPr>
              <a:spLocks noChangeArrowheads="1"/>
            </p:cNvSpPr>
            <p:nvPr/>
          </p:nvSpPr>
          <p:spPr bwMode="gray">
            <a:xfrm>
              <a:off x="3175" y="1600200"/>
              <a:ext cx="9136063" cy="2711450"/>
            </a:xfrm>
            <a:prstGeom prst="rect">
              <a:avLst/>
            </a:prstGeom>
            <a:gradFill rotWithShape="1">
              <a:gsLst>
                <a:gs pos="0">
                  <a:schemeClr val="accent2">
                    <a:gamma/>
                    <a:tint val="0"/>
                    <a:invGamma/>
                    <a:alpha val="0"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Rectangle 16"/>
            <p:cNvSpPr>
              <a:spLocks noChangeArrowheads="1"/>
            </p:cNvSpPr>
            <p:nvPr/>
          </p:nvSpPr>
          <p:spPr bwMode="gray">
            <a:xfrm>
              <a:off x="-3175" y="4303713"/>
              <a:ext cx="9151938" cy="2571750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folHlink"/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US"/>
            </a:p>
          </p:txBody>
        </p:sp>
        <p:pic>
          <p:nvPicPr>
            <p:cNvPr id="10" name="Picture 3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gray">
            <a:xfrm>
              <a:off x="0" y="3471863"/>
              <a:ext cx="9169400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Freeform 18"/>
            <p:cNvSpPr>
              <a:spLocks/>
            </p:cNvSpPr>
            <p:nvPr/>
          </p:nvSpPr>
          <p:spPr bwMode="gray">
            <a:xfrm>
              <a:off x="-79375" y="5033963"/>
              <a:ext cx="4760913" cy="1095375"/>
            </a:xfrm>
            <a:custGeom>
              <a:avLst/>
              <a:gdLst/>
              <a:ahLst/>
              <a:cxnLst>
                <a:cxn ang="0">
                  <a:pos x="262" y="47"/>
                </a:cxn>
                <a:cxn ang="0">
                  <a:pos x="146" y="525"/>
                </a:cxn>
                <a:cxn ang="0">
                  <a:pos x="1136" y="682"/>
                </a:cxn>
                <a:cxn ang="0">
                  <a:pos x="1874" y="477"/>
                </a:cxn>
                <a:cxn ang="0">
                  <a:pos x="2546" y="429"/>
                </a:cxn>
                <a:cxn ang="0">
                  <a:pos x="2983" y="186"/>
                </a:cxn>
                <a:cxn ang="0">
                  <a:pos x="2659" y="40"/>
                </a:cxn>
                <a:cxn ang="0">
                  <a:pos x="2016" y="106"/>
                </a:cxn>
                <a:cxn ang="0">
                  <a:pos x="984" y="86"/>
                </a:cxn>
                <a:cxn ang="0">
                  <a:pos x="262" y="47"/>
                </a:cxn>
              </a:cxnLst>
              <a:rect l="0" t="0" r="r" b="b"/>
              <a:pathLst>
                <a:path w="2999" h="690">
                  <a:moveTo>
                    <a:pt x="262" y="47"/>
                  </a:moveTo>
                  <a:cubicBezTo>
                    <a:pt x="116" y="94"/>
                    <a:pt x="0" y="419"/>
                    <a:pt x="146" y="525"/>
                  </a:cubicBezTo>
                  <a:cubicBezTo>
                    <a:pt x="292" y="631"/>
                    <a:pt x="848" y="690"/>
                    <a:pt x="1136" y="682"/>
                  </a:cubicBezTo>
                  <a:cubicBezTo>
                    <a:pt x="1424" y="674"/>
                    <a:pt x="1618" y="549"/>
                    <a:pt x="1874" y="477"/>
                  </a:cubicBezTo>
                  <a:cubicBezTo>
                    <a:pt x="2130" y="405"/>
                    <a:pt x="2330" y="485"/>
                    <a:pt x="2546" y="429"/>
                  </a:cubicBezTo>
                  <a:cubicBezTo>
                    <a:pt x="2762" y="373"/>
                    <a:pt x="2999" y="274"/>
                    <a:pt x="2983" y="186"/>
                  </a:cubicBezTo>
                  <a:cubicBezTo>
                    <a:pt x="2967" y="98"/>
                    <a:pt x="2899" y="72"/>
                    <a:pt x="2659" y="40"/>
                  </a:cubicBezTo>
                  <a:cubicBezTo>
                    <a:pt x="2419" y="8"/>
                    <a:pt x="2314" y="101"/>
                    <a:pt x="2016" y="106"/>
                  </a:cubicBezTo>
                  <a:cubicBezTo>
                    <a:pt x="1718" y="111"/>
                    <a:pt x="1277" y="68"/>
                    <a:pt x="984" y="86"/>
                  </a:cubicBezTo>
                  <a:cubicBezTo>
                    <a:pt x="691" y="104"/>
                    <a:pt x="408" y="0"/>
                    <a:pt x="262" y="47"/>
                  </a:cubicBezTo>
                  <a:close/>
                </a:path>
              </a:pathLst>
            </a:custGeom>
            <a:solidFill>
              <a:schemeClr val="accent2">
                <a:alpha val="14999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Freeform 19"/>
            <p:cNvSpPr>
              <a:spLocks/>
            </p:cNvSpPr>
            <p:nvPr/>
          </p:nvSpPr>
          <p:spPr bwMode="gray">
            <a:xfrm>
              <a:off x="76200" y="5181600"/>
              <a:ext cx="3333750" cy="768350"/>
            </a:xfrm>
            <a:custGeom>
              <a:avLst/>
              <a:gdLst/>
              <a:ahLst/>
              <a:cxnLst>
                <a:cxn ang="0">
                  <a:pos x="262" y="47"/>
                </a:cxn>
                <a:cxn ang="0">
                  <a:pos x="146" y="525"/>
                </a:cxn>
                <a:cxn ang="0">
                  <a:pos x="1136" y="682"/>
                </a:cxn>
                <a:cxn ang="0">
                  <a:pos x="1874" y="477"/>
                </a:cxn>
                <a:cxn ang="0">
                  <a:pos x="2546" y="429"/>
                </a:cxn>
                <a:cxn ang="0">
                  <a:pos x="2983" y="186"/>
                </a:cxn>
                <a:cxn ang="0">
                  <a:pos x="2659" y="40"/>
                </a:cxn>
                <a:cxn ang="0">
                  <a:pos x="2016" y="106"/>
                </a:cxn>
                <a:cxn ang="0">
                  <a:pos x="984" y="86"/>
                </a:cxn>
                <a:cxn ang="0">
                  <a:pos x="262" y="47"/>
                </a:cxn>
              </a:cxnLst>
              <a:rect l="0" t="0" r="r" b="b"/>
              <a:pathLst>
                <a:path w="2999" h="690">
                  <a:moveTo>
                    <a:pt x="262" y="47"/>
                  </a:moveTo>
                  <a:cubicBezTo>
                    <a:pt x="116" y="94"/>
                    <a:pt x="0" y="419"/>
                    <a:pt x="146" y="525"/>
                  </a:cubicBezTo>
                  <a:cubicBezTo>
                    <a:pt x="292" y="631"/>
                    <a:pt x="848" y="690"/>
                    <a:pt x="1136" y="682"/>
                  </a:cubicBezTo>
                  <a:cubicBezTo>
                    <a:pt x="1424" y="674"/>
                    <a:pt x="1618" y="549"/>
                    <a:pt x="1874" y="477"/>
                  </a:cubicBezTo>
                  <a:cubicBezTo>
                    <a:pt x="2130" y="405"/>
                    <a:pt x="2330" y="485"/>
                    <a:pt x="2546" y="429"/>
                  </a:cubicBezTo>
                  <a:cubicBezTo>
                    <a:pt x="2762" y="373"/>
                    <a:pt x="2999" y="274"/>
                    <a:pt x="2983" y="186"/>
                  </a:cubicBezTo>
                  <a:cubicBezTo>
                    <a:pt x="2967" y="98"/>
                    <a:pt x="2899" y="72"/>
                    <a:pt x="2659" y="40"/>
                  </a:cubicBezTo>
                  <a:cubicBezTo>
                    <a:pt x="2419" y="8"/>
                    <a:pt x="2314" y="101"/>
                    <a:pt x="2016" y="106"/>
                  </a:cubicBezTo>
                  <a:cubicBezTo>
                    <a:pt x="1718" y="111"/>
                    <a:pt x="1277" y="68"/>
                    <a:pt x="984" y="86"/>
                  </a:cubicBezTo>
                  <a:cubicBezTo>
                    <a:pt x="691" y="104"/>
                    <a:pt x="408" y="0"/>
                    <a:pt x="262" y="47"/>
                  </a:cubicBezTo>
                  <a:close/>
                </a:path>
              </a:pathLst>
            </a:custGeom>
            <a:solidFill>
              <a:schemeClr val="accent2">
                <a:alpha val="3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pic>
          <p:nvPicPr>
            <p:cNvPr id="13" name="Picture 20" descr="pen01"/>
            <p:cNvPicPr>
              <a:picLocks noChangeAspect="1" noChangeArrowheads="1"/>
            </p:cNvPicPr>
            <p:nvPr/>
          </p:nvPicPr>
          <p:blipFill>
            <a:blip r:embed="rId3" cstate="print"/>
            <a:srcRect l="23077"/>
            <a:stretch>
              <a:fillRect/>
            </a:stretch>
          </p:blipFill>
          <p:spPr bwMode="gray">
            <a:xfrm>
              <a:off x="0" y="1547813"/>
              <a:ext cx="1168400" cy="3533775"/>
            </a:xfrm>
            <a:prstGeom prst="rect">
              <a:avLst/>
            </a:prstGeom>
            <a:noFill/>
          </p:spPr>
        </p:pic>
        <p:pic>
          <p:nvPicPr>
            <p:cNvPr id="14" name="Picture 21" descr="book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gray">
            <a:xfrm>
              <a:off x="6931025" y="1916113"/>
              <a:ext cx="2047875" cy="3216275"/>
            </a:xfrm>
            <a:prstGeom prst="rect">
              <a:avLst/>
            </a:prstGeom>
            <a:noFill/>
          </p:spPr>
        </p:pic>
        <p:pic>
          <p:nvPicPr>
            <p:cNvPr id="15" name="Picture 24" descr="book0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gray">
            <a:xfrm>
              <a:off x="654050" y="3727450"/>
              <a:ext cx="3698875" cy="3130550"/>
            </a:xfrm>
            <a:prstGeom prst="rect">
              <a:avLst/>
            </a:prstGeom>
            <a:noFill/>
          </p:spPr>
        </p:pic>
        <p:pic>
          <p:nvPicPr>
            <p:cNvPr id="16" name="Picture 25" descr="pen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gray">
            <a:xfrm>
              <a:off x="1652588" y="2468563"/>
              <a:ext cx="952500" cy="1479550"/>
            </a:xfrm>
            <a:prstGeom prst="rect">
              <a:avLst/>
            </a:prstGeom>
            <a:noFill/>
          </p:spPr>
        </p:pic>
        <p:pic>
          <p:nvPicPr>
            <p:cNvPr id="17" name="Picture 26" descr="n1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gray">
            <a:xfrm rot="20929991" flipH="1">
              <a:off x="1998663" y="4465638"/>
              <a:ext cx="520700" cy="635000"/>
            </a:xfrm>
            <a:prstGeom prst="rect">
              <a:avLst/>
            </a:prstGeom>
            <a:noFill/>
          </p:spPr>
        </p:pic>
        <p:pic>
          <p:nvPicPr>
            <p:cNvPr id="18" name="Picture 27" descr="CNO27843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gray">
            <a:xfrm>
              <a:off x="3251200" y="3063875"/>
              <a:ext cx="5892800" cy="3816350"/>
            </a:xfrm>
            <a:prstGeom prst="rect">
              <a:avLst/>
            </a:prstGeom>
            <a:noFill/>
          </p:spPr>
        </p:pic>
        <p:pic>
          <p:nvPicPr>
            <p:cNvPr id="19" name="Picture 31" descr="1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 rot="277594">
              <a:off x="1116013" y="549275"/>
              <a:ext cx="568325" cy="549275"/>
            </a:xfrm>
            <a:prstGeom prst="rect">
              <a:avLst/>
            </a:prstGeom>
            <a:noFill/>
          </p:spPr>
        </p:pic>
        <p:pic>
          <p:nvPicPr>
            <p:cNvPr id="20" name="Picture 32" descr="1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 rot="1774609">
              <a:off x="7761288" y="241300"/>
              <a:ext cx="568325" cy="549275"/>
            </a:xfrm>
            <a:prstGeom prst="rect">
              <a:avLst/>
            </a:prstGeom>
            <a:noFill/>
          </p:spPr>
        </p:pic>
        <p:pic>
          <p:nvPicPr>
            <p:cNvPr id="21" name="Picture 33" descr="1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 rot="21016679">
              <a:off x="236538" y="225425"/>
              <a:ext cx="463550" cy="447675"/>
            </a:xfrm>
            <a:prstGeom prst="rect">
              <a:avLst/>
            </a:prstGeom>
            <a:noFill/>
          </p:spPr>
        </p:pic>
        <p:pic>
          <p:nvPicPr>
            <p:cNvPr id="22" name="Picture 34" descr="1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 rot="1376554">
              <a:off x="776288" y="4887913"/>
              <a:ext cx="366712" cy="354012"/>
            </a:xfrm>
            <a:prstGeom prst="rect">
              <a:avLst/>
            </a:prstGeom>
            <a:noFill/>
          </p:spPr>
        </p:pic>
        <p:pic>
          <p:nvPicPr>
            <p:cNvPr id="23" name="Picture 35" descr="1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 rot="20132825">
              <a:off x="2720975" y="3776663"/>
              <a:ext cx="396875" cy="381000"/>
            </a:xfrm>
            <a:prstGeom prst="rect">
              <a:avLst/>
            </a:prstGeom>
            <a:noFill/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66800"/>
            <a:ext cx="7772400" cy="990600"/>
          </a:xfrm>
        </p:spPr>
        <p:txBody>
          <a:bodyPr anchor="b">
            <a:normAutofit/>
          </a:bodyPr>
          <a:lstStyle>
            <a:lvl1pPr>
              <a:defRPr sz="4400" b="1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057400"/>
            <a:ext cx="6400800" cy="457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613525"/>
            <a:ext cx="2133600" cy="244475"/>
          </a:xfrm>
        </p:spPr>
        <p:txBody>
          <a:bodyPr/>
          <a:lstStyle/>
          <a:p>
            <a:fld id="{EE5BBDF1-3135-4EEB-B832-B952ABA1D2BC}" type="datetimeFigureOut">
              <a:rPr lang="en-US" smtClean="0"/>
              <a:pPr/>
              <a:t>3/14/2016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613525"/>
            <a:ext cx="2895600" cy="24447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162800" y="6613525"/>
            <a:ext cx="457200" cy="244475"/>
          </a:xfrm>
        </p:spPr>
        <p:txBody>
          <a:bodyPr/>
          <a:lstStyle>
            <a:lvl1pPr algn="l">
              <a:defRPr/>
            </a:lvl1pPr>
          </a:lstStyle>
          <a:p>
            <a:fld id="{A3125017-9009-4C73-848E-232856F56A68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BDF1-3135-4EEB-B832-B952ABA1D2BC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5017-9009-4C73-848E-232856F56A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6576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21574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BDF1-3135-4EEB-B832-B952ABA1D2BC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5017-9009-4C73-848E-232856F56A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BDF1-3135-4EEB-B832-B952ABA1D2BC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5017-9009-4C73-848E-232856F56A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BDF1-3135-4EEB-B832-B952ABA1D2BC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5017-9009-4C73-848E-232856F56A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BDF1-3135-4EEB-B832-B952ABA1D2BC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5017-9009-4C73-848E-232856F56A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BDF1-3135-4EEB-B832-B952ABA1D2BC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5017-9009-4C73-848E-232856F56A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BDF1-3135-4EEB-B832-B952ABA1D2BC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5017-9009-4C73-848E-232856F56A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BDF1-3135-4EEB-B832-B952ABA1D2BC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5017-9009-4C73-848E-232856F56A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BDF1-3135-4EEB-B832-B952ABA1D2BC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5017-9009-4C73-848E-232856F56A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5BBDF1-3135-4EEB-B832-B952ABA1D2BC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25017-9009-4C73-848E-232856F56A6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-4763" y="0"/>
            <a:ext cx="9169401" cy="1828800"/>
            <a:chOff x="-4763" y="0"/>
            <a:chExt cx="9169401" cy="1828800"/>
          </a:xfrm>
        </p:grpSpPr>
        <p:grpSp>
          <p:nvGrpSpPr>
            <p:cNvPr id="8" name="Group 15"/>
            <p:cNvGrpSpPr>
              <a:grpSpLocks/>
            </p:cNvGrpSpPr>
            <p:nvPr/>
          </p:nvGrpSpPr>
          <p:grpSpPr bwMode="ltGray">
            <a:xfrm>
              <a:off x="-4763" y="0"/>
              <a:ext cx="9144001" cy="1828800"/>
              <a:chOff x="0" y="0"/>
              <a:chExt cx="5760" cy="1265"/>
            </a:xfrm>
          </p:grpSpPr>
          <p:sp>
            <p:nvSpPr>
              <p:cNvPr id="13" name="Rectangle 16"/>
              <p:cNvSpPr>
                <a:spLocks noChangeArrowheads="1"/>
              </p:cNvSpPr>
              <p:nvPr userDrawn="1"/>
            </p:nvSpPr>
            <p:spPr bwMode="ltGray">
              <a:xfrm>
                <a:off x="0" y="0"/>
                <a:ext cx="5760" cy="636"/>
              </a:xfrm>
              <a:prstGeom prst="rect">
                <a:avLst/>
              </a:prstGeom>
              <a:gradFill rotWithShape="1">
                <a:gsLst>
                  <a:gs pos="0">
                    <a:schemeClr val="folHlink">
                      <a:alpha val="80000"/>
                    </a:schemeClr>
                  </a:gs>
                  <a:gs pos="100000">
                    <a:schemeClr val="accent2">
                      <a:alpha val="60001"/>
                    </a:schemeClr>
                  </a:gs>
                </a:gsLst>
                <a:lin ang="5400000" scaled="1"/>
              </a:gra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rot="10800000" wrap="none" anchor="ctr"/>
              <a:lstStyle/>
              <a:p>
                <a:endParaRPr lang="en-US"/>
              </a:p>
            </p:txBody>
          </p:sp>
          <p:sp>
            <p:nvSpPr>
              <p:cNvPr id="14" name="Rectangle 17"/>
              <p:cNvSpPr>
                <a:spLocks noChangeArrowheads="1"/>
              </p:cNvSpPr>
              <p:nvPr userDrawn="1"/>
            </p:nvSpPr>
            <p:spPr bwMode="ltGray">
              <a:xfrm>
                <a:off x="0" y="636"/>
                <a:ext cx="5760" cy="629"/>
              </a:xfrm>
              <a:prstGeom prst="rect">
                <a:avLst/>
              </a:prstGeom>
              <a:gradFill rotWithShape="1">
                <a:gsLst>
                  <a:gs pos="0">
                    <a:schemeClr val="accent2">
                      <a:alpha val="60001"/>
                    </a:schemeClr>
                  </a:gs>
                  <a:gs pos="100000">
                    <a:srgbClr val="FFFFFF">
                      <a:alpha val="0"/>
                    </a:srgbClr>
                  </a:gs>
                </a:gsLst>
                <a:lin ang="5400000" scaled="1"/>
              </a:gra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rot="10800000" wrap="none" anchor="ctr"/>
              <a:lstStyle/>
              <a:p>
                <a:endParaRPr lang="en-US"/>
              </a:p>
            </p:txBody>
          </p:sp>
        </p:grpSp>
        <p:pic>
          <p:nvPicPr>
            <p:cNvPr id="9" name="Picture 31"/>
            <p:cNvPicPr>
              <a:picLocks noChangeAspect="1" noChangeArrowheads="1"/>
            </p:cNvPicPr>
            <p:nvPr/>
          </p:nvPicPr>
          <p:blipFill>
            <a:blip r:embed="rId13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p:blipFill>
          <p:spPr bwMode="auto">
            <a:xfrm>
              <a:off x="-4763" y="1239838"/>
              <a:ext cx="9169401" cy="323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22" descr="book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8062913" y="342900"/>
              <a:ext cx="938212" cy="1473200"/>
            </a:xfrm>
            <a:prstGeom prst="rect">
              <a:avLst/>
            </a:prstGeom>
            <a:noFill/>
          </p:spPr>
        </p:pic>
        <p:pic>
          <p:nvPicPr>
            <p:cNvPr id="11" name="Picture 25" descr="pen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7716838" y="1009650"/>
              <a:ext cx="341312" cy="528638"/>
            </a:xfrm>
            <a:prstGeom prst="rect">
              <a:avLst/>
            </a:prstGeom>
            <a:noFill/>
          </p:spPr>
        </p:pic>
        <p:pic>
          <p:nvPicPr>
            <p:cNvPr id="12" name="Picture 26" descr="19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 rot="20041536">
              <a:off x="227013" y="357188"/>
              <a:ext cx="292100" cy="282575"/>
            </a:xfrm>
            <a:prstGeom prst="rect">
              <a:avLst/>
            </a:prstGeom>
            <a:noFill/>
          </p:spPr>
        </p:pic>
      </p:grpSp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457200" y="427038"/>
            <a:ext cx="7848600" cy="792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 userDrawn="1"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2"/>
          </p:nvPr>
        </p:nvSpPr>
        <p:spPr>
          <a:xfrm>
            <a:off x="457200" y="6477000"/>
            <a:ext cx="2133600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EE5BBDF1-3135-4EEB-B832-B952ABA1D2BC}" type="datetimeFigureOut">
              <a:rPr lang="en-US" smtClean="0"/>
              <a:pPr/>
              <a:t>3/14/2016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3"/>
          </p:nvPr>
        </p:nvSpPr>
        <p:spPr>
          <a:xfrm>
            <a:off x="3124200" y="6477000"/>
            <a:ext cx="2895600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4"/>
          </p:nvPr>
        </p:nvSpPr>
        <p:spPr>
          <a:xfrm>
            <a:off x="6553200" y="6477000"/>
            <a:ext cx="2133600" cy="2444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3125017-9009-4C73-848E-232856F56A6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000" b="1" kern="1200">
          <a:solidFill>
            <a:schemeClr val="tx2"/>
          </a:solidFill>
          <a:effectLst>
            <a:glow rad="63500">
              <a:schemeClr val="bg1">
                <a:alpha val="40000"/>
              </a:schemeClr>
            </a:glo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219200"/>
            <a:ext cx="7772400" cy="914400"/>
          </a:xfrm>
        </p:spPr>
        <p:txBody>
          <a:bodyPr>
            <a:noAutofit/>
          </a:bodyPr>
          <a:lstStyle/>
          <a:p>
            <a:r>
              <a:rPr lang="en-US" sz="2400" b="0" smtClean="0">
                <a:solidFill>
                  <a:schemeClr val="tx1"/>
                </a:solidFill>
              </a:rPr>
              <a:t>Thêm tiêu đề</a:t>
            </a:r>
            <a:endParaRPr lang="en-US" sz="54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2057400"/>
            <a:ext cx="6400800" cy="457200"/>
          </a:xfrm>
        </p:spPr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ltGray">
          <a:xfrm>
            <a:off x="1120775" y="2641128"/>
            <a:ext cx="3070225" cy="1289050"/>
          </a:xfrm>
          <a:prstGeom prst="rect">
            <a:avLst/>
          </a:prstGeom>
          <a:gradFill rotWithShape="1">
            <a:gsLst>
              <a:gs pos="0">
                <a:schemeClr val="accent1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n-lt"/>
            </a:endParaRPr>
          </a:p>
        </p:txBody>
      </p:sp>
      <p:sp>
        <p:nvSpPr>
          <p:cNvPr id="4" name="AutoShape 4"/>
          <p:cNvSpPr>
            <a:spLocks noChangeArrowheads="1"/>
          </p:cNvSpPr>
          <p:nvPr/>
        </p:nvSpPr>
        <p:spPr bwMode="invGray">
          <a:xfrm>
            <a:off x="990600" y="2477615"/>
            <a:ext cx="3341688" cy="381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52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>
              <a:buFont typeface="Wingdings" pitchFamily="2" charset="2"/>
              <a:buNone/>
            </a:pPr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1317625" y="2912590"/>
            <a:ext cx="2667000" cy="56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>
              <a:latin typeface="+mn-lt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1219200" y="1568450"/>
            <a:ext cx="63246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latin typeface="+mn-lt"/>
                <a:cs typeface="Arial" charset="0"/>
              </a:rPr>
              <a:t>Thêm nội dung bằng văn bản của bạn tại đây.</a:t>
            </a:r>
            <a:endParaRPr lang="en-US" dirty="0">
              <a:latin typeface="+mn-lt"/>
              <a:cs typeface="Arial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1132248" y="2579611"/>
            <a:ext cx="153176" cy="153174"/>
          </a:xfrm>
          <a:prstGeom prst="ellipse">
            <a:avLst/>
          </a:prstGeom>
          <a:gradFill flip="none" rotWithShape="1">
            <a:gsLst>
              <a:gs pos="0">
                <a:schemeClr val="accent1">
                  <a:shade val="63000"/>
                  <a:satMod val="165000"/>
                </a:schemeClr>
              </a:gs>
              <a:gs pos="30000">
                <a:schemeClr val="accent1">
                  <a:lumMod val="40000"/>
                  <a:lumOff val="60000"/>
                </a:schemeClr>
              </a:gs>
              <a:gs pos="75000">
                <a:schemeClr val="accent1"/>
              </a:gs>
              <a:gs pos="100000">
                <a:schemeClr val="accent1">
                  <a:shade val="15000"/>
                  <a:satMod val="1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scene3d>
            <a:camera prst="orthographicFront">
              <a:rot lat="0" lon="0" rev="0"/>
            </a:camera>
            <a:lightRig rig="flat" dir="t">
              <a:rot lat="0" lon="0" rev="5400000"/>
            </a:lightRig>
          </a:scene3d>
          <a:sp3d>
            <a:bevelT w="101600" h="63500"/>
            <a:contourClr>
              <a:schemeClr val="l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ltGray">
          <a:xfrm>
            <a:off x="4797425" y="2641128"/>
            <a:ext cx="3070225" cy="1289050"/>
          </a:xfrm>
          <a:prstGeom prst="rect">
            <a:avLst/>
          </a:prstGeom>
          <a:gradFill rotWithShape="1">
            <a:gsLst>
              <a:gs pos="0">
                <a:schemeClr val="accent2">
                  <a:alpha val="5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n-lt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invGray">
          <a:xfrm>
            <a:off x="4667250" y="2477615"/>
            <a:ext cx="3341688" cy="381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>
                  <a:lumMod val="75000"/>
                </a:schemeClr>
              </a:gs>
              <a:gs pos="52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>
              <a:buFont typeface="Wingdings" pitchFamily="2" charset="2"/>
              <a:buNone/>
            </a:pPr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4994275" y="2912590"/>
            <a:ext cx="2667000" cy="56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>
              <a:latin typeface="+mn-lt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4808898" y="2579611"/>
            <a:ext cx="153176" cy="153174"/>
          </a:xfrm>
          <a:prstGeom prst="ellipse">
            <a:avLst/>
          </a:prstGeom>
          <a:gradFill flip="none" rotWithShape="1">
            <a:gsLst>
              <a:gs pos="0">
                <a:schemeClr val="accent2"/>
              </a:gs>
              <a:gs pos="30000">
                <a:schemeClr val="accent2">
                  <a:lumMod val="40000"/>
                  <a:lumOff val="60000"/>
                </a:schemeClr>
              </a:gs>
              <a:gs pos="75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scene3d>
            <a:camera prst="orthographicFront">
              <a:rot lat="0" lon="0" rev="0"/>
            </a:camera>
            <a:lightRig rig="flat" dir="t">
              <a:rot lat="0" lon="0" rev="5400000"/>
            </a:lightRig>
          </a:scene3d>
          <a:sp3d>
            <a:bevelT w="101600" h="63500"/>
            <a:contourClr>
              <a:schemeClr val="l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ltGray">
          <a:xfrm>
            <a:off x="1120775" y="4479453"/>
            <a:ext cx="3070225" cy="1289050"/>
          </a:xfrm>
          <a:prstGeom prst="rect">
            <a:avLst/>
          </a:prstGeom>
          <a:gradFill rotWithShape="1">
            <a:gsLst>
              <a:gs pos="0">
                <a:schemeClr val="accent3">
                  <a:alpha val="44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n-lt"/>
            </a:endParaRPr>
          </a:p>
        </p:txBody>
      </p:sp>
      <p:sp>
        <p:nvSpPr>
          <p:cNvPr id="13" name="AutoShape 4"/>
          <p:cNvSpPr>
            <a:spLocks noChangeArrowheads="1"/>
          </p:cNvSpPr>
          <p:nvPr/>
        </p:nvSpPr>
        <p:spPr bwMode="invGray">
          <a:xfrm>
            <a:off x="990600" y="4315940"/>
            <a:ext cx="3341688" cy="381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>
                  <a:lumMod val="75000"/>
                </a:schemeClr>
              </a:gs>
              <a:gs pos="52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>
              <a:buFont typeface="Wingdings" pitchFamily="2" charset="2"/>
              <a:buNone/>
            </a:pPr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4" name="Rectangle 7"/>
          <p:cNvSpPr>
            <a:spLocks noChangeArrowheads="1"/>
          </p:cNvSpPr>
          <p:nvPr/>
        </p:nvSpPr>
        <p:spPr bwMode="auto">
          <a:xfrm>
            <a:off x="1317625" y="4750915"/>
            <a:ext cx="2667000" cy="56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>
              <a:latin typeface="+mn-lt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132248" y="4417936"/>
            <a:ext cx="153176" cy="153174"/>
          </a:xfrm>
          <a:prstGeom prst="ellipse">
            <a:avLst/>
          </a:prstGeom>
          <a:gradFill flip="none" rotWithShape="1">
            <a:gsLst>
              <a:gs pos="0">
                <a:schemeClr val="accent3"/>
              </a:gs>
              <a:gs pos="30000">
                <a:schemeClr val="accent3">
                  <a:lumMod val="40000"/>
                  <a:lumOff val="60000"/>
                </a:schemeClr>
              </a:gs>
              <a:gs pos="75000">
                <a:schemeClr val="accent3"/>
              </a:gs>
              <a:gs pos="100000">
                <a:schemeClr val="accent3">
                  <a:lumMod val="50000"/>
                </a:schemeClr>
              </a:gs>
            </a:gsLst>
            <a:path path="circle">
              <a:fillToRect r="100000" b="100000"/>
            </a:path>
            <a:tileRect l="-100000" t="-100000"/>
          </a:gradFill>
          <a:scene3d>
            <a:camera prst="orthographicFront">
              <a:rot lat="0" lon="0" rev="0"/>
            </a:camera>
            <a:lightRig rig="flat" dir="t">
              <a:rot lat="0" lon="0" rev="5400000"/>
            </a:lightRig>
          </a:scene3d>
          <a:sp3d>
            <a:bevelT w="101600" h="63500"/>
            <a:contourClr>
              <a:schemeClr val="l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2"/>
          <p:cNvSpPr>
            <a:spLocks noChangeArrowheads="1"/>
          </p:cNvSpPr>
          <p:nvPr/>
        </p:nvSpPr>
        <p:spPr bwMode="ltGray">
          <a:xfrm>
            <a:off x="4797425" y="4479453"/>
            <a:ext cx="3070225" cy="1289050"/>
          </a:xfrm>
          <a:prstGeom prst="rect">
            <a:avLst/>
          </a:prstGeom>
          <a:gradFill rotWithShape="1">
            <a:gsLst>
              <a:gs pos="0">
                <a:schemeClr val="accent4">
                  <a:alpha val="46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>
              <a:latin typeface="+mn-lt"/>
            </a:endParaRPr>
          </a:p>
        </p:txBody>
      </p:sp>
      <p:sp>
        <p:nvSpPr>
          <p:cNvPr id="17" name="AutoShape 4"/>
          <p:cNvSpPr>
            <a:spLocks noChangeArrowheads="1"/>
          </p:cNvSpPr>
          <p:nvPr/>
        </p:nvSpPr>
        <p:spPr bwMode="invGray">
          <a:xfrm>
            <a:off x="4667250" y="4315940"/>
            <a:ext cx="3341688" cy="381000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4">
                  <a:lumMod val="75000"/>
                </a:schemeClr>
              </a:gs>
              <a:gs pos="5200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>
              <a:buFont typeface="Wingdings" pitchFamily="2" charset="2"/>
              <a:buNone/>
            </a:pPr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4994275" y="4750915"/>
            <a:ext cx="2667000" cy="56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</a:pPr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>
              <a:latin typeface="+mn-lt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808898" y="4417936"/>
            <a:ext cx="153176" cy="153174"/>
          </a:xfrm>
          <a:prstGeom prst="ellipse">
            <a:avLst/>
          </a:prstGeom>
          <a:gradFill flip="none" rotWithShape="1">
            <a:gsLst>
              <a:gs pos="0">
                <a:schemeClr val="accent4"/>
              </a:gs>
              <a:gs pos="30000">
                <a:schemeClr val="accent4">
                  <a:lumMod val="40000"/>
                  <a:lumOff val="60000"/>
                </a:schemeClr>
              </a:gs>
              <a:gs pos="75000">
                <a:schemeClr val="accent4"/>
              </a:gs>
              <a:gs pos="100000">
                <a:schemeClr val="accent4">
                  <a:lumMod val="7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scene3d>
            <a:camera prst="orthographicFront">
              <a:rot lat="0" lon="0" rev="0"/>
            </a:camera>
            <a:lightRig rig="flat" dir="t">
              <a:rot lat="0" lon="0" rev="5400000"/>
            </a:lightRig>
          </a:scene3d>
          <a:sp3d>
            <a:bevelT w="101600" h="63500"/>
            <a:contourClr>
              <a:schemeClr val="lt1"/>
            </a:contourClr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47800" y="4724400"/>
            <a:ext cx="63246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/>
            <a:r>
              <a:rPr lang="en-US" sz="1000" b="1" smtClean="0"/>
              <a:t>Thêm nội dung bằng văn bản của bạn tại đây.</a:t>
            </a:r>
            <a:endParaRPr lang="en-US" sz="1000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990600" y="1905000"/>
            <a:ext cx="75438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Thêm nội dung bằng văn bản của bạn tại đây.</a:t>
            </a:r>
            <a:endParaRPr kumimoji="0" lang="en-US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G_TextBox 26" hidden="1"/>
          <p:cNvSpPr txBox="1"/>
          <p:nvPr/>
        </p:nvSpPr>
        <p:spPr>
          <a:xfrm>
            <a:off x="6908832" y="6581001"/>
            <a:ext cx="2235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tiêu đề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487487" y="1520289"/>
            <a:ext cx="624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latin typeface="+mn-lt"/>
              </a:rPr>
              <a:t>This design used “Theme Color” which is changed according to the theme to be used.</a:t>
            </a:r>
            <a:endParaRPr lang="en-US" dirty="0">
              <a:latin typeface="+mn-lt"/>
            </a:endParaRPr>
          </a:p>
        </p:txBody>
      </p:sp>
      <p:sp>
        <p:nvSpPr>
          <p:cNvPr id="43" name="Rounded Rectangle 42"/>
          <p:cNvSpPr/>
          <p:nvPr/>
        </p:nvSpPr>
        <p:spPr bwMode="gray">
          <a:xfrm>
            <a:off x="1482702" y="2494727"/>
            <a:ext cx="6237068" cy="1009951"/>
          </a:xfrm>
          <a:prstGeom prst="roundRect">
            <a:avLst/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2"/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accent2">
                    <a:lumMod val="50000"/>
                  </a:schemeClr>
                </a:solidFill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45" name="Rounded Rectangle 44"/>
          <p:cNvSpPr/>
          <p:nvPr/>
        </p:nvSpPr>
        <p:spPr bwMode="gray">
          <a:xfrm>
            <a:off x="2497342" y="2319020"/>
            <a:ext cx="4302868" cy="33014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2">
                  <a:lumMod val="75000"/>
                </a:schemeClr>
              </a:gs>
              <a:gs pos="52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/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46" name="Rounded Rectangle 45"/>
          <p:cNvSpPr/>
          <p:nvPr/>
        </p:nvSpPr>
        <p:spPr bwMode="gray">
          <a:xfrm>
            <a:off x="1482702" y="3827646"/>
            <a:ext cx="6237068" cy="1009951"/>
          </a:xfrm>
          <a:prstGeom prst="roundRect">
            <a:avLst/>
          </a:prstGeom>
          <a:gradFill flip="none" rotWithShape="1">
            <a:gsLst>
              <a:gs pos="0">
                <a:schemeClr val="accent3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3"/>
            </a:solidFill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accent3">
                    <a:lumMod val="50000"/>
                  </a:schemeClr>
                </a:solidFill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47" name="Rounded Rectangle 46"/>
          <p:cNvSpPr/>
          <p:nvPr/>
        </p:nvSpPr>
        <p:spPr bwMode="gray">
          <a:xfrm>
            <a:off x="2497342" y="3651939"/>
            <a:ext cx="4302868" cy="33014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3">
                  <a:lumMod val="75000"/>
                </a:schemeClr>
              </a:gs>
              <a:gs pos="52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/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Arial" charset="0"/>
            </a:endParaRPr>
          </a:p>
        </p:txBody>
      </p:sp>
      <p:sp>
        <p:nvSpPr>
          <p:cNvPr id="48" name="Rounded Rectangle 47"/>
          <p:cNvSpPr/>
          <p:nvPr/>
        </p:nvSpPr>
        <p:spPr bwMode="gray">
          <a:xfrm>
            <a:off x="1503604" y="5162249"/>
            <a:ext cx="6237068" cy="100995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rgbClr val="FFFFFF"/>
              </a:gs>
            </a:gsLst>
            <a:lin ang="16200000" scaled="1"/>
            <a:tileRect/>
          </a:gradFill>
          <a:ln>
            <a:solidFill>
              <a:schemeClr val="accent1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solidFill>
                  <a:schemeClr val="accent4">
                    <a:lumMod val="50000"/>
                  </a:schemeClr>
                </a:solidFill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9" name="Rounded Rectangle 48"/>
          <p:cNvSpPr/>
          <p:nvPr/>
        </p:nvSpPr>
        <p:spPr bwMode="gray">
          <a:xfrm>
            <a:off x="2518243" y="4986542"/>
            <a:ext cx="4302868" cy="330145"/>
          </a:xfrm>
          <a:prstGeom prst="roundRect">
            <a:avLst>
              <a:gd name="adj" fmla="val 50000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52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  <a:scene3d>
            <a:camera prst="orthographicFront"/>
            <a:lightRig rig="balanced" dir="t">
              <a:rot lat="0" lon="0" rev="3000000"/>
            </a:lightRig>
          </a:scene3d>
          <a:sp3d prstMaterial="dkEdge">
            <a:bevelT w="215900" h="101600"/>
          </a:sp3d>
        </p:spPr>
        <p:txBody>
          <a:bodyPr wrap="none" anchor="ctr"/>
          <a:lstStyle/>
          <a:p>
            <a:pPr marL="347663" indent="-347663" algn="ctr" eaLnBrk="0" hangingPunct="0"/>
            <a:r>
              <a:rPr lang="en-US" b="1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Thêm văn bản </a:t>
            </a:r>
            <a:endParaRPr lang="en-US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charset="0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29" name="Rectangle 28"/>
          <p:cNvSpPr/>
          <p:nvPr/>
        </p:nvSpPr>
        <p:spPr>
          <a:xfrm>
            <a:off x="2362202" y="5678269"/>
            <a:ext cx="3264154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normalizeH="0" baseline="0" noProof="0" smtClean="0">
                <a:uLnTx/>
                <a:uFillTx/>
                <a:latin typeface="+mn-lt"/>
                <a:cs typeface="Arial" pitchFamily="34" charset="0"/>
              </a:rPr>
              <a:t>Thêm nội dung bằng văn bản của bạn tại đây.</a:t>
            </a:r>
            <a:endParaRPr kumimoji="0" lang="en-US" i="0" u="none" strike="noStrike" kern="0" normalizeH="0" baseline="0" noProof="0" dirty="0" smtClean="0">
              <a:uLnTx/>
              <a:uFillTx/>
              <a:latin typeface="+mn-lt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129470" y="1600200"/>
            <a:ext cx="3499930" cy="646331"/>
          </a:xfrm>
          <a:prstGeom prst="rect">
            <a:avLst/>
          </a:prstGeom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i="0" u="none" strike="noStrike" kern="0" normalizeH="0" baseline="0" noProof="0" smtClean="0">
                <a:uLnTx/>
                <a:uFillTx/>
                <a:latin typeface="+mn-lt"/>
                <a:cs typeface="Arial" pitchFamily="34" charset="0"/>
              </a:rPr>
              <a:t>Thêm nội dung bằng văn bản của bạn tại đây.</a:t>
            </a:r>
            <a:endParaRPr kumimoji="0" lang="en-US" i="0" u="none" strike="noStrike" kern="0" normalizeH="0" baseline="0" noProof="0" dirty="0" smtClean="0">
              <a:uLnTx/>
              <a:uFillTx/>
              <a:latin typeface="+mn-lt"/>
            </a:endParaRPr>
          </a:p>
        </p:txBody>
      </p:sp>
      <p:sp>
        <p:nvSpPr>
          <p:cNvPr id="32" name=" 3"/>
          <p:cNvSpPr/>
          <p:nvPr/>
        </p:nvSpPr>
        <p:spPr>
          <a:xfrm rot="5400000" flipH="1" flipV="1">
            <a:off x="4912301" y="1586720"/>
            <a:ext cx="2824536" cy="4114868"/>
          </a:xfrm>
          <a:prstGeom prst="bentArrow">
            <a:avLst>
              <a:gd name="adj1" fmla="val 20625"/>
              <a:gd name="adj2" fmla="val 20853"/>
              <a:gd name="adj3" fmla="val 26577"/>
              <a:gd name="adj4" fmla="val 30923"/>
            </a:avLst>
          </a:prstGeom>
          <a:gradFill flip="none" rotWithShape="1">
            <a:gsLst>
              <a:gs pos="15000">
                <a:schemeClr val="accent4">
                  <a:lumMod val="50000"/>
                  <a:alpha val="0"/>
                </a:schemeClr>
              </a:gs>
              <a:gs pos="48000">
                <a:schemeClr val="accent4"/>
              </a:gs>
              <a:gs pos="90000">
                <a:schemeClr val="accent4">
                  <a:lumMod val="20000"/>
                  <a:lumOff val="80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400000"/>
            </a:lightRig>
          </a:scene3d>
          <a:sp3d>
            <a:bevelT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33" name=" 3"/>
          <p:cNvSpPr/>
          <p:nvPr/>
        </p:nvSpPr>
        <p:spPr>
          <a:xfrm rot="5400000">
            <a:off x="1198765" y="2304791"/>
            <a:ext cx="2728831" cy="3907160"/>
          </a:xfrm>
          <a:prstGeom prst="bentArrow">
            <a:avLst>
              <a:gd name="adj1" fmla="val 20898"/>
              <a:gd name="adj2" fmla="val 19423"/>
              <a:gd name="adj3" fmla="val 24749"/>
              <a:gd name="adj4" fmla="val 30232"/>
            </a:avLst>
          </a:prstGeom>
          <a:gradFill flip="none" rotWithShape="1">
            <a:gsLst>
              <a:gs pos="15000">
                <a:schemeClr val="accent1">
                  <a:lumMod val="50000"/>
                  <a:alpha val="0"/>
                </a:schemeClr>
              </a:gs>
              <a:gs pos="45000">
                <a:schemeClr val="accent1"/>
              </a:gs>
              <a:gs pos="82000">
                <a:schemeClr val="accent1">
                  <a:lumMod val="20000"/>
                  <a:lumOff val="80000"/>
                </a:schemeClr>
              </a:gs>
            </a:gsLst>
            <a:lin ang="189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400000"/>
            </a:lightRig>
          </a:scene3d>
          <a:sp3d>
            <a:bevelT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35" name="Rectangle 34"/>
          <p:cNvSpPr/>
          <p:nvPr/>
        </p:nvSpPr>
        <p:spPr>
          <a:xfrm>
            <a:off x="5908999" y="4555764"/>
            <a:ext cx="1711002" cy="4126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prstMaterial="plastic"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 algn="r">
              <a:defRPr/>
            </a:pPr>
            <a:r>
              <a:rPr lang="en-US" altLang="en-US" sz="2000" b="1" smtClean="0">
                <a:ln/>
                <a:latin typeface="+mn-lt"/>
                <a:cs typeface="Arial" pitchFamily="34" charset="0"/>
              </a:rPr>
              <a:t>Thêm chữ </a:t>
            </a:r>
            <a:endParaRPr lang="en-US" altLang="en-US" sz="2000" b="1" dirty="0" smtClean="0">
              <a:ln/>
              <a:latin typeface="+mn-lt"/>
              <a:cs typeface="Arial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219201" y="2956901"/>
            <a:ext cx="1670446" cy="4126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prstMaterial="plastic"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lvl="0">
              <a:defRPr/>
            </a:pPr>
            <a:r>
              <a:rPr lang="en-US" altLang="en-US" sz="2000" b="1" smtClean="0">
                <a:ln/>
                <a:latin typeface="+mn-lt"/>
                <a:cs typeface="Arial" pitchFamily="34" charset="0"/>
              </a:rPr>
              <a:t>Thêm chữ </a:t>
            </a:r>
            <a:endParaRPr lang="en-US" altLang="en-US" sz="2000" b="1" dirty="0" smtClean="0">
              <a:ln/>
              <a:latin typeface="+mn-lt"/>
              <a:cs typeface="Arial" pitchFamily="34" charset="0"/>
            </a:endParaRPr>
          </a:p>
        </p:txBody>
      </p:sp>
      <p:sp>
        <p:nvSpPr>
          <p:cNvPr id="37" name="Rounded Rectangle 36"/>
          <p:cNvSpPr/>
          <p:nvPr/>
        </p:nvSpPr>
        <p:spPr bwMode="gray">
          <a:xfrm>
            <a:off x="803475" y="4223688"/>
            <a:ext cx="2615184" cy="726773"/>
          </a:xfrm>
          <a:prstGeom prst="roundRect">
            <a:avLst>
              <a:gd name="adj" fmla="val 50000"/>
            </a:avLst>
          </a:prstGeom>
          <a:ln w="28575"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>
              <a:buClr>
                <a:schemeClr val="accent1"/>
              </a:buClr>
              <a:buSzPct val="100000"/>
              <a:buFont typeface="Arial" pitchFamily="34" charset="0"/>
              <a:buChar char="•"/>
            </a:pPr>
            <a:r>
              <a:rPr lang="en-US" sz="1500" smtClean="0">
                <a:solidFill>
                  <a:srgbClr val="000000"/>
                </a:solidFill>
              </a:rPr>
              <a:t>Thêm văn bản </a:t>
            </a:r>
            <a:endParaRPr lang="en-US" sz="1500" dirty="0">
              <a:solidFill>
                <a:srgbClr val="000000"/>
              </a:solidFill>
            </a:endParaRPr>
          </a:p>
        </p:txBody>
      </p:sp>
      <p:cxnSp>
        <p:nvCxnSpPr>
          <p:cNvPr id="38" name="Straight Connector 37"/>
          <p:cNvCxnSpPr>
            <a:stCxn id="37" idx="3"/>
            <a:endCxn id="41" idx="2"/>
          </p:cNvCxnSpPr>
          <p:nvPr/>
        </p:nvCxnSpPr>
        <p:spPr bwMode="gray">
          <a:xfrm flipV="1">
            <a:off x="3418659" y="4584972"/>
            <a:ext cx="299467" cy="2103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38"/>
          <p:cNvSpPr/>
          <p:nvPr/>
        </p:nvSpPr>
        <p:spPr bwMode="gray">
          <a:xfrm>
            <a:off x="5534519" y="2941893"/>
            <a:ext cx="2618882" cy="699854"/>
          </a:xfrm>
          <a:prstGeom prst="roundRect">
            <a:avLst>
              <a:gd name="adj" fmla="val 50000"/>
            </a:avLst>
          </a:prstGeom>
          <a:ln w="28575"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0" rIns="0" rtlCol="0" anchor="ctr"/>
          <a:lstStyle/>
          <a:p>
            <a:pPr algn="ctr">
              <a:buClr>
                <a:schemeClr val="accent4"/>
              </a:buClr>
              <a:buSzPct val="100000"/>
              <a:buFont typeface="Arial" pitchFamily="34" charset="0"/>
              <a:buChar char="•"/>
            </a:pPr>
            <a:r>
              <a:rPr lang="en-US" sz="1500" smtClean="0">
                <a:solidFill>
                  <a:srgbClr val="000000"/>
                </a:solidFill>
              </a:rPr>
              <a:t>Thêm văn bản </a:t>
            </a:r>
            <a:endParaRPr lang="en-US" sz="1500" dirty="0">
              <a:solidFill>
                <a:srgbClr val="000000"/>
              </a:solidFill>
            </a:endParaRPr>
          </a:p>
        </p:txBody>
      </p:sp>
      <p:cxnSp>
        <p:nvCxnSpPr>
          <p:cNvPr id="40" name="Straight Connector 39"/>
          <p:cNvCxnSpPr>
            <a:stCxn id="39" idx="1"/>
            <a:endCxn id="42" idx="6"/>
          </p:cNvCxnSpPr>
          <p:nvPr/>
        </p:nvCxnSpPr>
        <p:spPr bwMode="gray">
          <a:xfrm rot="10800000" flipV="1">
            <a:off x="5093971" y="3291819"/>
            <a:ext cx="440548" cy="82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 bwMode="gray">
          <a:xfrm>
            <a:off x="3718126" y="4325643"/>
            <a:ext cx="502920" cy="51865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4200000"/>
            </a:lightRig>
          </a:scene3d>
          <a:sp3d prstMaterial="metal">
            <a:bevelT w="2159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Arial" pitchFamily="34" charset="0"/>
              </a:rPr>
              <a:t>A</a:t>
            </a:r>
            <a:endParaRPr lang="en-US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Arial" pitchFamily="34" charset="0"/>
            </a:endParaRPr>
          </a:p>
        </p:txBody>
      </p:sp>
      <p:sp>
        <p:nvSpPr>
          <p:cNvPr id="42" name="Oval 41"/>
          <p:cNvSpPr/>
          <p:nvPr/>
        </p:nvSpPr>
        <p:spPr bwMode="gray">
          <a:xfrm>
            <a:off x="4591051" y="3032573"/>
            <a:ext cx="502920" cy="518658"/>
          </a:xfrm>
          <a:prstGeom prst="ellipse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chemeClr val="accent4"/>
              </a:gs>
              <a:gs pos="100000">
                <a:schemeClr val="accent4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4200000"/>
            </a:lightRig>
          </a:scene3d>
          <a:sp3d prstMaterial="metal">
            <a:bevelT w="2159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Arial" pitchFamily="34" charset="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22"/>
          <p:cNvSpPr/>
          <p:nvPr/>
        </p:nvSpPr>
        <p:spPr bwMode="gray">
          <a:xfrm>
            <a:off x="0" y="1447800"/>
            <a:ext cx="7010400" cy="3464074"/>
          </a:xfrm>
          <a:custGeom>
            <a:avLst/>
            <a:gdLst>
              <a:gd name="connsiteX0" fmla="*/ 6060332 w 7645940"/>
              <a:gd name="connsiteY0" fmla="*/ 0 h 4494179"/>
              <a:gd name="connsiteX1" fmla="*/ 6352162 w 7645940"/>
              <a:gd name="connsiteY1" fmla="*/ 0 h 4494179"/>
              <a:gd name="connsiteX2" fmla="*/ 7645940 w 7645940"/>
              <a:gd name="connsiteY2" fmla="*/ 1196502 h 4494179"/>
              <a:gd name="connsiteX3" fmla="*/ 5719864 w 7645940"/>
              <a:gd name="connsiteY3" fmla="*/ 3404681 h 4494179"/>
              <a:gd name="connsiteX4" fmla="*/ 0 w 7645940"/>
              <a:gd name="connsiteY4" fmla="*/ 4494179 h 4494179"/>
              <a:gd name="connsiteX5" fmla="*/ 9728 w 7645940"/>
              <a:gd name="connsiteY5" fmla="*/ 3988340 h 4494179"/>
              <a:gd name="connsiteX6" fmla="*/ 5671226 w 7645940"/>
              <a:gd name="connsiteY6" fmla="*/ 3035030 h 4494179"/>
              <a:gd name="connsiteX7" fmla="*/ 7266562 w 7645940"/>
              <a:gd name="connsiteY7" fmla="*/ 1206230 h 4494179"/>
              <a:gd name="connsiteX8" fmla="*/ 6060332 w 7645940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494179"/>
              <a:gd name="connsiteX1" fmla="*/ 6352162 w 7751323"/>
              <a:gd name="connsiteY1" fmla="*/ 0 h 4494179"/>
              <a:gd name="connsiteX2" fmla="*/ 7645940 w 7751323"/>
              <a:gd name="connsiteY2" fmla="*/ 1196502 h 4494179"/>
              <a:gd name="connsiteX3" fmla="*/ 5719864 w 7751323"/>
              <a:gd name="connsiteY3" fmla="*/ 3404681 h 4494179"/>
              <a:gd name="connsiteX4" fmla="*/ 0 w 7751323"/>
              <a:gd name="connsiteY4" fmla="*/ 4494179 h 4494179"/>
              <a:gd name="connsiteX5" fmla="*/ 9728 w 7751323"/>
              <a:gd name="connsiteY5" fmla="*/ 3988340 h 4494179"/>
              <a:gd name="connsiteX6" fmla="*/ 5671226 w 7751323"/>
              <a:gd name="connsiteY6" fmla="*/ 3035030 h 4494179"/>
              <a:gd name="connsiteX7" fmla="*/ 7266562 w 7751323"/>
              <a:gd name="connsiteY7" fmla="*/ 1206230 h 4494179"/>
              <a:gd name="connsiteX8" fmla="*/ 6060332 w 7751323"/>
              <a:gd name="connsiteY8" fmla="*/ 0 h 4494179"/>
              <a:gd name="connsiteX0" fmla="*/ 6060332 w 7751323"/>
              <a:gd name="connsiteY0" fmla="*/ 0 h 4573507"/>
              <a:gd name="connsiteX1" fmla="*/ 6352162 w 7751323"/>
              <a:gd name="connsiteY1" fmla="*/ 0 h 4573507"/>
              <a:gd name="connsiteX2" fmla="*/ 7645940 w 7751323"/>
              <a:gd name="connsiteY2" fmla="*/ 1196502 h 4573507"/>
              <a:gd name="connsiteX3" fmla="*/ 5719864 w 7751323"/>
              <a:gd name="connsiteY3" fmla="*/ 3404681 h 4573507"/>
              <a:gd name="connsiteX4" fmla="*/ 0 w 7751323"/>
              <a:gd name="connsiteY4" fmla="*/ 4494179 h 4573507"/>
              <a:gd name="connsiteX5" fmla="*/ 9728 w 7751323"/>
              <a:gd name="connsiteY5" fmla="*/ 3988340 h 4573507"/>
              <a:gd name="connsiteX6" fmla="*/ 5671226 w 7751323"/>
              <a:gd name="connsiteY6" fmla="*/ 3035030 h 4573507"/>
              <a:gd name="connsiteX7" fmla="*/ 7266562 w 7751323"/>
              <a:gd name="connsiteY7" fmla="*/ 1206230 h 4573507"/>
              <a:gd name="connsiteX8" fmla="*/ 6060332 w 7751323"/>
              <a:gd name="connsiteY8" fmla="*/ 0 h 4573507"/>
              <a:gd name="connsiteX0" fmla="*/ 6060332 w 7740524"/>
              <a:gd name="connsiteY0" fmla="*/ 0 h 4573507"/>
              <a:gd name="connsiteX1" fmla="*/ 6352162 w 7740524"/>
              <a:gd name="connsiteY1" fmla="*/ 0 h 4573507"/>
              <a:gd name="connsiteX2" fmla="*/ 7645940 w 7740524"/>
              <a:gd name="connsiteY2" fmla="*/ 1196502 h 4573507"/>
              <a:gd name="connsiteX3" fmla="*/ 5719864 w 7740524"/>
              <a:gd name="connsiteY3" fmla="*/ 3404681 h 4573507"/>
              <a:gd name="connsiteX4" fmla="*/ 0 w 7740524"/>
              <a:gd name="connsiteY4" fmla="*/ 4494179 h 4573507"/>
              <a:gd name="connsiteX5" fmla="*/ 9728 w 7740524"/>
              <a:gd name="connsiteY5" fmla="*/ 3988340 h 4573507"/>
              <a:gd name="connsiteX6" fmla="*/ 5671226 w 7740524"/>
              <a:gd name="connsiteY6" fmla="*/ 3035030 h 4573507"/>
              <a:gd name="connsiteX7" fmla="*/ 7266562 w 7740524"/>
              <a:gd name="connsiteY7" fmla="*/ 1206230 h 4573507"/>
              <a:gd name="connsiteX8" fmla="*/ 6060332 w 7740524"/>
              <a:gd name="connsiteY8" fmla="*/ 0 h 4573507"/>
              <a:gd name="connsiteX0" fmla="*/ 6060332 w 7740524"/>
              <a:gd name="connsiteY0" fmla="*/ 0 h 4573507"/>
              <a:gd name="connsiteX1" fmla="*/ 6352162 w 7740524"/>
              <a:gd name="connsiteY1" fmla="*/ 0 h 4573507"/>
              <a:gd name="connsiteX2" fmla="*/ 7645940 w 7740524"/>
              <a:gd name="connsiteY2" fmla="*/ 1196502 h 4573507"/>
              <a:gd name="connsiteX3" fmla="*/ 5719864 w 7740524"/>
              <a:gd name="connsiteY3" fmla="*/ 3404681 h 4573507"/>
              <a:gd name="connsiteX4" fmla="*/ 0 w 7740524"/>
              <a:gd name="connsiteY4" fmla="*/ 4494179 h 4573507"/>
              <a:gd name="connsiteX5" fmla="*/ 9728 w 7740524"/>
              <a:gd name="connsiteY5" fmla="*/ 3988340 h 4573507"/>
              <a:gd name="connsiteX6" fmla="*/ 5671226 w 7740524"/>
              <a:gd name="connsiteY6" fmla="*/ 3035030 h 4573507"/>
              <a:gd name="connsiteX7" fmla="*/ 7266562 w 7740524"/>
              <a:gd name="connsiteY7" fmla="*/ 1206230 h 4573507"/>
              <a:gd name="connsiteX8" fmla="*/ 6060332 w 7740524"/>
              <a:gd name="connsiteY8" fmla="*/ 0 h 4573507"/>
              <a:gd name="connsiteX0" fmla="*/ 6060332 w 7740524"/>
              <a:gd name="connsiteY0" fmla="*/ 0 h 4573507"/>
              <a:gd name="connsiteX1" fmla="*/ 6352162 w 7740524"/>
              <a:gd name="connsiteY1" fmla="*/ 0 h 4573507"/>
              <a:gd name="connsiteX2" fmla="*/ 7645940 w 7740524"/>
              <a:gd name="connsiteY2" fmla="*/ 1196502 h 4573507"/>
              <a:gd name="connsiteX3" fmla="*/ 5719864 w 7740524"/>
              <a:gd name="connsiteY3" fmla="*/ 3404681 h 4573507"/>
              <a:gd name="connsiteX4" fmla="*/ 0 w 7740524"/>
              <a:gd name="connsiteY4" fmla="*/ 4494179 h 4573507"/>
              <a:gd name="connsiteX5" fmla="*/ 9728 w 7740524"/>
              <a:gd name="connsiteY5" fmla="*/ 3988340 h 4573507"/>
              <a:gd name="connsiteX6" fmla="*/ 5671226 w 7740524"/>
              <a:gd name="connsiteY6" fmla="*/ 3035030 h 4573507"/>
              <a:gd name="connsiteX7" fmla="*/ 7266562 w 7740524"/>
              <a:gd name="connsiteY7" fmla="*/ 1206230 h 4573507"/>
              <a:gd name="connsiteX8" fmla="*/ 6060332 w 7740524"/>
              <a:gd name="connsiteY8" fmla="*/ 0 h 4573507"/>
              <a:gd name="connsiteX0" fmla="*/ 6060332 w 7740524"/>
              <a:gd name="connsiteY0" fmla="*/ 0 h 4573507"/>
              <a:gd name="connsiteX1" fmla="*/ 6352162 w 7740524"/>
              <a:gd name="connsiteY1" fmla="*/ 0 h 4573507"/>
              <a:gd name="connsiteX2" fmla="*/ 7645940 w 7740524"/>
              <a:gd name="connsiteY2" fmla="*/ 1196502 h 4573507"/>
              <a:gd name="connsiteX3" fmla="*/ 5719864 w 7740524"/>
              <a:gd name="connsiteY3" fmla="*/ 3404681 h 4573507"/>
              <a:gd name="connsiteX4" fmla="*/ 0 w 7740524"/>
              <a:gd name="connsiteY4" fmla="*/ 4494179 h 4573507"/>
              <a:gd name="connsiteX5" fmla="*/ 9728 w 7740524"/>
              <a:gd name="connsiteY5" fmla="*/ 3988340 h 4573507"/>
              <a:gd name="connsiteX6" fmla="*/ 5671226 w 7740524"/>
              <a:gd name="connsiteY6" fmla="*/ 3035030 h 4573507"/>
              <a:gd name="connsiteX7" fmla="*/ 7266562 w 7740524"/>
              <a:gd name="connsiteY7" fmla="*/ 1206230 h 4573507"/>
              <a:gd name="connsiteX8" fmla="*/ 6060332 w 7740524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71226 w 7735110"/>
              <a:gd name="connsiteY6" fmla="*/ 3035030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71226 w 7735110"/>
              <a:gd name="connsiteY6" fmla="*/ 3035030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71226 w 7735110"/>
              <a:gd name="connsiteY6" fmla="*/ 3035030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71226 w 7735110"/>
              <a:gd name="connsiteY6" fmla="*/ 3035030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84789 w 7735110"/>
              <a:gd name="connsiteY6" fmla="*/ 2994064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84789 w 7735110"/>
              <a:gd name="connsiteY6" fmla="*/ 2994064 h 4573507"/>
              <a:gd name="connsiteX7" fmla="*/ 7266562 w 7735110"/>
              <a:gd name="connsiteY7" fmla="*/ 1206230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84789 w 7735110"/>
              <a:gd name="connsiteY6" fmla="*/ 2994064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684789 w 7735110"/>
              <a:gd name="connsiteY6" fmla="*/ 2994064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418648 w 7735110"/>
              <a:gd name="connsiteY6" fmla="*/ 3125799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9728 w 7735110"/>
              <a:gd name="connsiteY5" fmla="*/ 3988340 h 4573507"/>
              <a:gd name="connsiteX6" fmla="*/ 5418648 w 7735110"/>
              <a:gd name="connsiteY6" fmla="*/ 3125799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19456 w 7735110"/>
              <a:gd name="connsiteY5" fmla="*/ 4019441 h 4573507"/>
              <a:gd name="connsiteX6" fmla="*/ 5418648 w 7735110"/>
              <a:gd name="connsiteY6" fmla="*/ 3125799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73507"/>
              <a:gd name="connsiteX1" fmla="*/ 6352162 w 7735110"/>
              <a:gd name="connsiteY1" fmla="*/ 0 h 4573507"/>
              <a:gd name="connsiteX2" fmla="*/ 7645940 w 7735110"/>
              <a:gd name="connsiteY2" fmla="*/ 1196502 h 4573507"/>
              <a:gd name="connsiteX3" fmla="*/ 5719864 w 7735110"/>
              <a:gd name="connsiteY3" fmla="*/ 3404681 h 4573507"/>
              <a:gd name="connsiteX4" fmla="*/ 0 w 7735110"/>
              <a:gd name="connsiteY4" fmla="*/ 4494179 h 4573507"/>
              <a:gd name="connsiteX5" fmla="*/ 19456 w 7735110"/>
              <a:gd name="connsiteY5" fmla="*/ 4019441 h 4573507"/>
              <a:gd name="connsiteX6" fmla="*/ 5418648 w 7735110"/>
              <a:gd name="connsiteY6" fmla="*/ 3125799 h 4573507"/>
              <a:gd name="connsiteX7" fmla="*/ 7268889 w 7735110"/>
              <a:gd name="connsiteY7" fmla="*/ 1327485 h 4573507"/>
              <a:gd name="connsiteX8" fmla="*/ 6060332 w 7735110"/>
              <a:gd name="connsiteY8" fmla="*/ 0 h 4573507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268889 w 7735110"/>
              <a:gd name="connsiteY7" fmla="*/ 1327485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300399 w 7735110"/>
              <a:gd name="connsiteY7" fmla="*/ 1244322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9456 w 7735110"/>
              <a:gd name="connsiteY5" fmla="*/ 4019441 h 4596729"/>
              <a:gd name="connsiteX6" fmla="*/ 5418648 w 7735110"/>
              <a:gd name="connsiteY6" fmla="*/ 3125799 h 4596729"/>
              <a:gd name="connsiteX7" fmla="*/ 7300399 w 7735110"/>
              <a:gd name="connsiteY7" fmla="*/ 1244322 h 4596729"/>
              <a:gd name="connsiteX8" fmla="*/ 6060332 w 7735110"/>
              <a:gd name="connsiteY8" fmla="*/ 0 h 4596729"/>
              <a:gd name="connsiteX0" fmla="*/ 6060332 w 7735110"/>
              <a:gd name="connsiteY0" fmla="*/ 0 h 4596729"/>
              <a:gd name="connsiteX1" fmla="*/ 6352162 w 7735110"/>
              <a:gd name="connsiteY1" fmla="*/ 0 h 4596729"/>
              <a:gd name="connsiteX2" fmla="*/ 7645940 w 7735110"/>
              <a:gd name="connsiteY2" fmla="*/ 1196502 h 4596729"/>
              <a:gd name="connsiteX3" fmla="*/ 5719864 w 7735110"/>
              <a:gd name="connsiteY3" fmla="*/ 3404681 h 4596729"/>
              <a:gd name="connsiteX4" fmla="*/ 0 w 7735110"/>
              <a:gd name="connsiteY4" fmla="*/ 4494179 h 4596729"/>
              <a:gd name="connsiteX5" fmla="*/ 1 w 7735110"/>
              <a:gd name="connsiteY5" fmla="*/ 4039991 h 4596729"/>
              <a:gd name="connsiteX6" fmla="*/ 5418648 w 7735110"/>
              <a:gd name="connsiteY6" fmla="*/ 3125799 h 4596729"/>
              <a:gd name="connsiteX7" fmla="*/ 7300399 w 7735110"/>
              <a:gd name="connsiteY7" fmla="*/ 1244322 h 4596729"/>
              <a:gd name="connsiteX8" fmla="*/ 6060332 w 7735110"/>
              <a:gd name="connsiteY8" fmla="*/ 0 h 4596729"/>
              <a:gd name="connsiteX0" fmla="*/ 6060332 w 7747806"/>
              <a:gd name="connsiteY0" fmla="*/ 0 h 4596729"/>
              <a:gd name="connsiteX1" fmla="*/ 6331061 w 7747806"/>
              <a:gd name="connsiteY1" fmla="*/ 2 h 4596729"/>
              <a:gd name="connsiteX2" fmla="*/ 7645940 w 7747806"/>
              <a:gd name="connsiteY2" fmla="*/ 1196502 h 4596729"/>
              <a:gd name="connsiteX3" fmla="*/ 5719864 w 7747806"/>
              <a:gd name="connsiteY3" fmla="*/ 3404681 h 4596729"/>
              <a:gd name="connsiteX4" fmla="*/ 0 w 7747806"/>
              <a:gd name="connsiteY4" fmla="*/ 4494179 h 4596729"/>
              <a:gd name="connsiteX5" fmla="*/ 1 w 7747806"/>
              <a:gd name="connsiteY5" fmla="*/ 4039991 h 4596729"/>
              <a:gd name="connsiteX6" fmla="*/ 5418648 w 7747806"/>
              <a:gd name="connsiteY6" fmla="*/ 3125799 h 4596729"/>
              <a:gd name="connsiteX7" fmla="*/ 7300399 w 7747806"/>
              <a:gd name="connsiteY7" fmla="*/ 1244322 h 4596729"/>
              <a:gd name="connsiteX8" fmla="*/ 6060332 w 7747806"/>
              <a:gd name="connsiteY8" fmla="*/ 0 h 4596729"/>
              <a:gd name="connsiteX0" fmla="*/ 6060332 w 7747806"/>
              <a:gd name="connsiteY0" fmla="*/ 0 h 4596729"/>
              <a:gd name="connsiteX1" fmla="*/ 6331061 w 7747806"/>
              <a:gd name="connsiteY1" fmla="*/ 2 h 4596729"/>
              <a:gd name="connsiteX2" fmla="*/ 7645940 w 7747806"/>
              <a:gd name="connsiteY2" fmla="*/ 1196502 h 4596729"/>
              <a:gd name="connsiteX3" fmla="*/ 5719864 w 7747806"/>
              <a:gd name="connsiteY3" fmla="*/ 3404681 h 4596729"/>
              <a:gd name="connsiteX4" fmla="*/ 0 w 7747806"/>
              <a:gd name="connsiteY4" fmla="*/ 4494179 h 4596729"/>
              <a:gd name="connsiteX5" fmla="*/ 1 w 7747806"/>
              <a:gd name="connsiteY5" fmla="*/ 4039991 h 4596729"/>
              <a:gd name="connsiteX6" fmla="*/ 5418648 w 7747806"/>
              <a:gd name="connsiteY6" fmla="*/ 3125799 h 4596729"/>
              <a:gd name="connsiteX7" fmla="*/ 7300399 w 7747806"/>
              <a:gd name="connsiteY7" fmla="*/ 1244322 h 4596729"/>
              <a:gd name="connsiteX8" fmla="*/ 6060332 w 7747806"/>
              <a:gd name="connsiteY8" fmla="*/ 0 h 4596729"/>
              <a:gd name="connsiteX0" fmla="*/ 6060332 w 7666220"/>
              <a:gd name="connsiteY0" fmla="*/ 0 h 4596729"/>
              <a:gd name="connsiteX1" fmla="*/ 6331061 w 7666220"/>
              <a:gd name="connsiteY1" fmla="*/ 2 h 4596729"/>
              <a:gd name="connsiteX2" fmla="*/ 7645940 w 7666220"/>
              <a:gd name="connsiteY2" fmla="*/ 1196502 h 4596729"/>
              <a:gd name="connsiteX3" fmla="*/ 5719864 w 7666220"/>
              <a:gd name="connsiteY3" fmla="*/ 3404681 h 4596729"/>
              <a:gd name="connsiteX4" fmla="*/ 0 w 7666220"/>
              <a:gd name="connsiteY4" fmla="*/ 4494179 h 4596729"/>
              <a:gd name="connsiteX5" fmla="*/ 1 w 7666220"/>
              <a:gd name="connsiteY5" fmla="*/ 4039991 h 4596729"/>
              <a:gd name="connsiteX6" fmla="*/ 5418648 w 7666220"/>
              <a:gd name="connsiteY6" fmla="*/ 3125799 h 4596729"/>
              <a:gd name="connsiteX7" fmla="*/ 7300399 w 7666220"/>
              <a:gd name="connsiteY7" fmla="*/ 1244322 h 4596729"/>
              <a:gd name="connsiteX8" fmla="*/ 6060332 w 7666220"/>
              <a:gd name="connsiteY8" fmla="*/ 0 h 4596729"/>
              <a:gd name="connsiteX0" fmla="*/ 6060332 w 7666220"/>
              <a:gd name="connsiteY0" fmla="*/ 0 h 4596729"/>
              <a:gd name="connsiteX1" fmla="*/ 6331061 w 7666220"/>
              <a:gd name="connsiteY1" fmla="*/ 2 h 4596729"/>
              <a:gd name="connsiteX2" fmla="*/ 7645940 w 7666220"/>
              <a:gd name="connsiteY2" fmla="*/ 1196502 h 4596729"/>
              <a:gd name="connsiteX3" fmla="*/ 5719864 w 7666220"/>
              <a:gd name="connsiteY3" fmla="*/ 3404681 h 4596729"/>
              <a:gd name="connsiteX4" fmla="*/ 0 w 7666220"/>
              <a:gd name="connsiteY4" fmla="*/ 4494179 h 4596729"/>
              <a:gd name="connsiteX5" fmla="*/ 1 w 7666220"/>
              <a:gd name="connsiteY5" fmla="*/ 4039991 h 4596729"/>
              <a:gd name="connsiteX6" fmla="*/ 5418648 w 7666220"/>
              <a:gd name="connsiteY6" fmla="*/ 3125799 h 4596729"/>
              <a:gd name="connsiteX7" fmla="*/ 7300399 w 7666220"/>
              <a:gd name="connsiteY7" fmla="*/ 1244322 h 4596729"/>
              <a:gd name="connsiteX8" fmla="*/ 6060332 w 7666220"/>
              <a:gd name="connsiteY8" fmla="*/ 0 h 4596729"/>
              <a:gd name="connsiteX0" fmla="*/ 6060332 w 7666220"/>
              <a:gd name="connsiteY0" fmla="*/ 0 h 4596729"/>
              <a:gd name="connsiteX1" fmla="*/ 6331061 w 7666220"/>
              <a:gd name="connsiteY1" fmla="*/ 2 h 4596729"/>
              <a:gd name="connsiteX2" fmla="*/ 7645940 w 7666220"/>
              <a:gd name="connsiteY2" fmla="*/ 1196502 h 4596729"/>
              <a:gd name="connsiteX3" fmla="*/ 5719864 w 7666220"/>
              <a:gd name="connsiteY3" fmla="*/ 3404681 h 4596729"/>
              <a:gd name="connsiteX4" fmla="*/ 0 w 7666220"/>
              <a:gd name="connsiteY4" fmla="*/ 4494179 h 4596729"/>
              <a:gd name="connsiteX5" fmla="*/ 1 w 7666220"/>
              <a:gd name="connsiteY5" fmla="*/ 3975390 h 4596729"/>
              <a:gd name="connsiteX6" fmla="*/ 5418648 w 7666220"/>
              <a:gd name="connsiteY6" fmla="*/ 3125799 h 4596729"/>
              <a:gd name="connsiteX7" fmla="*/ 7300399 w 7666220"/>
              <a:gd name="connsiteY7" fmla="*/ 1244322 h 4596729"/>
              <a:gd name="connsiteX8" fmla="*/ 6060332 w 7666220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300399 w 7673068"/>
              <a:gd name="connsiteY7" fmla="*/ 1244322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431584 w 7673068"/>
              <a:gd name="connsiteY7" fmla="*/ 1358247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295396 w 7673068"/>
              <a:gd name="connsiteY7" fmla="*/ 1329064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295396 w 7673068"/>
              <a:gd name="connsiteY7" fmla="*/ 1329064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295396 w 7673068"/>
              <a:gd name="connsiteY7" fmla="*/ 1329064 h 4596729"/>
              <a:gd name="connsiteX8" fmla="*/ 6060332 w 7673068"/>
              <a:gd name="connsiteY8" fmla="*/ 0 h 4596729"/>
              <a:gd name="connsiteX0" fmla="*/ 6060332 w 7673068"/>
              <a:gd name="connsiteY0" fmla="*/ 0 h 4596729"/>
              <a:gd name="connsiteX1" fmla="*/ 6331061 w 7673068"/>
              <a:gd name="connsiteY1" fmla="*/ 2 h 4596729"/>
              <a:gd name="connsiteX2" fmla="*/ 7652788 w 7673068"/>
              <a:gd name="connsiteY2" fmla="*/ 1354270 h 4596729"/>
              <a:gd name="connsiteX3" fmla="*/ 5719864 w 7673068"/>
              <a:gd name="connsiteY3" fmla="*/ 3404681 h 4596729"/>
              <a:gd name="connsiteX4" fmla="*/ 0 w 7673068"/>
              <a:gd name="connsiteY4" fmla="*/ 4494179 h 4596729"/>
              <a:gd name="connsiteX5" fmla="*/ 1 w 7673068"/>
              <a:gd name="connsiteY5" fmla="*/ 3975390 h 4596729"/>
              <a:gd name="connsiteX6" fmla="*/ 5418648 w 7673068"/>
              <a:gd name="connsiteY6" fmla="*/ 3125799 h 4596729"/>
              <a:gd name="connsiteX7" fmla="*/ 7295396 w 7673068"/>
              <a:gd name="connsiteY7" fmla="*/ 1329064 h 4596729"/>
              <a:gd name="connsiteX8" fmla="*/ 6060332 w 7673068"/>
              <a:gd name="connsiteY8" fmla="*/ 0 h 4596729"/>
              <a:gd name="connsiteX0" fmla="*/ 6060332 w 7709099"/>
              <a:gd name="connsiteY0" fmla="*/ 0 h 4596729"/>
              <a:gd name="connsiteX1" fmla="*/ 6331061 w 7709099"/>
              <a:gd name="connsiteY1" fmla="*/ 2 h 4596729"/>
              <a:gd name="connsiteX2" fmla="*/ 7652788 w 7709099"/>
              <a:gd name="connsiteY2" fmla="*/ 1354270 h 4596729"/>
              <a:gd name="connsiteX3" fmla="*/ 5719864 w 7709099"/>
              <a:gd name="connsiteY3" fmla="*/ 3404681 h 4596729"/>
              <a:gd name="connsiteX4" fmla="*/ 0 w 7709099"/>
              <a:gd name="connsiteY4" fmla="*/ 4494179 h 4596729"/>
              <a:gd name="connsiteX5" fmla="*/ 1 w 7709099"/>
              <a:gd name="connsiteY5" fmla="*/ 3975390 h 4596729"/>
              <a:gd name="connsiteX6" fmla="*/ 5418648 w 7709099"/>
              <a:gd name="connsiteY6" fmla="*/ 3125799 h 4596729"/>
              <a:gd name="connsiteX7" fmla="*/ 7295396 w 7709099"/>
              <a:gd name="connsiteY7" fmla="*/ 1329064 h 4596729"/>
              <a:gd name="connsiteX8" fmla="*/ 6060332 w 7709099"/>
              <a:gd name="connsiteY8" fmla="*/ 0 h 4596729"/>
              <a:gd name="connsiteX0" fmla="*/ 6060332 w 7709099"/>
              <a:gd name="connsiteY0" fmla="*/ 0 h 4596729"/>
              <a:gd name="connsiteX1" fmla="*/ 6331061 w 7709099"/>
              <a:gd name="connsiteY1" fmla="*/ 2 h 4596729"/>
              <a:gd name="connsiteX2" fmla="*/ 7652788 w 7709099"/>
              <a:gd name="connsiteY2" fmla="*/ 1354270 h 4596729"/>
              <a:gd name="connsiteX3" fmla="*/ 5719864 w 7709099"/>
              <a:gd name="connsiteY3" fmla="*/ 3404681 h 4596729"/>
              <a:gd name="connsiteX4" fmla="*/ 0 w 7709099"/>
              <a:gd name="connsiteY4" fmla="*/ 4494179 h 4596729"/>
              <a:gd name="connsiteX5" fmla="*/ 1 w 7709099"/>
              <a:gd name="connsiteY5" fmla="*/ 3975390 h 4596729"/>
              <a:gd name="connsiteX6" fmla="*/ 5418648 w 7709099"/>
              <a:gd name="connsiteY6" fmla="*/ 3125799 h 4596729"/>
              <a:gd name="connsiteX7" fmla="*/ 7295396 w 7709099"/>
              <a:gd name="connsiteY7" fmla="*/ 1329064 h 4596729"/>
              <a:gd name="connsiteX8" fmla="*/ 6060332 w 7709099"/>
              <a:gd name="connsiteY8" fmla="*/ 0 h 4596729"/>
              <a:gd name="connsiteX0" fmla="*/ 6060332 w 7709099"/>
              <a:gd name="connsiteY0" fmla="*/ 0 h 4596729"/>
              <a:gd name="connsiteX1" fmla="*/ 6331061 w 7709099"/>
              <a:gd name="connsiteY1" fmla="*/ 2 h 4596729"/>
              <a:gd name="connsiteX2" fmla="*/ 7652788 w 7709099"/>
              <a:gd name="connsiteY2" fmla="*/ 1354270 h 4596729"/>
              <a:gd name="connsiteX3" fmla="*/ 5719864 w 7709099"/>
              <a:gd name="connsiteY3" fmla="*/ 3404681 h 4596729"/>
              <a:gd name="connsiteX4" fmla="*/ 0 w 7709099"/>
              <a:gd name="connsiteY4" fmla="*/ 4494179 h 4596729"/>
              <a:gd name="connsiteX5" fmla="*/ 1 w 7709099"/>
              <a:gd name="connsiteY5" fmla="*/ 3975390 h 4596729"/>
              <a:gd name="connsiteX6" fmla="*/ 5418648 w 7709099"/>
              <a:gd name="connsiteY6" fmla="*/ 3125799 h 4596729"/>
              <a:gd name="connsiteX7" fmla="*/ 7295396 w 7709099"/>
              <a:gd name="connsiteY7" fmla="*/ 1329064 h 4596729"/>
              <a:gd name="connsiteX8" fmla="*/ 6060332 w 7709099"/>
              <a:gd name="connsiteY8" fmla="*/ 0 h 4596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09099" h="4596729">
                <a:moveTo>
                  <a:pt x="6060332" y="0"/>
                </a:moveTo>
                <a:lnTo>
                  <a:pt x="6331061" y="2"/>
                </a:lnTo>
                <a:cubicBezTo>
                  <a:pt x="6961620" y="246075"/>
                  <a:pt x="7596477" y="755655"/>
                  <a:pt x="7652788" y="1354270"/>
                </a:cubicBezTo>
                <a:cubicBezTo>
                  <a:pt x="7709099" y="1952885"/>
                  <a:pt x="6839549" y="2901298"/>
                  <a:pt x="5719864" y="3404681"/>
                </a:cubicBezTo>
                <a:cubicBezTo>
                  <a:pt x="4600179" y="3908064"/>
                  <a:pt x="2577034" y="4596729"/>
                  <a:pt x="0" y="4494179"/>
                </a:cubicBezTo>
                <a:cubicBezTo>
                  <a:pt x="0" y="4342783"/>
                  <a:pt x="1" y="4126786"/>
                  <a:pt x="1" y="3975390"/>
                </a:cubicBezTo>
                <a:cubicBezTo>
                  <a:pt x="1114198" y="4102534"/>
                  <a:pt x="4075811" y="3787437"/>
                  <a:pt x="5418648" y="3125799"/>
                </a:cubicBezTo>
                <a:cubicBezTo>
                  <a:pt x="6761485" y="2464161"/>
                  <a:pt x="7269290" y="1876536"/>
                  <a:pt x="7295396" y="1329064"/>
                </a:cubicBezTo>
                <a:cubicBezTo>
                  <a:pt x="7321502" y="781592"/>
                  <a:pt x="6661094" y="286739"/>
                  <a:pt x="6060332" y="0"/>
                </a:cubicBezTo>
                <a:close/>
              </a:path>
            </a:pathLst>
          </a:custGeom>
          <a:gradFill flip="none" rotWithShape="1">
            <a:gsLst>
              <a:gs pos="9000">
                <a:schemeClr val="tx2">
                  <a:lumMod val="10000"/>
                  <a:alpha val="0"/>
                </a:schemeClr>
              </a:gs>
              <a:gs pos="50000">
                <a:schemeClr val="tx1">
                  <a:lumMod val="50000"/>
                  <a:lumOff val="50000"/>
                </a:schemeClr>
              </a:gs>
              <a:gs pos="100000">
                <a:srgbClr val="FFFFFF"/>
              </a:gs>
            </a:gsLst>
            <a:lin ang="8100000" scaled="1"/>
            <a:tileRect/>
          </a:gra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bliqueBottomRight"/>
            <a:lightRig rig="glow" dir="t">
              <a:rot lat="0" lon="0" rev="15000000"/>
            </a:lightRig>
          </a:scene3d>
          <a:sp3d prstMaterial="metal">
            <a:bevelT w="63500" h="38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 bwMode="gray">
          <a:xfrm>
            <a:off x="6543702" y="2209800"/>
            <a:ext cx="476755" cy="476755"/>
          </a:xfrm>
          <a:prstGeom prst="ellipse">
            <a:avLst/>
          </a:prstGeom>
          <a:gradFill flip="none" rotWithShape="1">
            <a:gsLst>
              <a:gs pos="12000">
                <a:schemeClr val="accent5">
                  <a:lumMod val="50000"/>
                </a:schemeClr>
              </a:gs>
              <a:gs pos="50000">
                <a:schemeClr val="accent5"/>
              </a:gs>
              <a:gs pos="77000">
                <a:schemeClr val="accent5">
                  <a:lumMod val="20000"/>
                  <a:lumOff val="80000"/>
                </a:schemeClr>
              </a:gs>
              <a:gs pos="100000">
                <a:schemeClr val="accent5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 prstMaterial="metal">
            <a:bevelT w="228600" h="228600"/>
            <a:bevelB w="228600" h="2286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en-US" sz="6200" b="1" i="1" kern="1200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  <a:alpha val="20000"/>
                    </a:prstClr>
                  </a:gs>
                  <a:gs pos="50000">
                    <a:prstClr val="white">
                      <a:shade val="67500"/>
                      <a:satMod val="115000"/>
                      <a:alpha val="20000"/>
                    </a:prstClr>
                  </a:gs>
                  <a:gs pos="100000">
                    <a:prstClr val="white">
                      <a:shade val="100000"/>
                      <a:satMod val="115000"/>
                      <a:alpha val="20000"/>
                    </a:prstClr>
                  </a:gs>
                </a:gsLst>
                <a:lin ang="16200000" scaled="1"/>
                <a:tileRect/>
              </a:gradFill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 bwMode="gray">
          <a:xfrm>
            <a:off x="5333192" y="2818592"/>
            <a:ext cx="762808" cy="762808"/>
          </a:xfrm>
          <a:prstGeom prst="ellipse">
            <a:avLst/>
          </a:prstGeom>
          <a:gradFill flip="none" rotWithShape="1">
            <a:gsLst>
              <a:gs pos="12000">
                <a:schemeClr val="accent4">
                  <a:lumMod val="50000"/>
                </a:schemeClr>
              </a:gs>
              <a:gs pos="50000">
                <a:schemeClr val="accent4"/>
              </a:gs>
              <a:gs pos="77000">
                <a:schemeClr val="accent4">
                  <a:lumMod val="20000"/>
                  <a:lumOff val="80000"/>
                </a:schemeClr>
              </a:gs>
              <a:gs pos="100000">
                <a:schemeClr val="accent4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 prstMaterial="metal">
            <a:bevelT w="406400" h="406400"/>
            <a:bevelB w="406400" h="4064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en-US" sz="6200" b="1" i="1" kern="1200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  <a:alpha val="20000"/>
                    </a:prstClr>
                  </a:gs>
                  <a:gs pos="50000">
                    <a:prstClr val="white">
                      <a:shade val="67500"/>
                      <a:satMod val="115000"/>
                      <a:alpha val="20000"/>
                    </a:prstClr>
                  </a:gs>
                  <a:gs pos="100000">
                    <a:prstClr val="white">
                      <a:shade val="100000"/>
                      <a:satMod val="115000"/>
                      <a:alpha val="20000"/>
                    </a:prstClr>
                  </a:gs>
                </a:gsLst>
                <a:lin ang="16200000" scaled="1"/>
                <a:tileRect/>
              </a:gradFill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 bwMode="gray">
          <a:xfrm>
            <a:off x="3275388" y="3122988"/>
            <a:ext cx="1144212" cy="1144212"/>
          </a:xfrm>
          <a:prstGeom prst="ellipse">
            <a:avLst/>
          </a:prstGeom>
          <a:gradFill flip="none" rotWithShape="1">
            <a:gsLst>
              <a:gs pos="12000">
                <a:schemeClr val="accent3">
                  <a:lumMod val="50000"/>
                </a:schemeClr>
              </a:gs>
              <a:gs pos="50000">
                <a:schemeClr val="accent3"/>
              </a:gs>
              <a:gs pos="77000">
                <a:schemeClr val="accent3">
                  <a:lumMod val="20000"/>
                  <a:lumOff val="80000"/>
                </a:schemeClr>
              </a:gs>
              <a:gs pos="100000">
                <a:schemeClr val="accent3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 prstMaterial="metal">
            <a:bevelT w="508000" h="533400"/>
            <a:bevelB w="508000" h="5461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en-US" sz="6200" b="1" i="1" kern="1200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  <a:alpha val="20000"/>
                    </a:prstClr>
                  </a:gs>
                  <a:gs pos="50000">
                    <a:prstClr val="white">
                      <a:shade val="67500"/>
                      <a:satMod val="115000"/>
                      <a:alpha val="20000"/>
                    </a:prstClr>
                  </a:gs>
                  <a:gs pos="100000">
                    <a:prstClr val="white">
                      <a:shade val="100000"/>
                      <a:satMod val="115000"/>
                      <a:alpha val="20000"/>
                    </a:prstClr>
                  </a:gs>
                </a:gsLst>
                <a:lin ang="16200000" scaled="1"/>
                <a:tileRect/>
              </a:gradFill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 bwMode="gray">
          <a:xfrm>
            <a:off x="855736" y="3294135"/>
            <a:ext cx="1430264" cy="1430265"/>
          </a:xfrm>
          <a:prstGeom prst="ellipse">
            <a:avLst/>
          </a:prstGeom>
          <a:gradFill flip="none" rotWithShape="1">
            <a:gsLst>
              <a:gs pos="12000">
                <a:schemeClr val="accent2">
                  <a:lumMod val="50000"/>
                </a:schemeClr>
              </a:gs>
              <a:gs pos="50000">
                <a:schemeClr val="accent2"/>
              </a:gs>
              <a:gs pos="77000">
                <a:schemeClr val="accent2">
                  <a:lumMod val="20000"/>
                  <a:lumOff val="80000"/>
                </a:schemeClr>
              </a:gs>
              <a:gs pos="100000">
                <a:schemeClr val="accent2"/>
              </a:gs>
            </a:gsLst>
            <a:path path="circle">
              <a:fillToRect l="100000" t="100000"/>
            </a:path>
            <a:tileRect r="-100000" b="-100000"/>
          </a:gradFill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 prstMaterial="metal">
            <a:bevelT w="742950" h="660400"/>
            <a:bevelB w="742950" h="65405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endParaRPr lang="en-US" sz="6200" b="1" i="1" kern="1200" dirty="0">
              <a:gradFill flip="none" rotWithShape="1">
                <a:gsLst>
                  <a:gs pos="0">
                    <a:prstClr val="white">
                      <a:shade val="30000"/>
                      <a:satMod val="115000"/>
                      <a:alpha val="20000"/>
                    </a:prstClr>
                  </a:gs>
                  <a:gs pos="50000">
                    <a:prstClr val="white">
                      <a:shade val="67500"/>
                      <a:satMod val="115000"/>
                      <a:alpha val="20000"/>
                    </a:prstClr>
                  </a:gs>
                  <a:gs pos="100000">
                    <a:prstClr val="white">
                      <a:shade val="100000"/>
                      <a:satMod val="115000"/>
                      <a:alpha val="20000"/>
                    </a:prstClr>
                  </a:gs>
                </a:gsLst>
                <a:lin ang="16200000" scaled="1"/>
                <a:tileRect/>
              </a:gradFill>
              <a:ea typeface="+mn-ea"/>
              <a:cs typeface="+mn-cs"/>
            </a:endParaRPr>
          </a:p>
        </p:txBody>
      </p:sp>
      <p:sp>
        <p:nvSpPr>
          <p:cNvPr id="41" name="Rounded Rectangle 40"/>
          <p:cNvSpPr/>
          <p:nvPr/>
        </p:nvSpPr>
        <p:spPr bwMode="gray">
          <a:xfrm>
            <a:off x="7018373" y="2949940"/>
            <a:ext cx="1779544" cy="30459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b="1" kern="12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Thêm tiêu đề</a:t>
            </a:r>
            <a:endParaRPr lang="en-US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762780" y="3292637"/>
            <a:ext cx="23117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kern="1200" smtClean="0">
                <a:latin typeface="+mn-lt"/>
                <a:ea typeface="+mn-ea"/>
                <a:cs typeface="Arial" pitchFamily="34" charset="0"/>
              </a:rPr>
              <a:t>Thêm văn bản </a:t>
            </a:r>
            <a:endParaRPr lang="en-US" sz="1600" kern="1200" dirty="0">
              <a:latin typeface="+mn-lt"/>
              <a:ea typeface="+mn-ea"/>
              <a:cs typeface="Arial" pitchFamily="34" charset="0"/>
            </a:endParaRPr>
          </a:p>
        </p:txBody>
      </p:sp>
      <p:cxnSp>
        <p:nvCxnSpPr>
          <p:cNvPr id="44" name="Straight Connector 43"/>
          <p:cNvCxnSpPr>
            <a:stCxn id="37" idx="5"/>
            <a:endCxn id="41" idx="0"/>
          </p:cNvCxnSpPr>
          <p:nvPr/>
        </p:nvCxnSpPr>
        <p:spPr>
          <a:xfrm rot="16200000" flipH="1">
            <a:off x="7262789" y="2304584"/>
            <a:ext cx="333204" cy="957507"/>
          </a:xfrm>
          <a:prstGeom prst="line">
            <a:avLst/>
          </a:prstGeom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45" name="Rounded Rectangle 44"/>
          <p:cNvSpPr/>
          <p:nvPr/>
        </p:nvSpPr>
        <p:spPr bwMode="gray">
          <a:xfrm>
            <a:off x="5189377" y="4469857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b="1" kern="12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Thêm tiêu đề</a:t>
            </a:r>
            <a:endParaRPr lang="en-US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149912" y="4812555"/>
            <a:ext cx="21937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kern="1200" smtClean="0">
                <a:latin typeface="+mn-lt"/>
                <a:ea typeface="+mn-ea"/>
                <a:cs typeface="Arial" pitchFamily="34" charset="0"/>
              </a:rPr>
              <a:t>Thêm văn bản </a:t>
            </a:r>
            <a:endParaRPr lang="en-US" sz="1600" kern="1200" dirty="0">
              <a:latin typeface="+mn-lt"/>
              <a:ea typeface="+mn-ea"/>
              <a:cs typeface="Arial" pitchFamily="34" charset="0"/>
            </a:endParaRPr>
          </a:p>
        </p:txBody>
      </p:sp>
      <p:cxnSp>
        <p:nvCxnSpPr>
          <p:cNvPr id="47" name="Straight Connector 46"/>
          <p:cNvCxnSpPr>
            <a:stCxn id="45" idx="0"/>
            <a:endCxn id="38" idx="5"/>
          </p:cNvCxnSpPr>
          <p:nvPr/>
        </p:nvCxnSpPr>
        <p:spPr>
          <a:xfrm rot="16200000" flipV="1">
            <a:off x="5619795" y="3834183"/>
            <a:ext cx="1000168" cy="27118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51" name="Rounded Rectangle 50"/>
          <p:cNvSpPr/>
          <p:nvPr/>
        </p:nvSpPr>
        <p:spPr bwMode="gray">
          <a:xfrm>
            <a:off x="2914486" y="4917077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b="1" kern="12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Thêm tiêu đề</a:t>
            </a:r>
            <a:endParaRPr lang="en-US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2866976" y="5241186"/>
            <a:ext cx="21748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kern="1200" smtClean="0">
                <a:latin typeface="+mn-lt"/>
                <a:ea typeface="+mn-ea"/>
                <a:cs typeface="Arial" pitchFamily="34" charset="0"/>
              </a:rPr>
              <a:t>Thêm văn bản </a:t>
            </a:r>
            <a:endParaRPr lang="en-US" sz="1600" kern="1200" dirty="0">
              <a:latin typeface="+mn-lt"/>
              <a:ea typeface="+mn-ea"/>
              <a:cs typeface="Arial" pitchFamily="34" charset="0"/>
            </a:endParaRPr>
          </a:p>
        </p:txBody>
      </p:sp>
      <p:cxnSp>
        <p:nvCxnSpPr>
          <p:cNvPr id="53" name="Straight Connector 52"/>
          <p:cNvCxnSpPr>
            <a:stCxn id="51" idx="0"/>
            <a:endCxn id="39" idx="4"/>
          </p:cNvCxnSpPr>
          <p:nvPr/>
        </p:nvCxnSpPr>
        <p:spPr>
          <a:xfrm rot="16200000" flipV="1">
            <a:off x="3589098" y="4525597"/>
            <a:ext cx="649877" cy="133084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6" name="Rounded Rectangle 55"/>
          <p:cNvSpPr/>
          <p:nvPr/>
        </p:nvSpPr>
        <p:spPr bwMode="gray">
          <a:xfrm>
            <a:off x="504628" y="5236630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b="1" kern="120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+mn-ea"/>
                <a:cs typeface="+mn-cs"/>
              </a:rPr>
              <a:t>Thêm tiêu đề</a:t>
            </a:r>
            <a:endParaRPr lang="en-US" b="1" kern="12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+mn-ea"/>
              <a:cs typeface="+mn-cs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457118" y="5569803"/>
            <a:ext cx="217485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/>
            <a:r>
              <a:rPr lang="en-US" sz="1600" kern="1200" smtClean="0">
                <a:latin typeface="+mn-lt"/>
                <a:ea typeface="+mn-ea"/>
                <a:cs typeface="Arial" pitchFamily="34" charset="0"/>
              </a:rPr>
              <a:t>Thêm văn bản </a:t>
            </a:r>
            <a:endParaRPr lang="en-US" sz="1600" kern="1200" dirty="0">
              <a:latin typeface="+mn-lt"/>
              <a:ea typeface="+mn-ea"/>
              <a:cs typeface="Arial" pitchFamily="34" charset="0"/>
            </a:endParaRPr>
          </a:p>
        </p:txBody>
      </p:sp>
      <p:cxnSp>
        <p:nvCxnSpPr>
          <p:cNvPr id="58" name="Straight Connector 57"/>
          <p:cNvCxnSpPr>
            <a:stCxn id="56" idx="0"/>
            <a:endCxn id="40" idx="4"/>
          </p:cNvCxnSpPr>
          <p:nvPr/>
        </p:nvCxnSpPr>
        <p:spPr>
          <a:xfrm rot="5400000" flipH="1" flipV="1">
            <a:off x="1314679" y="4980441"/>
            <a:ext cx="512230" cy="14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381000" y="1727537"/>
            <a:ext cx="44910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rtl="0"/>
            <a:r>
              <a:rPr lang="en-US" sz="2000" kern="1200" smtClean="0">
                <a:latin typeface="+mn-lt"/>
                <a:ea typeface="+mn-ea"/>
                <a:cs typeface="Arial" pitchFamily="34" charset="0"/>
              </a:rPr>
              <a:t>Thêm nội dung bằng văn bản của bạn tại đây.</a:t>
            </a:r>
            <a:endParaRPr lang="en-US" sz="2000" kern="1200" dirty="0">
              <a:latin typeface="+mn-lt"/>
              <a:ea typeface="+mn-ea"/>
              <a:cs typeface="+mn-cs"/>
            </a:endParaRPr>
          </a:p>
        </p:txBody>
      </p:sp>
      <p:sp>
        <p:nvSpPr>
          <p:cNvPr id="25" name="Title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>
            <a:grpSpLocks/>
          </p:cNvGrpSpPr>
          <p:nvPr/>
        </p:nvGrpSpPr>
        <p:grpSpPr bwMode="gray">
          <a:xfrm>
            <a:off x="3695761" y="3657606"/>
            <a:ext cx="1874728" cy="1873250"/>
            <a:chOff x="3425751" y="4122077"/>
            <a:chExt cx="2109554" cy="2108263"/>
          </a:xfrm>
        </p:grpSpPr>
        <p:grpSp>
          <p:nvGrpSpPr>
            <p:cNvPr id="3" name="Group 102"/>
            <p:cNvGrpSpPr/>
            <p:nvPr/>
          </p:nvGrpSpPr>
          <p:grpSpPr bwMode="gray">
            <a:xfrm>
              <a:off x="3425753" y="4122079"/>
              <a:ext cx="2109554" cy="2108263"/>
              <a:chOff x="3425753" y="4122079"/>
              <a:chExt cx="2109554" cy="2108263"/>
            </a:xfrm>
            <a:effectLst>
              <a:reflection blurRad="6350" stA="52000" endA="300" endPos="35000" dir="5400000" sy="-100000" algn="bl" rotWithShape="0"/>
            </a:effectLst>
          </p:grpSpPr>
          <p:grpSp>
            <p:nvGrpSpPr>
              <p:cNvPr id="4" name="Group 124"/>
              <p:cNvGrpSpPr/>
              <p:nvPr/>
            </p:nvGrpSpPr>
            <p:grpSpPr bwMode="gray">
              <a:xfrm>
                <a:off x="3425753" y="4122079"/>
                <a:ext cx="2109554" cy="2108263"/>
                <a:chOff x="390255" y="2662226"/>
                <a:chExt cx="1458564" cy="1457672"/>
              </a:xfrm>
            </p:grpSpPr>
            <p:sp>
              <p:nvSpPr>
                <p:cNvPr id="21" name="TG_Oval 68"/>
                <p:cNvSpPr>
                  <a:spLocks noChangeArrowheads="1"/>
                </p:cNvSpPr>
                <p:nvPr/>
              </p:nvSpPr>
              <p:spPr bwMode="gray">
                <a:xfrm>
                  <a:off x="409144" y="2681374"/>
                  <a:ext cx="1424582" cy="1424581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DA3B1"/>
                    </a:gs>
                    <a:gs pos="35000">
                      <a:srgbClr val="A5ABB7"/>
                    </a:gs>
                    <a:gs pos="58000">
                      <a:srgbClr val="DDDDDD"/>
                    </a:gs>
                    <a:gs pos="100000">
                      <a:srgbClr val="A5ABB7"/>
                    </a:gs>
                  </a:gsLst>
                  <a:lin ang="8100000" scaled="1"/>
                  <a:tileRect/>
                </a:gradFill>
                <a:ln/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5600000"/>
                  </a:lightRig>
                </a:scene3d>
                <a:sp3d prstMaterial="dkEdge">
                  <a:bevelT w="279400" h="114300" prst="cross"/>
                  <a:contourClr>
                    <a:schemeClr val="accent4"/>
                  </a:contourClr>
                </a:sp3d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22" name="TG_Block Arc 103"/>
                <p:cNvSpPr/>
                <p:nvPr/>
              </p:nvSpPr>
              <p:spPr bwMode="gray">
                <a:xfrm rot="18023068">
                  <a:off x="390254" y="2662227"/>
                  <a:ext cx="1422129" cy="1422127"/>
                </a:xfrm>
                <a:prstGeom prst="blockArc">
                  <a:avLst>
                    <a:gd name="adj1" fmla="val 12071187"/>
                    <a:gd name="adj2" fmla="val 20286976"/>
                    <a:gd name="adj3" fmla="val 10689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scene3d>
                  <a:camera prst="orthographicFront"/>
                  <a:lightRig rig="brightRoom" dir="t">
                    <a:rot lat="0" lon="0" rev="174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23" name="TG_Block Arc 104"/>
                <p:cNvSpPr/>
                <p:nvPr/>
              </p:nvSpPr>
              <p:spPr bwMode="gray">
                <a:xfrm rot="16200000">
                  <a:off x="405595" y="2676674"/>
                  <a:ext cx="1451523" cy="1434925"/>
                </a:xfrm>
                <a:prstGeom prst="blockArc">
                  <a:avLst>
                    <a:gd name="adj1" fmla="val 1030945"/>
                    <a:gd name="adj2" fmla="val 10468571"/>
                    <a:gd name="adj3" fmla="val 10184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effectLst/>
                <a:scene3d>
                  <a:camera prst="orthographicFront"/>
                  <a:lightRig rig="brightRoom" dir="t">
                    <a:rot lat="0" lon="0" rev="72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20" name="TG_Oval 19"/>
              <p:cNvSpPr/>
              <p:nvPr/>
            </p:nvSpPr>
            <p:spPr bwMode="gray">
              <a:xfrm>
                <a:off x="3538424" y="4232286"/>
                <a:ext cx="1867242" cy="1867239"/>
              </a:xfrm>
              <a:prstGeom prst="donut">
                <a:avLst>
                  <a:gd name="adj" fmla="val 4214"/>
                </a:avLst>
              </a:prstGeom>
              <a:gradFill>
                <a:gsLst>
                  <a:gs pos="0">
                    <a:schemeClr val="tx1">
                      <a:alpha val="50000"/>
                    </a:schemeClr>
                  </a:gs>
                  <a:gs pos="25000">
                    <a:schemeClr val="tx1">
                      <a:lumMod val="65000"/>
                      <a:alpha val="50000"/>
                    </a:schemeClr>
                  </a:gs>
                  <a:gs pos="50000">
                    <a:schemeClr val="tx1">
                      <a:lumMod val="50000"/>
                      <a:alpha val="50000"/>
                    </a:schemeClr>
                  </a:gs>
                  <a:gs pos="75000">
                    <a:schemeClr val="tx1">
                      <a:lumMod val="65000"/>
                      <a:alpha val="50000"/>
                    </a:schemeClr>
                  </a:gs>
                  <a:gs pos="100000">
                    <a:schemeClr val="tx1">
                      <a:alpha val="50000"/>
                    </a:schemeClr>
                  </a:gs>
                </a:gsLst>
                <a:lin ang="5400000" scaled="0"/>
              </a:gradFill>
              <a:ln w="28575">
                <a:solidFill>
                  <a:schemeClr val="lt1">
                    <a:alpha val="30000"/>
                  </a:schemeClr>
                </a:solidFill>
              </a:ln>
              <a:effectLst>
                <a:outerShdw blurRad="63500" sx="102000" sy="102000" algn="ctr" rotWithShape="0">
                  <a:srgbClr val="FFFFFF">
                    <a:alpha val="40000"/>
                  </a:srgbClr>
                </a:outerShdw>
              </a:effectLst>
              <a:scene3d>
                <a:camera prst="orthographicFront"/>
                <a:lightRig rig="glow" dir="t">
                  <a:rot lat="0" lon="0" rev="14400000"/>
                </a:lightRig>
              </a:scene3d>
              <a:sp3d prstMaterial="clear">
                <a:bevelT w="508000" h="190500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7" name="TG_Oval 19"/>
            <p:cNvSpPr/>
            <p:nvPr/>
          </p:nvSpPr>
          <p:spPr bwMode="gray">
            <a:xfrm>
              <a:off x="3697464" y="4390569"/>
              <a:ext cx="1554480" cy="1554480"/>
            </a:xfrm>
            <a:prstGeom prst="ellipse">
              <a:avLst/>
            </a:prstGeom>
            <a:gradFill>
              <a:gsLst>
                <a:gs pos="0">
                  <a:schemeClr val="accent4"/>
                </a:gs>
                <a:gs pos="25000">
                  <a:schemeClr val="accent4">
                    <a:lumMod val="75000"/>
                  </a:schemeClr>
                </a:gs>
                <a:gs pos="50000">
                  <a:schemeClr val="accent4">
                    <a:lumMod val="50000"/>
                  </a:schemeClr>
                </a:gs>
                <a:gs pos="75000">
                  <a:schemeClr val="accent4">
                    <a:lumMod val="75000"/>
                  </a:schemeClr>
                </a:gs>
                <a:gs pos="100000">
                  <a:schemeClr val="accent4"/>
                </a:gs>
              </a:gsLst>
              <a:lin ang="5400000" scaled="0"/>
            </a:gradFill>
            <a:ln w="28575">
              <a:noFill/>
            </a:ln>
            <a:effectLst>
              <a:outerShdw blurRad="50800" sx="106000" sy="106000" algn="ctr" rotWithShape="0">
                <a:prstClr val="black">
                  <a:alpha val="80000"/>
                </a:prst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contourW="25400" prstMaterial="dkEdge">
              <a:bevelT w="571500" h="571500"/>
              <a:contourClr>
                <a:srgbClr val="000000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endParaRPr>
            </a:p>
          </p:txBody>
        </p:sp>
        <p:sp>
          <p:nvSpPr>
            <p:cNvPr id="18" name="TG_Oval 19"/>
            <p:cNvSpPr/>
            <p:nvPr/>
          </p:nvSpPr>
          <p:spPr bwMode="gray">
            <a:xfrm>
              <a:off x="3757638" y="4449168"/>
              <a:ext cx="1420580" cy="143197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25000">
                  <a:schemeClr val="tx1">
                    <a:lumMod val="65000"/>
                    <a:alpha val="23000"/>
                  </a:schemeClr>
                </a:gs>
                <a:gs pos="50000">
                  <a:schemeClr val="tx1">
                    <a:lumMod val="50000"/>
                    <a:alpha val="0"/>
                  </a:schemeClr>
                </a:gs>
                <a:gs pos="75000">
                  <a:schemeClr val="tx1">
                    <a:lumMod val="65000"/>
                    <a:alpha val="16000"/>
                  </a:schemeClr>
                </a:gs>
                <a:gs pos="100000">
                  <a:schemeClr val="tx1">
                    <a:alpha val="50000"/>
                  </a:schemeClr>
                </a:gs>
              </a:gsLst>
              <a:lin ang="5400000" scaled="1"/>
              <a:tileRect/>
            </a:gradFill>
            <a:ln w="28575">
              <a:solidFill>
                <a:schemeClr val="lt1">
                  <a:alpha val="30000"/>
                </a:schemeClr>
              </a:solidFill>
            </a:ln>
            <a:effectLst>
              <a:outerShdw blurRad="63500" sx="102000" sy="102000" algn="ctr" rotWithShape="0">
                <a:srgbClr val="FFFFFF">
                  <a:alpha val="4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14400000"/>
              </a:lightRig>
            </a:scene3d>
            <a:sp3d prstMaterial="clear">
              <a:bevelT w="889000" h="889000"/>
              <a:contourClr>
                <a:srgbClr val="FFFFFF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5" name="Group 111"/>
          <p:cNvGrpSpPr>
            <a:grpSpLocks/>
          </p:cNvGrpSpPr>
          <p:nvPr/>
        </p:nvGrpSpPr>
        <p:grpSpPr bwMode="gray">
          <a:xfrm>
            <a:off x="6089713" y="3667132"/>
            <a:ext cx="1874728" cy="1873250"/>
            <a:chOff x="6320079" y="4267208"/>
            <a:chExt cx="2109554" cy="2108263"/>
          </a:xfrm>
        </p:grpSpPr>
        <p:grpSp>
          <p:nvGrpSpPr>
            <p:cNvPr id="6" name="Group 77"/>
            <p:cNvGrpSpPr/>
            <p:nvPr/>
          </p:nvGrpSpPr>
          <p:grpSpPr bwMode="gray">
            <a:xfrm>
              <a:off x="6320079" y="4267208"/>
              <a:ext cx="2109554" cy="2108263"/>
              <a:chOff x="6254013" y="3610897"/>
              <a:chExt cx="2109554" cy="2108263"/>
            </a:xfrm>
            <a:effectLst>
              <a:reflection blurRad="6350" stA="52000" endA="300" endPos="35000" dir="5400000" sy="-100000" algn="bl" rotWithShape="0"/>
            </a:effectLst>
          </p:grpSpPr>
          <p:grpSp>
            <p:nvGrpSpPr>
              <p:cNvPr id="7" name="Group 124"/>
              <p:cNvGrpSpPr/>
              <p:nvPr/>
            </p:nvGrpSpPr>
            <p:grpSpPr bwMode="gray">
              <a:xfrm>
                <a:off x="6254013" y="3610897"/>
                <a:ext cx="2109554" cy="2108263"/>
                <a:chOff x="390255" y="2662226"/>
                <a:chExt cx="1458564" cy="1457672"/>
              </a:xfrm>
            </p:grpSpPr>
            <p:sp>
              <p:nvSpPr>
                <p:cNvPr id="30" name="TG_Oval 68"/>
                <p:cNvSpPr>
                  <a:spLocks noChangeArrowheads="1"/>
                </p:cNvSpPr>
                <p:nvPr/>
              </p:nvSpPr>
              <p:spPr bwMode="gray">
                <a:xfrm>
                  <a:off x="409144" y="2681374"/>
                  <a:ext cx="1424582" cy="1424581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DA3B1"/>
                    </a:gs>
                    <a:gs pos="35000">
                      <a:srgbClr val="A5ABB7"/>
                    </a:gs>
                    <a:gs pos="58000">
                      <a:srgbClr val="DDDDDD"/>
                    </a:gs>
                    <a:gs pos="100000">
                      <a:srgbClr val="A5ABB7"/>
                    </a:gs>
                  </a:gsLst>
                  <a:lin ang="8100000" scaled="1"/>
                  <a:tileRect/>
                </a:gradFill>
                <a:ln/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5600000"/>
                  </a:lightRig>
                </a:scene3d>
                <a:sp3d prstMaterial="dkEdge">
                  <a:bevelT w="279400" h="114300" prst="cross"/>
                  <a:contourClr>
                    <a:schemeClr val="accent4"/>
                  </a:contourClr>
                </a:sp3d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31" name="TG_Block Arc 103"/>
                <p:cNvSpPr/>
                <p:nvPr/>
              </p:nvSpPr>
              <p:spPr bwMode="gray">
                <a:xfrm rot="18023068">
                  <a:off x="390254" y="2662227"/>
                  <a:ext cx="1422129" cy="1422127"/>
                </a:xfrm>
                <a:prstGeom prst="blockArc">
                  <a:avLst>
                    <a:gd name="adj1" fmla="val 12071187"/>
                    <a:gd name="adj2" fmla="val 20286976"/>
                    <a:gd name="adj3" fmla="val 10689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scene3d>
                  <a:camera prst="orthographicFront"/>
                  <a:lightRig rig="brightRoom" dir="t">
                    <a:rot lat="0" lon="0" rev="174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32" name="TG_Block Arc 104"/>
                <p:cNvSpPr/>
                <p:nvPr/>
              </p:nvSpPr>
              <p:spPr bwMode="gray">
                <a:xfrm rot="16200000">
                  <a:off x="405595" y="2676674"/>
                  <a:ext cx="1451523" cy="1434925"/>
                </a:xfrm>
                <a:prstGeom prst="blockArc">
                  <a:avLst>
                    <a:gd name="adj1" fmla="val 1030945"/>
                    <a:gd name="adj2" fmla="val 10468571"/>
                    <a:gd name="adj3" fmla="val 10184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effectLst/>
                <a:scene3d>
                  <a:camera prst="orthographicFront"/>
                  <a:lightRig rig="brightRoom" dir="t">
                    <a:rot lat="0" lon="0" rev="72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29" name="TG_Oval 19"/>
              <p:cNvSpPr/>
              <p:nvPr/>
            </p:nvSpPr>
            <p:spPr bwMode="gray">
              <a:xfrm>
                <a:off x="6366684" y="3721104"/>
                <a:ext cx="1867242" cy="1867239"/>
              </a:xfrm>
              <a:prstGeom prst="donut">
                <a:avLst>
                  <a:gd name="adj" fmla="val 4214"/>
                </a:avLst>
              </a:prstGeom>
              <a:gradFill>
                <a:gsLst>
                  <a:gs pos="0">
                    <a:schemeClr val="tx1">
                      <a:alpha val="50000"/>
                    </a:schemeClr>
                  </a:gs>
                  <a:gs pos="25000">
                    <a:schemeClr val="tx1">
                      <a:lumMod val="65000"/>
                      <a:alpha val="50000"/>
                    </a:schemeClr>
                  </a:gs>
                  <a:gs pos="50000">
                    <a:schemeClr val="tx1">
                      <a:lumMod val="50000"/>
                      <a:alpha val="50000"/>
                    </a:schemeClr>
                  </a:gs>
                  <a:gs pos="75000">
                    <a:schemeClr val="tx1">
                      <a:lumMod val="65000"/>
                      <a:alpha val="50000"/>
                    </a:schemeClr>
                  </a:gs>
                  <a:gs pos="100000">
                    <a:schemeClr val="tx1">
                      <a:alpha val="50000"/>
                    </a:schemeClr>
                  </a:gs>
                </a:gsLst>
                <a:lin ang="5400000" scaled="0"/>
              </a:gradFill>
              <a:ln w="28575">
                <a:solidFill>
                  <a:schemeClr val="lt1">
                    <a:alpha val="30000"/>
                  </a:schemeClr>
                </a:solidFill>
              </a:ln>
              <a:effectLst>
                <a:outerShdw blurRad="63500" sx="102000" sy="102000" algn="ctr" rotWithShape="0">
                  <a:srgbClr val="FFFFFF">
                    <a:alpha val="40000"/>
                  </a:srgbClr>
                </a:outerShdw>
              </a:effectLst>
              <a:scene3d>
                <a:camera prst="orthographicFront"/>
                <a:lightRig rig="glow" dir="t">
                  <a:rot lat="0" lon="0" rev="14400000"/>
                </a:lightRig>
              </a:scene3d>
              <a:sp3d prstMaterial="clear">
                <a:bevelT w="508000" h="190500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26" name="TG_Oval 19"/>
            <p:cNvSpPr/>
            <p:nvPr/>
          </p:nvSpPr>
          <p:spPr bwMode="gray">
            <a:xfrm>
              <a:off x="6596319" y="4535698"/>
              <a:ext cx="1554480" cy="1554480"/>
            </a:xfrm>
            <a:prstGeom prst="ellipse">
              <a:avLst/>
            </a:prstGeom>
            <a:gradFill>
              <a:gsLst>
                <a:gs pos="0">
                  <a:schemeClr val="accent5"/>
                </a:gs>
                <a:gs pos="25000">
                  <a:schemeClr val="accent5">
                    <a:lumMod val="75000"/>
                  </a:schemeClr>
                </a:gs>
                <a:gs pos="50000">
                  <a:schemeClr val="accent5">
                    <a:lumMod val="50000"/>
                  </a:schemeClr>
                </a:gs>
                <a:gs pos="75000">
                  <a:schemeClr val="accent5">
                    <a:lumMod val="75000"/>
                  </a:schemeClr>
                </a:gs>
                <a:gs pos="100000">
                  <a:schemeClr val="accent5"/>
                </a:gs>
              </a:gsLst>
              <a:lin ang="5400000" scaled="0"/>
            </a:gradFill>
            <a:ln w="28575">
              <a:noFill/>
            </a:ln>
            <a:effectLst>
              <a:outerShdw blurRad="50800" sx="106000" sy="106000" algn="ctr" rotWithShape="0">
                <a:prstClr val="black">
                  <a:alpha val="80000"/>
                </a:prst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contourW="25400" prstMaterial="dkEdge">
              <a:bevelT w="571500" h="571500"/>
              <a:contourClr>
                <a:srgbClr val="000000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endParaRPr>
            </a:p>
          </p:txBody>
        </p:sp>
        <p:sp>
          <p:nvSpPr>
            <p:cNvPr id="27" name="TG_Oval 19"/>
            <p:cNvSpPr/>
            <p:nvPr/>
          </p:nvSpPr>
          <p:spPr bwMode="gray">
            <a:xfrm>
              <a:off x="6663095" y="4598820"/>
              <a:ext cx="1420579" cy="1421858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50000"/>
                  </a:schemeClr>
                </a:gs>
                <a:gs pos="25000">
                  <a:schemeClr val="tx1">
                    <a:lumMod val="65000"/>
                    <a:alpha val="23000"/>
                  </a:schemeClr>
                </a:gs>
                <a:gs pos="50000">
                  <a:schemeClr val="tx1">
                    <a:lumMod val="50000"/>
                    <a:alpha val="0"/>
                  </a:schemeClr>
                </a:gs>
                <a:gs pos="75000">
                  <a:schemeClr val="tx1">
                    <a:lumMod val="65000"/>
                    <a:alpha val="16000"/>
                  </a:schemeClr>
                </a:gs>
                <a:gs pos="100000">
                  <a:schemeClr val="tx1">
                    <a:alpha val="50000"/>
                  </a:schemeClr>
                </a:gs>
              </a:gsLst>
              <a:lin ang="5400000" scaled="1"/>
              <a:tileRect/>
            </a:gradFill>
            <a:ln w="28575">
              <a:solidFill>
                <a:schemeClr val="lt1">
                  <a:alpha val="30000"/>
                </a:schemeClr>
              </a:solidFill>
            </a:ln>
            <a:effectLst>
              <a:outerShdw blurRad="63500" sx="102000" sy="102000" algn="ctr" rotWithShape="0">
                <a:srgbClr val="FFFFFF">
                  <a:alpha val="40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t">
                <a:rot lat="0" lon="0" rev="14400000"/>
              </a:lightRig>
            </a:scene3d>
            <a:sp3d prstMaterial="clear">
              <a:bevelT w="889000" h="889000"/>
              <a:contourClr>
                <a:srgbClr val="FFFFFF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8" name="Group 98"/>
          <p:cNvGrpSpPr>
            <a:grpSpLocks/>
          </p:cNvGrpSpPr>
          <p:nvPr/>
        </p:nvGrpSpPr>
        <p:grpSpPr bwMode="gray">
          <a:xfrm>
            <a:off x="1284343" y="3657600"/>
            <a:ext cx="1874728" cy="1873250"/>
            <a:chOff x="668058" y="3173409"/>
            <a:chExt cx="2109554" cy="2108263"/>
          </a:xfrm>
        </p:grpSpPr>
        <p:grpSp>
          <p:nvGrpSpPr>
            <p:cNvPr id="9" name="Group 101"/>
            <p:cNvGrpSpPr/>
            <p:nvPr/>
          </p:nvGrpSpPr>
          <p:grpSpPr bwMode="gray">
            <a:xfrm>
              <a:off x="668066" y="3173417"/>
              <a:ext cx="2109554" cy="2108263"/>
              <a:chOff x="682553" y="3610897"/>
              <a:chExt cx="2109554" cy="2108263"/>
            </a:xfrm>
            <a:effectLst>
              <a:reflection blurRad="6350" stA="52000" endA="300" endPos="35000" dir="5400000" sy="-100000" algn="bl" rotWithShape="0"/>
            </a:effectLst>
          </p:grpSpPr>
          <p:grpSp>
            <p:nvGrpSpPr>
              <p:cNvPr id="10" name="Group 124"/>
              <p:cNvGrpSpPr/>
              <p:nvPr/>
            </p:nvGrpSpPr>
            <p:grpSpPr bwMode="gray">
              <a:xfrm>
                <a:off x="682553" y="3610897"/>
                <a:ext cx="2109554" cy="2108263"/>
                <a:chOff x="390255" y="2662226"/>
                <a:chExt cx="1458564" cy="1457672"/>
              </a:xfrm>
            </p:grpSpPr>
            <p:sp>
              <p:nvSpPr>
                <p:cNvPr id="40" name="TG_Oval 68"/>
                <p:cNvSpPr>
                  <a:spLocks noChangeArrowheads="1"/>
                </p:cNvSpPr>
                <p:nvPr/>
              </p:nvSpPr>
              <p:spPr bwMode="gray">
                <a:xfrm>
                  <a:off x="409144" y="2681374"/>
                  <a:ext cx="1424582" cy="1424581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9DA3B1"/>
                    </a:gs>
                    <a:gs pos="35000">
                      <a:srgbClr val="A5ABB7"/>
                    </a:gs>
                    <a:gs pos="58000">
                      <a:srgbClr val="DDDDDD"/>
                    </a:gs>
                    <a:gs pos="100000">
                      <a:srgbClr val="A5ABB7"/>
                    </a:gs>
                  </a:gsLst>
                  <a:lin ang="8100000" scaled="1"/>
                  <a:tileRect/>
                </a:gradFill>
                <a:ln/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15600000"/>
                  </a:lightRig>
                </a:scene3d>
                <a:sp3d prstMaterial="dkEdge">
                  <a:bevelT w="279400" h="114300" prst="cross"/>
                  <a:contourClr>
                    <a:schemeClr val="accent4"/>
                  </a:contourClr>
                </a:sp3d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/>
                </a:p>
              </p:txBody>
            </p:sp>
            <p:sp>
              <p:nvSpPr>
                <p:cNvPr id="41" name="TG_Block Arc 103"/>
                <p:cNvSpPr/>
                <p:nvPr/>
              </p:nvSpPr>
              <p:spPr bwMode="gray">
                <a:xfrm rot="18023068">
                  <a:off x="390254" y="2662227"/>
                  <a:ext cx="1422129" cy="1422127"/>
                </a:xfrm>
                <a:prstGeom prst="blockArc">
                  <a:avLst>
                    <a:gd name="adj1" fmla="val 12071187"/>
                    <a:gd name="adj2" fmla="val 20286976"/>
                    <a:gd name="adj3" fmla="val 10689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scene3d>
                  <a:camera prst="orthographicFront"/>
                  <a:lightRig rig="brightRoom" dir="t">
                    <a:rot lat="0" lon="0" rev="174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  <p:sp>
              <p:nvSpPr>
                <p:cNvPr id="42" name="TG_Block Arc 104"/>
                <p:cNvSpPr/>
                <p:nvPr/>
              </p:nvSpPr>
              <p:spPr bwMode="gray">
                <a:xfrm rot="16200000">
                  <a:off x="405595" y="2676674"/>
                  <a:ext cx="1451523" cy="1434925"/>
                </a:xfrm>
                <a:prstGeom prst="blockArc">
                  <a:avLst>
                    <a:gd name="adj1" fmla="val 1030945"/>
                    <a:gd name="adj2" fmla="val 10468571"/>
                    <a:gd name="adj3" fmla="val 10184"/>
                  </a:avLst>
                </a:prstGeom>
                <a:gradFill flip="none" rotWithShape="1">
                  <a:gsLst>
                    <a:gs pos="0">
                      <a:srgbClr val="959FA5"/>
                    </a:gs>
                    <a:gs pos="25000">
                      <a:srgbClr val="9EAFB8"/>
                    </a:gs>
                    <a:gs pos="50000">
                      <a:srgbClr val="E8ECEE"/>
                    </a:gs>
                    <a:gs pos="75000">
                      <a:srgbClr val="DDDDDD"/>
                    </a:gs>
                    <a:gs pos="100000">
                      <a:srgbClr val="9DA3B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 w="28575">
                  <a:noFill/>
                </a:ln>
                <a:effectLst/>
                <a:scene3d>
                  <a:camera prst="orthographicFront"/>
                  <a:lightRig rig="brightRoom" dir="t">
                    <a:rot lat="0" lon="0" rev="7200000"/>
                  </a:lightRig>
                </a:scene3d>
                <a:sp3d contourW="12700" prstMaterial="dkEdge">
                  <a:bevelT w="31750" h="63500"/>
                  <a:contourClr>
                    <a:schemeClr val="accent5">
                      <a:lumMod val="50000"/>
                    </a:schemeClr>
                  </a:contourClr>
                </a:sp3d>
              </p:spPr>
              <p:style>
                <a:lnRef idx="3">
                  <a:schemeClr val="lt1"/>
                </a:lnRef>
                <a:fillRef idx="1">
                  <a:schemeClr val="accent3"/>
                </a:fillRef>
                <a:effectRef idx="1">
                  <a:schemeClr val="accent3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dirty="0">
                    <a:solidFill>
                      <a:srgbClr val="FFFFFF"/>
                    </a:solidFill>
                  </a:endParaRPr>
                </a:p>
              </p:txBody>
            </p:sp>
          </p:grpSp>
          <p:sp>
            <p:nvSpPr>
              <p:cNvPr id="39" name="TG_Oval 19"/>
              <p:cNvSpPr/>
              <p:nvPr/>
            </p:nvSpPr>
            <p:spPr bwMode="gray">
              <a:xfrm>
                <a:off x="795224" y="3721104"/>
                <a:ext cx="1867242" cy="1867239"/>
              </a:xfrm>
              <a:prstGeom prst="donut">
                <a:avLst>
                  <a:gd name="adj" fmla="val 4214"/>
                </a:avLst>
              </a:prstGeom>
              <a:gradFill>
                <a:gsLst>
                  <a:gs pos="0">
                    <a:schemeClr val="tx1">
                      <a:alpha val="50000"/>
                    </a:schemeClr>
                  </a:gs>
                  <a:gs pos="25000">
                    <a:schemeClr val="tx1">
                      <a:lumMod val="65000"/>
                      <a:alpha val="50000"/>
                    </a:schemeClr>
                  </a:gs>
                  <a:gs pos="50000">
                    <a:schemeClr val="tx1">
                      <a:lumMod val="50000"/>
                      <a:alpha val="50000"/>
                    </a:schemeClr>
                  </a:gs>
                  <a:gs pos="75000">
                    <a:schemeClr val="tx1">
                      <a:lumMod val="65000"/>
                      <a:alpha val="50000"/>
                    </a:schemeClr>
                  </a:gs>
                  <a:gs pos="100000">
                    <a:schemeClr val="tx1">
                      <a:alpha val="50000"/>
                    </a:schemeClr>
                  </a:gs>
                </a:gsLst>
                <a:lin ang="5400000" scaled="0"/>
              </a:gradFill>
              <a:ln w="28575">
                <a:solidFill>
                  <a:schemeClr val="lt1">
                    <a:alpha val="30000"/>
                  </a:schemeClr>
                </a:solidFill>
              </a:ln>
              <a:effectLst/>
              <a:scene3d>
                <a:camera prst="orthographicFront"/>
                <a:lightRig rig="glow" dir="t">
                  <a:rot lat="0" lon="0" rev="14400000"/>
                </a:lightRig>
              </a:scene3d>
              <a:sp3d prstMaterial="clear">
                <a:bevelT w="508000" h="190500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  <p:grpSp>
          <p:nvGrpSpPr>
            <p:cNvPr id="11" name="Group 60"/>
            <p:cNvGrpSpPr>
              <a:grpSpLocks/>
            </p:cNvGrpSpPr>
            <p:nvPr/>
          </p:nvGrpSpPr>
          <p:grpSpPr bwMode="gray">
            <a:xfrm>
              <a:off x="920700" y="3456810"/>
              <a:ext cx="1554480" cy="1554480"/>
              <a:chOff x="972792" y="3136896"/>
              <a:chExt cx="1554480" cy="1554480"/>
            </a:xfrm>
          </p:grpSpPr>
          <p:sp>
            <p:nvSpPr>
              <p:cNvPr id="36" name="TG_Oval 19"/>
              <p:cNvSpPr/>
              <p:nvPr/>
            </p:nvSpPr>
            <p:spPr bwMode="gray">
              <a:xfrm>
                <a:off x="972792" y="3136896"/>
                <a:ext cx="1554480" cy="1554480"/>
              </a:xfrm>
              <a:prstGeom prst="ellipse">
                <a:avLst/>
              </a:prstGeom>
              <a:gradFill>
                <a:gsLst>
                  <a:gs pos="0">
                    <a:schemeClr val="accent2"/>
                  </a:gs>
                  <a:gs pos="25000">
                    <a:schemeClr val="accent2">
                      <a:lumMod val="75000"/>
                    </a:schemeClr>
                  </a:gs>
                  <a:gs pos="50000">
                    <a:schemeClr val="accent2">
                      <a:lumMod val="50000"/>
                    </a:schemeClr>
                  </a:gs>
                  <a:gs pos="75000">
                    <a:schemeClr val="accent2">
                      <a:lumMod val="75000"/>
                    </a:schemeClr>
                  </a:gs>
                  <a:gs pos="100000">
                    <a:schemeClr val="accent2"/>
                  </a:gs>
                </a:gsLst>
                <a:lin ang="5400000" scaled="0"/>
              </a:gradFill>
              <a:ln w="28575">
                <a:noFill/>
              </a:ln>
              <a:effectLst>
                <a:outerShdw blurRad="50800" sx="106000" sy="106000" algn="ctr" rotWithShape="0">
                  <a:prstClr val="black">
                    <a:alpha val="80000"/>
                  </a:prst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contourW="25400" prstMaterial="dkEdge">
                <a:bevelT w="571500" h="571500"/>
                <a:contourClr>
                  <a:srgbClr val="000000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flat" dir="tl">
                    <a:rot lat="0" lon="0" rev="6600000"/>
                  </a:lightRig>
                </a:scene3d>
                <a:sp3d extrusionH="25400" contourW="8890">
                  <a:bevelT w="38100" h="31750"/>
                  <a:contourClr>
                    <a:schemeClr val="accent2">
                      <a:shade val="75000"/>
                    </a:schemeClr>
                  </a:contourClr>
                </a:sp3d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4400" b="1" dirty="0">
                  <a:ln w="11430"/>
                  <a:gradFill>
                    <a:gsLst>
                      <a:gs pos="0">
                        <a:schemeClr val="accent2">
                          <a:tint val="70000"/>
                          <a:satMod val="245000"/>
                        </a:schemeClr>
                      </a:gs>
                      <a:gs pos="75000">
                        <a:schemeClr val="accent2">
                          <a:tint val="90000"/>
                          <a:shade val="60000"/>
                          <a:satMod val="240000"/>
                        </a:schemeClr>
                      </a:gs>
                      <a:gs pos="100000">
                        <a:schemeClr val="accent2">
                          <a:tint val="100000"/>
                          <a:shade val="50000"/>
                          <a:satMod val="240000"/>
                        </a:schemeClr>
                      </a:gs>
                    </a:gsLst>
                    <a:lin ang="5400000"/>
                  </a:gra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  <a:reflection blurRad="6350" stA="60000" endA="900" endPos="58000" dir="5400000" sy="-100000" algn="bl" rotWithShape="0"/>
                  </a:effectLst>
                </a:endParaRPr>
              </a:p>
            </p:txBody>
          </p:sp>
          <p:sp>
            <p:nvSpPr>
              <p:cNvPr id="37" name="TG_Oval 19"/>
              <p:cNvSpPr/>
              <p:nvPr/>
            </p:nvSpPr>
            <p:spPr bwMode="gray">
              <a:xfrm>
                <a:off x="1040861" y="3196790"/>
                <a:ext cx="1427111" cy="1427105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50000"/>
                    </a:schemeClr>
                  </a:gs>
                  <a:gs pos="25000">
                    <a:schemeClr val="tx1">
                      <a:lumMod val="65000"/>
                      <a:alpha val="23000"/>
                    </a:schemeClr>
                  </a:gs>
                  <a:gs pos="50000">
                    <a:schemeClr val="tx1">
                      <a:lumMod val="50000"/>
                      <a:alpha val="0"/>
                    </a:schemeClr>
                  </a:gs>
                  <a:gs pos="75000">
                    <a:schemeClr val="tx1">
                      <a:lumMod val="65000"/>
                      <a:alpha val="16000"/>
                    </a:schemeClr>
                  </a:gs>
                  <a:gs pos="100000">
                    <a:schemeClr val="tx1">
                      <a:alpha val="50000"/>
                    </a:schemeClr>
                  </a:gs>
                </a:gsLst>
                <a:lin ang="5400000" scaled="1"/>
                <a:tileRect/>
              </a:gradFill>
              <a:ln w="28575">
                <a:solidFill>
                  <a:schemeClr val="lt1">
                    <a:alpha val="30000"/>
                  </a:schemeClr>
                </a:solidFill>
              </a:ln>
              <a:effectLst>
                <a:outerShdw blurRad="63500" sx="102000" sy="102000" algn="ctr" rotWithShape="0">
                  <a:srgbClr val="FFFFFF">
                    <a:alpha val="40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glow" dir="t">
                  <a:rot lat="0" lon="0" rev="14400000"/>
                </a:lightRig>
              </a:scene3d>
              <a:sp3d prstMaterial="clear">
                <a:bevelT w="889000" h="889000"/>
                <a:contourClr>
                  <a:srgbClr val="FFFFFF"/>
                </a:contourClr>
              </a:sp3d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43" name="TextBox 42"/>
          <p:cNvSpPr txBox="1"/>
          <p:nvPr/>
        </p:nvSpPr>
        <p:spPr bwMode="gray">
          <a:xfrm>
            <a:off x="1493837" y="4197350"/>
            <a:ext cx="1387475" cy="83099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kern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Thêm tiêu đề</a:t>
            </a:r>
            <a:endParaRPr lang="en-US" sz="2400" b="1" kern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4" name="TextBox 43"/>
          <p:cNvSpPr txBox="1"/>
          <p:nvPr/>
        </p:nvSpPr>
        <p:spPr bwMode="gray">
          <a:xfrm>
            <a:off x="3932237" y="4197350"/>
            <a:ext cx="1387475" cy="83099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kern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Thêm tiêu đề</a:t>
            </a:r>
            <a:endParaRPr lang="en-US" sz="2400" b="1" kern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5" name="TextBox 44"/>
          <p:cNvSpPr txBox="1"/>
          <p:nvPr/>
        </p:nvSpPr>
        <p:spPr bwMode="gray">
          <a:xfrm>
            <a:off x="6294437" y="4197350"/>
            <a:ext cx="1554163" cy="830997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kern="0" smtClean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Thêm tiêu đề</a:t>
            </a:r>
            <a:endParaRPr lang="en-US" sz="2400" b="1" kern="0" dirty="0">
              <a:ln w="18415" cmpd="sng">
                <a:noFill/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sp>
        <p:nvSpPr>
          <p:cNvPr id="46" name="Rectangle 102"/>
          <p:cNvSpPr>
            <a:spLocks noChangeArrowheads="1"/>
          </p:cNvSpPr>
          <p:nvPr/>
        </p:nvSpPr>
        <p:spPr bwMode="auto">
          <a:xfrm>
            <a:off x="1124844" y="1578114"/>
            <a:ext cx="70864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</a:rPr>
              <a:t>Thêm nội dung bằng văn bản của bạn tại đây.</a:t>
            </a:r>
            <a:endParaRPr kumimoji="0" lang="en-US" sz="20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772487" y="2351782"/>
            <a:ext cx="5791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buFont typeface="+mj-lt"/>
              <a:buAutoNum type="arabicPeriod"/>
            </a:pPr>
            <a:r>
              <a:rPr lang="en-US" sz="1600" smtClean="0">
                <a:solidFill>
                  <a:schemeClr val="tx2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48" name="Title 4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" name="Rounded Rectangle 2"/>
          <p:cNvSpPr/>
          <p:nvPr/>
        </p:nvSpPr>
        <p:spPr bwMode="gray">
          <a:xfrm flipV="1">
            <a:off x="846715" y="4246284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2">
                  <a:alpha val="34000"/>
                </a:schemeClr>
              </a:gs>
            </a:gsLst>
            <a:lin ang="5400000" scaled="1"/>
            <a:tileRect/>
          </a:gradFill>
          <a:ln w="28575">
            <a:gradFill>
              <a:gsLst>
                <a:gs pos="0">
                  <a:schemeClr val="accent2">
                    <a:lumMod val="20000"/>
                    <a:lumOff val="80000"/>
                    <a:alpha val="0"/>
                  </a:schemeClr>
                </a:gs>
                <a:gs pos="50000">
                  <a:schemeClr val="accent2">
                    <a:lumMod val="60000"/>
                    <a:lumOff val="40000"/>
                    <a:alpha val="4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Rounded Rectangle 3"/>
          <p:cNvSpPr/>
          <p:nvPr/>
        </p:nvSpPr>
        <p:spPr bwMode="gray">
          <a:xfrm>
            <a:off x="846715" y="1828800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400000" scaled="1"/>
            <a:tileRect/>
          </a:gradFill>
          <a:ln w="28575">
            <a:gradFill flip="none" rotWithShape="1">
              <a:gsLst>
                <a:gs pos="0">
                  <a:schemeClr val="accent1"/>
                </a:gs>
                <a:gs pos="50000">
                  <a:schemeClr val="accent1">
                    <a:tint val="44500"/>
                    <a:satMod val="160000"/>
                    <a:alpha val="4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ounded Rectangle 6"/>
          <p:cNvSpPr/>
          <p:nvPr/>
        </p:nvSpPr>
        <p:spPr bwMode="gray">
          <a:xfrm flipV="1">
            <a:off x="3419056" y="4246284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2">
                  <a:alpha val="34000"/>
                </a:schemeClr>
              </a:gs>
            </a:gsLst>
            <a:lin ang="5400000" scaled="1"/>
            <a:tileRect/>
          </a:gradFill>
          <a:ln w="28575">
            <a:gradFill>
              <a:gsLst>
                <a:gs pos="0">
                  <a:schemeClr val="accent2">
                    <a:lumMod val="20000"/>
                    <a:lumOff val="80000"/>
                    <a:alpha val="0"/>
                  </a:schemeClr>
                </a:gs>
                <a:gs pos="50000">
                  <a:schemeClr val="accent2">
                    <a:lumMod val="60000"/>
                    <a:lumOff val="40000"/>
                    <a:alpha val="4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ounded Rectangle 7"/>
          <p:cNvSpPr/>
          <p:nvPr/>
        </p:nvSpPr>
        <p:spPr bwMode="gray">
          <a:xfrm>
            <a:off x="3419056" y="1828800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400000" scaled="1"/>
            <a:tileRect/>
          </a:gradFill>
          <a:ln w="28575">
            <a:gradFill flip="none" rotWithShape="1">
              <a:gsLst>
                <a:gs pos="0">
                  <a:schemeClr val="accent1"/>
                </a:gs>
                <a:gs pos="50000">
                  <a:schemeClr val="accent1">
                    <a:tint val="44500"/>
                    <a:satMod val="160000"/>
                    <a:alpha val="4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ounded Rectangle 8"/>
          <p:cNvSpPr/>
          <p:nvPr/>
        </p:nvSpPr>
        <p:spPr bwMode="gray">
          <a:xfrm flipV="1">
            <a:off x="5965413" y="4246284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2">
                  <a:alpha val="34000"/>
                </a:schemeClr>
              </a:gs>
            </a:gsLst>
            <a:lin ang="5400000" scaled="1"/>
            <a:tileRect/>
          </a:gradFill>
          <a:ln w="28575">
            <a:gradFill>
              <a:gsLst>
                <a:gs pos="0">
                  <a:schemeClr val="accent2">
                    <a:lumMod val="20000"/>
                    <a:lumOff val="80000"/>
                    <a:alpha val="0"/>
                  </a:schemeClr>
                </a:gs>
                <a:gs pos="50000">
                  <a:schemeClr val="accent2">
                    <a:lumMod val="60000"/>
                    <a:lumOff val="40000"/>
                    <a:alpha val="45000"/>
                  </a:schemeClr>
                </a:gs>
                <a:gs pos="100000">
                  <a:schemeClr val="accent2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ounded Rectangle 9"/>
          <p:cNvSpPr/>
          <p:nvPr/>
        </p:nvSpPr>
        <p:spPr bwMode="gray">
          <a:xfrm>
            <a:off x="5965413" y="1828800"/>
            <a:ext cx="2425102" cy="1828800"/>
          </a:xfrm>
          <a:prstGeom prst="roundRect">
            <a:avLst>
              <a:gd name="adj" fmla="val 5729"/>
            </a:avLst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accent1">
                  <a:alpha val="40000"/>
                </a:schemeClr>
              </a:gs>
            </a:gsLst>
            <a:lin ang="5400000" scaled="1"/>
            <a:tileRect/>
          </a:gradFill>
          <a:ln w="28575">
            <a:gradFill flip="none" rotWithShape="1">
              <a:gsLst>
                <a:gs pos="0">
                  <a:schemeClr val="accent1"/>
                </a:gs>
                <a:gs pos="50000">
                  <a:schemeClr val="accent1">
                    <a:tint val="44500"/>
                    <a:satMod val="160000"/>
                    <a:alpha val="4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16200000" scaled="1"/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2" name="Rounded Rectangle 21"/>
          <p:cNvSpPr/>
          <p:nvPr/>
        </p:nvSpPr>
        <p:spPr bwMode="gray">
          <a:xfrm>
            <a:off x="1226359" y="3438631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b="1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4" name="Rounded Rectangle 23"/>
          <p:cNvSpPr/>
          <p:nvPr/>
        </p:nvSpPr>
        <p:spPr bwMode="gray">
          <a:xfrm>
            <a:off x="3825667" y="3438631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b="1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5" name="Rounded Rectangle 24"/>
          <p:cNvSpPr/>
          <p:nvPr/>
        </p:nvSpPr>
        <p:spPr bwMode="gray">
          <a:xfrm>
            <a:off x="6340825" y="3438631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1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b="1" dirty="0">
              <a:effectLst>
                <a:glow rad="63500">
                  <a:schemeClr val="accent1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6" name="Rounded Rectangle 25"/>
          <p:cNvSpPr/>
          <p:nvPr/>
        </p:nvSpPr>
        <p:spPr bwMode="gray">
          <a:xfrm>
            <a:off x="1226359" y="4027682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b="1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7" name="Rounded Rectangle 26"/>
          <p:cNvSpPr/>
          <p:nvPr/>
        </p:nvSpPr>
        <p:spPr bwMode="gray">
          <a:xfrm>
            <a:off x="3825667" y="4027682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b="1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8" name="Rounded Rectangle 27"/>
          <p:cNvSpPr/>
          <p:nvPr/>
        </p:nvSpPr>
        <p:spPr bwMode="gray">
          <a:xfrm>
            <a:off x="6340825" y="4027682"/>
            <a:ext cx="1628941" cy="420472"/>
          </a:xfrm>
          <a:prstGeom prst="roundRect">
            <a:avLst>
              <a:gd name="adj" fmla="val 50000"/>
            </a:avLst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</a:effectLst>
              </a:rPr>
              <a:t>Nội dung</a:t>
            </a:r>
            <a:endParaRPr lang="en-US" b="1" dirty="0">
              <a:effectLst>
                <a:glow rad="63500">
                  <a:schemeClr val="accent2">
                    <a:lumMod val="50000"/>
                    <a:alpha val="40000"/>
                  </a:schemeClr>
                </a:glow>
              </a:effectLst>
            </a:endParaRPr>
          </a:p>
        </p:txBody>
      </p:sp>
      <p:sp>
        <p:nvSpPr>
          <p:cNvPr id="29" name="Rectangle 28"/>
          <p:cNvSpPr/>
          <p:nvPr/>
        </p:nvSpPr>
        <p:spPr bwMode="black">
          <a:xfrm>
            <a:off x="947893" y="1981200"/>
            <a:ext cx="21692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latin typeface="+mn-lt"/>
            </a:endParaRPr>
          </a:p>
        </p:txBody>
      </p:sp>
      <p:sp>
        <p:nvSpPr>
          <p:cNvPr id="30" name="Rectangle 29"/>
          <p:cNvSpPr/>
          <p:nvPr/>
        </p:nvSpPr>
        <p:spPr bwMode="black">
          <a:xfrm>
            <a:off x="3556551" y="1981200"/>
            <a:ext cx="21692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latin typeface="+mn-lt"/>
            </a:endParaRPr>
          </a:p>
        </p:txBody>
      </p:sp>
      <p:sp>
        <p:nvSpPr>
          <p:cNvPr id="31" name="Rectangle 30"/>
          <p:cNvSpPr/>
          <p:nvPr/>
        </p:nvSpPr>
        <p:spPr bwMode="black">
          <a:xfrm>
            <a:off x="6099759" y="1981200"/>
            <a:ext cx="21692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latin typeface="+mn-lt"/>
            </a:endParaRPr>
          </a:p>
        </p:txBody>
      </p:sp>
      <p:sp>
        <p:nvSpPr>
          <p:cNvPr id="32" name="Rectangle 31"/>
          <p:cNvSpPr/>
          <p:nvPr/>
        </p:nvSpPr>
        <p:spPr bwMode="black">
          <a:xfrm>
            <a:off x="947893" y="4564785"/>
            <a:ext cx="21692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latin typeface="+mn-lt"/>
            </a:endParaRPr>
          </a:p>
        </p:txBody>
      </p:sp>
      <p:sp>
        <p:nvSpPr>
          <p:cNvPr id="33" name="Rectangle 32"/>
          <p:cNvSpPr/>
          <p:nvPr/>
        </p:nvSpPr>
        <p:spPr bwMode="black">
          <a:xfrm>
            <a:off x="3556551" y="4564785"/>
            <a:ext cx="21692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latin typeface="+mn-lt"/>
            </a:endParaRPr>
          </a:p>
        </p:txBody>
      </p:sp>
      <p:sp>
        <p:nvSpPr>
          <p:cNvPr id="34" name="Rectangle 33"/>
          <p:cNvSpPr/>
          <p:nvPr/>
        </p:nvSpPr>
        <p:spPr bwMode="black">
          <a:xfrm>
            <a:off x="6099759" y="4564785"/>
            <a:ext cx="216920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 smtClean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43" name="Rectangle 42"/>
          <p:cNvSpPr/>
          <p:nvPr/>
        </p:nvSpPr>
        <p:spPr>
          <a:xfrm>
            <a:off x="2024679" y="1600200"/>
            <a:ext cx="5221358" cy="584775"/>
          </a:xfrm>
          <a:prstGeom prst="rect">
            <a:avLst/>
          </a:prstGeom>
          <a:ln w="9525">
            <a:noFill/>
          </a:ln>
        </p:spPr>
        <p:txBody>
          <a:bodyPr wrap="square">
            <a:spAutoFit/>
          </a:bodyPr>
          <a:lstStyle/>
          <a:p>
            <a:pPr algn="ctr" rtl="0"/>
            <a:r>
              <a:rPr lang="en-US" sz="3200" b="1" i="1" kern="1200" smtClean="0">
                <a:ln w="1905"/>
                <a:gradFill>
                  <a:gsLst>
                    <a:gs pos="0">
                      <a:schemeClr val="tx2"/>
                    </a:gs>
                    <a:gs pos="78000">
                      <a:schemeClr val="tx2">
                        <a:lumMod val="50000"/>
                        <a:lumOff val="50000"/>
                      </a:schemeClr>
                    </a:gs>
                    <a:gs pos="100000">
                      <a:schemeClr val="tx2">
                        <a:lumMod val="25000"/>
                        <a:lumOff val="7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rbel"/>
                <a:ea typeface="+mn-ea"/>
                <a:cs typeface="+mn-cs"/>
              </a:rPr>
              <a:t>Thêm văn bản </a:t>
            </a:r>
            <a:endParaRPr lang="en-US" sz="3200" b="1" i="1" kern="1200" dirty="0">
              <a:ln w="1905"/>
              <a:gradFill>
                <a:gsLst>
                  <a:gs pos="0">
                    <a:schemeClr val="tx2"/>
                  </a:gs>
                  <a:gs pos="78000">
                    <a:schemeClr val="tx2">
                      <a:lumMod val="50000"/>
                      <a:lumOff val="50000"/>
                    </a:schemeClr>
                  </a:gs>
                  <a:gs pos="100000">
                    <a:schemeClr val="tx2">
                      <a:lumMod val="25000"/>
                      <a:lumOff val="7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Corbel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ltGray">
          <a:xfrm>
            <a:off x="431954" y="4223142"/>
            <a:ext cx="3181350" cy="381000"/>
          </a:xfrm>
          <a:prstGeom prst="roundRect">
            <a:avLst>
              <a:gd name="adj" fmla="val 37500"/>
            </a:avLst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pPr algn="r"/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33" name="Rounded Rectangle 32"/>
          <p:cNvSpPr/>
          <p:nvPr/>
        </p:nvSpPr>
        <p:spPr bwMode="ltGray">
          <a:xfrm>
            <a:off x="376148" y="2841826"/>
            <a:ext cx="3160956" cy="381000"/>
          </a:xfrm>
          <a:prstGeom prst="roundRect">
            <a:avLst>
              <a:gd name="adj" fmla="val 37500"/>
            </a:avLst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pPr algn="r"/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5" name="Rounded Rectangle 44"/>
          <p:cNvSpPr/>
          <p:nvPr/>
        </p:nvSpPr>
        <p:spPr bwMode="ltGray">
          <a:xfrm>
            <a:off x="212879" y="3299217"/>
            <a:ext cx="3181350" cy="381000"/>
          </a:xfrm>
          <a:prstGeom prst="roundRect">
            <a:avLst>
              <a:gd name="adj" fmla="val 37500"/>
            </a:avLst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pPr algn="r"/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6" name="Rounded Rectangle 45"/>
          <p:cNvSpPr/>
          <p:nvPr/>
        </p:nvSpPr>
        <p:spPr bwMode="ltGray">
          <a:xfrm>
            <a:off x="193830" y="3756417"/>
            <a:ext cx="3211940" cy="381000"/>
          </a:xfrm>
          <a:prstGeom prst="roundRect">
            <a:avLst>
              <a:gd name="adj" fmla="val 37500"/>
            </a:avLst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pPr algn="r"/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7" name="Rounded Rectangle 46"/>
          <p:cNvSpPr/>
          <p:nvPr/>
        </p:nvSpPr>
        <p:spPr bwMode="ltGray">
          <a:xfrm>
            <a:off x="5671429" y="2841826"/>
            <a:ext cx="3172206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8" name="Rounded Rectangle 47"/>
          <p:cNvSpPr/>
          <p:nvPr/>
        </p:nvSpPr>
        <p:spPr bwMode="ltGray">
          <a:xfrm>
            <a:off x="5803073" y="3308742"/>
            <a:ext cx="3172206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 bwMode="ltGray">
          <a:xfrm>
            <a:off x="5793929" y="3777055"/>
            <a:ext cx="3172206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50" name="Rounded Rectangle 49"/>
          <p:cNvSpPr/>
          <p:nvPr/>
        </p:nvSpPr>
        <p:spPr bwMode="ltGray">
          <a:xfrm>
            <a:off x="5564604" y="4233992"/>
            <a:ext cx="3251511" cy="381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4">
                  <a:alpha val="60000"/>
                </a:schemeClr>
              </a:gs>
              <a:gs pos="100000">
                <a:srgbClr val="FFFFFF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0" rIns="182880" anchor="ctr"/>
          <a:lstStyle/>
          <a:p>
            <a:r>
              <a:rPr lang="en-US" sz="1500" smtClean="0">
                <a:solidFill>
                  <a:schemeClr val="tx1"/>
                </a:solidFill>
              </a:rPr>
              <a:t>Thêm nội dung bằng văn bản của bạn tại đây.</a:t>
            </a:r>
            <a:endParaRPr lang="en-US" sz="1500" dirty="0">
              <a:solidFill>
                <a:schemeClr val="tx1"/>
              </a:solidFill>
            </a:endParaRPr>
          </a:p>
        </p:txBody>
      </p:sp>
      <p:sp>
        <p:nvSpPr>
          <p:cNvPr id="51" name="TG_Oval 19"/>
          <p:cNvSpPr/>
          <p:nvPr/>
        </p:nvSpPr>
        <p:spPr bwMode="gray">
          <a:xfrm>
            <a:off x="3224829" y="2286000"/>
            <a:ext cx="2756294" cy="2756292"/>
          </a:xfrm>
          <a:prstGeom prst="donut">
            <a:avLst>
              <a:gd name="adj" fmla="val 8811"/>
            </a:avLst>
          </a:prstGeom>
          <a:gradFill>
            <a:gsLst>
              <a:gs pos="0">
                <a:schemeClr val="tx1">
                  <a:alpha val="50000"/>
                </a:schemeClr>
              </a:gs>
              <a:gs pos="25000">
                <a:schemeClr val="tx1">
                  <a:lumMod val="65000"/>
                  <a:alpha val="50000"/>
                </a:schemeClr>
              </a:gs>
              <a:gs pos="50000">
                <a:schemeClr val="tx1">
                  <a:lumMod val="50000"/>
                  <a:alpha val="50000"/>
                </a:schemeClr>
              </a:gs>
              <a:gs pos="75000">
                <a:schemeClr val="tx1">
                  <a:lumMod val="65000"/>
                  <a:alpha val="50000"/>
                </a:schemeClr>
              </a:gs>
              <a:gs pos="100000">
                <a:schemeClr val="tx1">
                  <a:alpha val="50000"/>
                </a:schemeClr>
              </a:gs>
            </a:gsLst>
            <a:lin ang="5400000" scaled="0"/>
          </a:gradFill>
          <a:ln w="28575">
            <a:solidFill>
              <a:schemeClr val="lt1">
                <a:alpha val="30000"/>
              </a:schemeClr>
            </a:solidFill>
          </a:ln>
          <a:effectLst>
            <a:outerShdw blurRad="63500" sx="102000" sy="102000" algn="ctr" rotWithShape="0">
              <a:srgbClr val="FFFFFF">
                <a:alpha val="40000"/>
              </a:srgbClr>
            </a:outerShdw>
            <a:reflection blurRad="6350" stA="50000" endA="300" endPos="38500" dist="50800" dir="5400000" sy="-100000" algn="bl" rotWithShape="0"/>
          </a:effectLst>
          <a:scene3d>
            <a:camera prst="orthographicFront"/>
            <a:lightRig rig="glow" dir="t">
              <a:rot lat="0" lon="0" rev="17400000"/>
            </a:lightRig>
          </a:scene3d>
          <a:sp3d prstMaterial="clear">
            <a:bevelT w="558800" h="2540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rgbClr val="FFFFFF"/>
              </a:solidFill>
            </a:endParaRPr>
          </a:p>
        </p:txBody>
      </p:sp>
      <p:sp>
        <p:nvSpPr>
          <p:cNvPr id="52" name="Oval 51"/>
          <p:cNvSpPr/>
          <p:nvPr/>
        </p:nvSpPr>
        <p:spPr bwMode="gray">
          <a:xfrm>
            <a:off x="3627494" y="2679908"/>
            <a:ext cx="1951737" cy="1989270"/>
          </a:xfrm>
          <a:prstGeom prst="ellipse">
            <a:avLst/>
          </a:prstGeom>
          <a:gradFill flip="none" rotWithShape="1">
            <a:gsLst>
              <a:gs pos="16000">
                <a:schemeClr val="accent1">
                  <a:lumMod val="75000"/>
                </a:schemeClr>
              </a:gs>
              <a:gs pos="57000">
                <a:schemeClr val="accent1"/>
              </a:gs>
              <a:gs pos="100000">
                <a:schemeClr val="accent1">
                  <a:lumMod val="40000"/>
                  <a:lumOff val="60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soft" dir="l">
              <a:rot lat="0" lon="0" rev="0"/>
            </a:lightRig>
          </a:scene3d>
          <a:sp3d prstMaterial="plastic">
            <a:bevelT w="101600" h="1016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rIns="0" anchor="ctr"/>
          <a:lstStyle/>
          <a:p>
            <a:pPr algn="ctr"/>
            <a:r>
              <a:rPr lang="en-US" sz="2400" b="1" smtClean="0">
                <a:ln w="14605" cap="sq" cmpd="sng">
                  <a:noFill/>
                  <a:round/>
                </a:ln>
                <a:solidFill>
                  <a:srgbClr val="F8F8F8"/>
                </a:solidFill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cs typeface="Arial" pitchFamily="34" charset="0"/>
              </a:rPr>
              <a:t>Thêm tiêu đề </a:t>
            </a:r>
            <a:endParaRPr lang="en-US" sz="2400" b="1" dirty="0">
              <a:ln w="14605" cap="sq" cmpd="sng">
                <a:noFill/>
                <a:round/>
              </a:ln>
              <a:solidFill>
                <a:srgbClr val="F8F8F8"/>
              </a:solidFill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cs typeface="Arial" pitchFamily="34" charset="0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5613699" y="295003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4" name="Oval 53"/>
          <p:cNvSpPr/>
          <p:nvPr/>
        </p:nvSpPr>
        <p:spPr>
          <a:xfrm>
            <a:off x="5768004" y="341757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5520354" y="4345062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5748954" y="387858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 prstMaterial="plastic">
            <a:bevelT w="63500" h="25400"/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7" name="Oval 56"/>
          <p:cNvSpPr/>
          <p:nvPr/>
        </p:nvSpPr>
        <p:spPr>
          <a:xfrm>
            <a:off x="3424854" y="295003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8" name="Oval 57"/>
          <p:cNvSpPr/>
          <p:nvPr/>
        </p:nvSpPr>
        <p:spPr>
          <a:xfrm>
            <a:off x="3510579" y="432435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9" name="Oval 58"/>
          <p:cNvSpPr/>
          <p:nvPr/>
        </p:nvSpPr>
        <p:spPr>
          <a:xfrm>
            <a:off x="3310554" y="386715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0" name="Oval 59"/>
          <p:cNvSpPr/>
          <p:nvPr/>
        </p:nvSpPr>
        <p:spPr>
          <a:xfrm>
            <a:off x="3281979" y="3417570"/>
            <a:ext cx="164592" cy="164592"/>
          </a:xfrm>
          <a:prstGeom prst="ellipse">
            <a:avLst/>
          </a:prstGeom>
          <a:scene3d>
            <a:camera prst="orthographicFront">
              <a:rot lat="0" lon="0" rev="0"/>
            </a:camera>
            <a:lightRig rig="balanced" dir="t"/>
          </a:scene3d>
          <a:sp3d>
            <a:bevelT w="63500" h="25400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1" name="Text Box 9"/>
          <p:cNvSpPr txBox="1">
            <a:spLocks noChangeArrowheads="1"/>
          </p:cNvSpPr>
          <p:nvPr/>
        </p:nvSpPr>
        <p:spPr bwMode="auto">
          <a:xfrm>
            <a:off x="1491279" y="5540514"/>
            <a:ext cx="6324600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z="2000" smtClean="0">
                <a:cs typeface="Arial" charset="0"/>
              </a:rPr>
              <a:t>Thêm nội dung bằng văn bản của bạn tại đây.</a:t>
            </a:r>
            <a:endParaRPr lang="en-US" sz="2000" dirty="0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Rectangle 77"/>
          <p:cNvSpPr/>
          <p:nvPr/>
        </p:nvSpPr>
        <p:spPr>
          <a:xfrm>
            <a:off x="7408402" y="2405262"/>
            <a:ext cx="640080" cy="270901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0380845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Rectangle 68"/>
          <p:cNvSpPr/>
          <p:nvPr/>
        </p:nvSpPr>
        <p:spPr>
          <a:xfrm>
            <a:off x="993726" y="4697226"/>
            <a:ext cx="640080" cy="385406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1246720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1887301" y="4373579"/>
            <a:ext cx="640080" cy="698241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942259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ectangle 47"/>
          <p:cNvSpPr/>
          <p:nvPr/>
        </p:nvSpPr>
        <p:spPr>
          <a:xfrm>
            <a:off x="6505311" y="2689118"/>
            <a:ext cx="640080" cy="2410548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0680849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5586526" y="3032359"/>
            <a:ext cx="640080" cy="2060006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4">
                  <a:tint val="23500"/>
                  <a:satMod val="16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0980851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2825555" y="4033834"/>
            <a:ext cx="640080" cy="1033470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0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637655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Rectangle 45"/>
          <p:cNvSpPr/>
          <p:nvPr/>
        </p:nvSpPr>
        <p:spPr>
          <a:xfrm>
            <a:off x="4679662" y="3391000"/>
            <a:ext cx="640080" cy="1695569"/>
          </a:xfrm>
          <a:prstGeom prst="rect">
            <a:avLst/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perspectiveBelow" fov="3900000">
              <a:rot lat="0" lon="21280853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3742153" y="3665020"/>
            <a:ext cx="640080" cy="1418534"/>
          </a:xfrm>
          <a:prstGeom prst="rect">
            <a:avLst/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  <a:tileRect/>
          </a:gradFill>
          <a:ln>
            <a:noFill/>
          </a:ln>
          <a:effectLst/>
          <a:scene3d>
            <a:camera prst="perspectiveBelow" fov="3900000">
              <a:rot lat="0" lon="0" rev="0"/>
            </a:camera>
            <a:lightRig rig="threePt" dir="t">
              <a:rot lat="0" lon="0" rev="9000000"/>
            </a:lightRig>
          </a:scene3d>
          <a:sp3d extrusionH="1143000">
            <a:bevelT w="12700" h="1270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0" name="Elbow Connector 89"/>
          <p:cNvCxnSpPr>
            <a:stCxn id="69" idx="0"/>
            <a:endCxn id="49" idx="0"/>
          </p:cNvCxnSpPr>
          <p:nvPr/>
        </p:nvCxnSpPr>
        <p:spPr>
          <a:xfrm rot="5400000" flipH="1" flipV="1">
            <a:off x="1897984" y="3449616"/>
            <a:ext cx="663392" cy="1831829"/>
          </a:xfrm>
          <a:prstGeom prst="bentConnector3">
            <a:avLst>
              <a:gd name="adj1" fmla="val 134459"/>
            </a:avLst>
          </a:prstGeom>
          <a:ln w="19050">
            <a:prstDash val="sysDot"/>
            <a:headEnd type="diamond" w="med" len="med"/>
            <a:tailEnd type="diamond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5" name="Elbow Connector 94"/>
          <p:cNvCxnSpPr>
            <a:stCxn id="45" idx="0"/>
            <a:endCxn id="46" idx="0"/>
          </p:cNvCxnSpPr>
          <p:nvPr/>
        </p:nvCxnSpPr>
        <p:spPr>
          <a:xfrm rot="5400000" flipH="1" flipV="1">
            <a:off x="4393937" y="3059256"/>
            <a:ext cx="274020" cy="937509"/>
          </a:xfrm>
          <a:prstGeom prst="bentConnector3">
            <a:avLst>
              <a:gd name="adj1" fmla="val 172781"/>
            </a:avLst>
          </a:prstGeom>
          <a:ln w="19050">
            <a:prstDash val="sysDot"/>
            <a:headEnd type="diamond" w="med" len="med"/>
            <a:tailEnd type="diamond" w="med" len="med"/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99" name="Elbow Connector 98"/>
          <p:cNvCxnSpPr>
            <a:stCxn id="47" idx="0"/>
            <a:endCxn id="78" idx="0"/>
          </p:cNvCxnSpPr>
          <p:nvPr/>
        </p:nvCxnSpPr>
        <p:spPr>
          <a:xfrm rot="5400000" flipH="1" flipV="1">
            <a:off x="6503955" y="1807872"/>
            <a:ext cx="627097" cy="1821876"/>
          </a:xfrm>
          <a:prstGeom prst="bentConnector3">
            <a:avLst>
              <a:gd name="adj1" fmla="val 132831"/>
            </a:avLst>
          </a:prstGeom>
          <a:ln w="19050">
            <a:prstDash val="sysDot"/>
            <a:headEnd type="diamond" w="med" len="med"/>
            <a:tailEnd type="diamond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579125" y="1548825"/>
            <a:ext cx="35704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kern="0" smtClean="0">
                <a:latin typeface="+mn-lt"/>
              </a:rPr>
              <a:t>Thêm nội dung bằng văn bản của bạn tại đây.</a:t>
            </a:r>
            <a:endParaRPr lang="en-US" sz="1600" dirty="0" smtClean="0">
              <a:latin typeface="+mn-lt"/>
              <a:cs typeface="Arial" pitchFamily="34" charset="0"/>
            </a:endParaRPr>
          </a:p>
        </p:txBody>
      </p:sp>
      <p:sp>
        <p:nvSpPr>
          <p:cNvPr id="22" name="Rounded Rectangle 21"/>
          <p:cNvSpPr/>
          <p:nvPr/>
        </p:nvSpPr>
        <p:spPr bwMode="invGray">
          <a:xfrm>
            <a:off x="1030239" y="5280873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FFFFFF"/>
                </a:solidFill>
              </a:rPr>
              <a:t>Thêm tiêu đề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877839" y="5646003"/>
            <a:ext cx="24734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5" name="Rounded Rectangle 24"/>
          <p:cNvSpPr/>
          <p:nvPr/>
        </p:nvSpPr>
        <p:spPr bwMode="invGray">
          <a:xfrm>
            <a:off x="3478596" y="5280873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FFFFFF"/>
                </a:solidFill>
              </a:rPr>
              <a:t>Thêm tiêu đề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326196" y="5646003"/>
            <a:ext cx="24734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 bwMode="gray">
          <a:xfrm>
            <a:off x="5908552" y="5280873"/>
            <a:ext cx="2132183" cy="304598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mtClean="0">
                <a:solidFill>
                  <a:srgbClr val="FFFFFF"/>
                </a:solidFill>
              </a:rPr>
              <a:t>Thêm tiêu đề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5756152" y="5646003"/>
            <a:ext cx="247344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solidFill>
                <a:schemeClr val="tx1"/>
              </a:solidFill>
              <a:latin typeface="+mn-lt"/>
              <a:cs typeface="Arial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90600" y="3236145"/>
            <a:ext cx="2362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</a:rPr>
              <a:t>Thêm văn bản 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sp>
        <p:nvSpPr>
          <p:cNvPr id="24" name="Rectangle 23"/>
          <p:cNvSpPr/>
          <p:nvPr/>
        </p:nvSpPr>
        <p:spPr>
          <a:xfrm>
            <a:off x="3352800" y="2610675"/>
            <a:ext cx="2362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</a:rPr>
              <a:t>Thêm văn bản 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5562600" y="1543875"/>
            <a:ext cx="2362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0" cap="none" spc="0" normalizeH="0" baseline="0" noProof="0" smtClean="0">
                <a:ln>
                  <a:noFill/>
                </a:ln>
                <a:effectLst/>
                <a:uLnTx/>
                <a:uFillTx/>
                <a:latin typeface="+mn-lt"/>
              </a:rPr>
              <a:t>Thêm văn bản </a:t>
            </a:r>
            <a:endParaRPr kumimoji="0" lang="en-US" sz="1600" b="1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TG_TextBox 26" hidden="1"/>
          <p:cNvSpPr txBox="1"/>
          <p:nvPr/>
        </p:nvSpPr>
        <p:spPr>
          <a:xfrm>
            <a:off x="6908832" y="6581001"/>
            <a:ext cx="2235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tiêu đề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30" name="Text Box 9"/>
          <p:cNvSpPr txBox="1">
            <a:spLocks noChangeArrowheads="1"/>
          </p:cNvSpPr>
          <p:nvPr/>
        </p:nvSpPr>
        <p:spPr bwMode="auto">
          <a:xfrm>
            <a:off x="1524000" y="1710134"/>
            <a:ext cx="57150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mtClean="0">
                <a:latin typeface="+mn-lt"/>
                <a:cs typeface="Arial" charset="0"/>
              </a:rPr>
              <a:t>Thêm nội dung bằng văn bản của bạn tại đây.</a:t>
            </a:r>
            <a:endParaRPr lang="en-US" dirty="0">
              <a:latin typeface="+mn-lt"/>
              <a:cs typeface="Arial" charset="0"/>
            </a:endParaRPr>
          </a:p>
        </p:txBody>
      </p:sp>
      <p:sp>
        <p:nvSpPr>
          <p:cNvPr id="37" name="Title 3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sp>
        <p:nvSpPr>
          <p:cNvPr id="36" name="TG_Rectangle 35"/>
          <p:cNvSpPr/>
          <p:nvPr/>
        </p:nvSpPr>
        <p:spPr bwMode="ltGray">
          <a:xfrm>
            <a:off x="228600" y="2622517"/>
            <a:ext cx="4267200" cy="1502885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0"/>
                </a:srgbClr>
              </a:gs>
              <a:gs pos="79000">
                <a:schemeClr val="accent5"/>
              </a:gs>
            </a:gsLst>
            <a:lin ang="0" scaled="1"/>
            <a:tileRect/>
          </a:gradFill>
          <a:ln w="285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prstMaterial="softEdge">
            <a:bevelT w="101600" h="38100"/>
            <a:contourClr>
              <a:schemeClr val="accent3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82880" rIns="1371600"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8" name="TG_Rectangle 36"/>
          <p:cNvSpPr/>
          <p:nvPr/>
        </p:nvSpPr>
        <p:spPr bwMode="ltGray">
          <a:xfrm>
            <a:off x="4530485" y="2622517"/>
            <a:ext cx="4384915" cy="1502885"/>
          </a:xfrm>
          <a:prstGeom prst="rect">
            <a:avLst/>
          </a:prstGeom>
          <a:gradFill>
            <a:gsLst>
              <a:gs pos="25000">
                <a:schemeClr val="accent2"/>
              </a:gs>
              <a:gs pos="100000">
                <a:schemeClr val="accent4">
                  <a:lumMod val="20000"/>
                  <a:lumOff val="80000"/>
                  <a:alpha val="0"/>
                </a:schemeClr>
              </a:gs>
            </a:gsLst>
            <a:lin ang="0" scaled="1"/>
          </a:gradFill>
          <a:ln w="285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prstMaterial="softEdge">
            <a:bevelT w="101600" h="38100"/>
            <a:contourClr>
              <a:schemeClr val="accent3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463040" rIns="182880" rtlCol="0" anchor="ctr"/>
          <a:lstStyle/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9" name="TG_Rectangle 37"/>
          <p:cNvSpPr/>
          <p:nvPr/>
        </p:nvSpPr>
        <p:spPr bwMode="ltGray">
          <a:xfrm>
            <a:off x="4530485" y="4125401"/>
            <a:ext cx="4374760" cy="1505139"/>
          </a:xfrm>
          <a:prstGeom prst="rect">
            <a:avLst/>
          </a:prstGeom>
          <a:gradFill>
            <a:gsLst>
              <a:gs pos="25000">
                <a:schemeClr val="accent3"/>
              </a:gs>
              <a:gs pos="100000">
                <a:schemeClr val="accent3">
                  <a:lumMod val="20000"/>
                  <a:lumOff val="80000"/>
                  <a:alpha val="0"/>
                </a:schemeClr>
              </a:gs>
            </a:gsLst>
            <a:lin ang="0" scaled="1"/>
          </a:gradFill>
          <a:ln w="285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prstMaterial="softEdge">
            <a:bevelT w="101600" h="38100"/>
            <a:contourClr>
              <a:schemeClr val="accent3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463040" rIns="182880" rtlCol="0" anchor="ctr"/>
          <a:lstStyle/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0" name="TG_Rectangle 38"/>
          <p:cNvSpPr/>
          <p:nvPr/>
        </p:nvSpPr>
        <p:spPr bwMode="ltGray">
          <a:xfrm>
            <a:off x="237344" y="4125401"/>
            <a:ext cx="4267200" cy="1505139"/>
          </a:xfrm>
          <a:prstGeom prst="rect">
            <a:avLst/>
          </a:prstGeom>
          <a:gradFill flip="none" rotWithShape="1">
            <a:gsLst>
              <a:gs pos="0">
                <a:srgbClr val="FFFFFF">
                  <a:alpha val="0"/>
                </a:srgbClr>
              </a:gs>
              <a:gs pos="79000">
                <a:schemeClr val="accent6"/>
              </a:gs>
            </a:gsLst>
            <a:lin ang="0" scaled="1"/>
            <a:tileRect/>
          </a:gradFill>
          <a:ln w="28575">
            <a:noFill/>
          </a:ln>
          <a:effectLst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 prstMaterial="softEdge">
            <a:bevelT w="101600" h="38100"/>
            <a:contourClr>
              <a:schemeClr val="accent3"/>
            </a:contourClr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lIns="182880" rIns="1371600" rtlCol="0" anchor="ctr"/>
          <a:lstStyle/>
          <a:p>
            <a:endParaRPr lang="en-US" dirty="0">
              <a:solidFill>
                <a:schemeClr val="tx1"/>
              </a:solidFill>
            </a:endParaRPr>
          </a:p>
        </p:txBody>
      </p:sp>
      <p:grpSp>
        <p:nvGrpSpPr>
          <p:cNvPr id="2" name="Group 17"/>
          <p:cNvGrpSpPr/>
          <p:nvPr/>
        </p:nvGrpSpPr>
        <p:grpSpPr bwMode="gray">
          <a:xfrm>
            <a:off x="2864243" y="2456147"/>
            <a:ext cx="3337050" cy="3335053"/>
            <a:chOff x="2636811" y="1855574"/>
            <a:chExt cx="3729430" cy="3727198"/>
          </a:xfrm>
          <a:effectLst>
            <a:reflection blurRad="6350" stA="50000" endA="300" endPos="38500" dist="50800" dir="5400000" sy="-100000" algn="bl" rotWithShape="0"/>
          </a:effectLst>
        </p:grpSpPr>
        <p:grpSp>
          <p:nvGrpSpPr>
            <p:cNvPr id="3" name="Group 25"/>
            <p:cNvGrpSpPr/>
            <p:nvPr/>
          </p:nvGrpSpPr>
          <p:grpSpPr bwMode="gray">
            <a:xfrm>
              <a:off x="2636811" y="1855574"/>
              <a:ext cx="3729430" cy="3727198"/>
              <a:chOff x="2606822" y="2123718"/>
              <a:chExt cx="3952386" cy="3803128"/>
            </a:xfrm>
            <a:effectLst>
              <a:outerShdw blurRad="114300" dist="139700" dir="2700000" algn="tl" rotWithShape="0">
                <a:prstClr val="black">
                  <a:alpha val="40000"/>
                </a:prstClr>
              </a:outerShdw>
              <a:reflection blurRad="6350" stA="50000" endA="275" endPos="40000" dist="101600" dir="5400000" sy="-100000" algn="bl" rotWithShape="0"/>
            </a:effectLst>
            <a:scene3d>
              <a:camera prst="orthographicFront"/>
              <a:lightRig rig="glow" dir="t">
                <a:rot lat="0" lon="0" rev="2400000"/>
              </a:lightRig>
            </a:scene3d>
          </p:grpSpPr>
          <p:sp>
            <p:nvSpPr>
              <p:cNvPr id="49" name="TG_Pie 37"/>
              <p:cNvSpPr/>
              <p:nvPr/>
            </p:nvSpPr>
            <p:spPr bwMode="gray">
              <a:xfrm>
                <a:off x="2622328" y="2125092"/>
                <a:ext cx="3936880" cy="3796158"/>
              </a:xfrm>
              <a:prstGeom prst="pie">
                <a:avLst>
                  <a:gd name="adj1" fmla="val 16202532"/>
                  <a:gd name="adj2" fmla="val 21592877"/>
                </a:avLst>
              </a:prstGeom>
              <a:ln/>
            </p:spPr>
            <p:style>
              <a:lnRef idx="0">
                <a:schemeClr val="accent2"/>
              </a:lnRef>
              <a:fillRef idx="3">
                <a:schemeClr val="accent2"/>
              </a:fillRef>
              <a:effectRef idx="3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0" name="TG_Pie 36"/>
              <p:cNvSpPr/>
              <p:nvPr/>
            </p:nvSpPr>
            <p:spPr bwMode="gray">
              <a:xfrm>
                <a:off x="2606822" y="2126484"/>
                <a:ext cx="3936880" cy="3796158"/>
              </a:xfrm>
              <a:prstGeom prst="pie">
                <a:avLst>
                  <a:gd name="adj1" fmla="val 10794024"/>
                  <a:gd name="adj2" fmla="val 16200000"/>
                </a:avLst>
              </a:prstGeom>
              <a:ln/>
            </p:spPr>
            <p:style>
              <a:lnRef idx="0">
                <a:schemeClr val="accent5"/>
              </a:lnRef>
              <a:fillRef idx="3">
                <a:schemeClr val="accent5"/>
              </a:fillRef>
              <a:effectRef idx="3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b="1">
                  <a:solidFill>
                    <a:schemeClr val="tx1"/>
                  </a:solidFill>
                </a:endParaRPr>
              </a:p>
            </p:txBody>
          </p:sp>
          <p:sp>
            <p:nvSpPr>
              <p:cNvPr id="51" name="TG_Pie 39"/>
              <p:cNvSpPr/>
              <p:nvPr/>
            </p:nvSpPr>
            <p:spPr bwMode="gray">
              <a:xfrm>
                <a:off x="2610309" y="2130688"/>
                <a:ext cx="3936880" cy="3796158"/>
              </a:xfrm>
              <a:prstGeom prst="pie">
                <a:avLst>
                  <a:gd name="adj1" fmla="val 5393760"/>
                  <a:gd name="adj2" fmla="val 10783517"/>
                </a:avLst>
              </a:prstGeom>
              <a:ln/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52" name="TG_Pie 38"/>
              <p:cNvSpPr/>
              <p:nvPr/>
            </p:nvSpPr>
            <p:spPr bwMode="gray">
              <a:xfrm>
                <a:off x="2619702" y="2123718"/>
                <a:ext cx="3936880" cy="3796158"/>
              </a:xfrm>
              <a:prstGeom prst="pie">
                <a:avLst>
                  <a:gd name="adj1" fmla="val 9002"/>
                  <a:gd name="adj2" fmla="val 5407225"/>
                </a:avLst>
              </a:prstGeom>
              <a:ln/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 smtClean="0">
                  <a:solidFill>
                    <a:schemeClr val="tx1"/>
                  </a:solidFill>
                </a:endParaRPr>
              </a:p>
              <a:p>
                <a:pPr algn="ctr"/>
                <a:endParaRPr lang="en-US" sz="1600" b="1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3" name="TG_Rectangle 42"/>
            <p:cNvSpPr/>
            <p:nvPr/>
          </p:nvSpPr>
          <p:spPr bwMode="gray">
            <a:xfrm>
              <a:off x="2907333" y="2194967"/>
              <a:ext cx="3296313" cy="321064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Up">
                <a:avLst>
                  <a:gd name="adj" fmla="val 11361780"/>
                </a:avLst>
              </a:prstTxWarp>
              <a:spAutoFit/>
            </a:bodyPr>
            <a:lstStyle/>
            <a:p>
              <a:r>
                <a:rPr lang="en-US" b="1" cap="none" spc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</a:rPr>
                <a:t>Thêm chữ</a:t>
              </a:r>
              <a:endParaRPr lang="en-US" b="1" cap="none" spc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44" name="TG_Rectangle 44"/>
            <p:cNvSpPr/>
            <p:nvPr/>
          </p:nvSpPr>
          <p:spPr bwMode="gray">
            <a:xfrm>
              <a:off x="2827224" y="2229420"/>
              <a:ext cx="3296313" cy="321064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Up">
                <a:avLst>
                  <a:gd name="adj" fmla="val 11411690"/>
                </a:avLst>
              </a:prstTxWarp>
              <a:spAutoFit/>
            </a:bodyPr>
            <a:lstStyle/>
            <a:p>
              <a:pPr algn="r"/>
              <a:r>
                <a:rPr lang="en-US" b="1" cap="none" spc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</a:rPr>
                <a:t>Thêm chữ</a:t>
              </a:r>
              <a:endParaRPr lang="en-US" b="1" cap="none" spc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45" name="TG_Rectangle 45"/>
            <p:cNvSpPr/>
            <p:nvPr/>
          </p:nvSpPr>
          <p:spPr bwMode="gray">
            <a:xfrm>
              <a:off x="2723864" y="1925827"/>
              <a:ext cx="3425755" cy="342545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518160"/>
                </a:avLst>
              </a:prstTxWarp>
              <a:spAutoFit/>
            </a:bodyPr>
            <a:lstStyle/>
            <a:p>
              <a:pPr algn="r"/>
              <a:r>
                <a:rPr lang="en-US" b="1" cap="none" spc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</a:rPr>
                <a:t>Thêm chữ</a:t>
              </a:r>
              <a:endParaRPr lang="en-US" b="1" cap="none" spc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46" name="TG_Rectangle 46"/>
            <p:cNvSpPr/>
            <p:nvPr/>
          </p:nvSpPr>
          <p:spPr bwMode="gray">
            <a:xfrm>
              <a:off x="2846797" y="1925827"/>
              <a:ext cx="3425755" cy="342545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560985"/>
                </a:avLst>
              </a:prstTxWarp>
              <a:spAutoFit/>
            </a:bodyPr>
            <a:lstStyle/>
            <a:p>
              <a:r>
                <a:rPr lang="en-US" b="1" cap="none" spc="0" smtClean="0">
                  <a:ln w="18415" cmpd="sng">
                    <a:noFill/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+mn-lt"/>
                </a:rPr>
                <a:t>Thêm chữ</a:t>
              </a:r>
              <a:endParaRPr lang="en-US" b="1" cap="none" spc="0" dirty="0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endParaRPr>
            </a:p>
          </p:txBody>
        </p:sp>
        <p:sp>
          <p:nvSpPr>
            <p:cNvPr id="47" name="TG_Oval 19"/>
            <p:cNvSpPr/>
            <p:nvPr/>
          </p:nvSpPr>
          <p:spPr bwMode="gray">
            <a:xfrm>
              <a:off x="3319573" y="2524126"/>
              <a:ext cx="2437694" cy="2419348"/>
            </a:xfrm>
            <a:prstGeom prst="donut">
              <a:avLst>
                <a:gd name="adj" fmla="val 16658"/>
              </a:avLst>
            </a:prstGeom>
            <a:gradFill>
              <a:gsLst>
                <a:gs pos="0">
                  <a:schemeClr val="tx1">
                    <a:alpha val="50000"/>
                  </a:schemeClr>
                </a:gs>
                <a:gs pos="25000">
                  <a:schemeClr val="tx1">
                    <a:lumMod val="65000"/>
                    <a:alpha val="50000"/>
                  </a:schemeClr>
                </a:gs>
                <a:gs pos="50000">
                  <a:schemeClr val="tx1">
                    <a:lumMod val="50000"/>
                    <a:alpha val="50000"/>
                  </a:schemeClr>
                </a:gs>
                <a:gs pos="75000">
                  <a:schemeClr val="tx1">
                    <a:lumMod val="65000"/>
                    <a:alpha val="50000"/>
                  </a:schemeClr>
                </a:gs>
                <a:gs pos="100000">
                  <a:schemeClr val="tx1">
                    <a:alpha val="50000"/>
                  </a:schemeClr>
                </a:gs>
              </a:gsLst>
              <a:lin ang="5400000" scaled="0"/>
            </a:gradFill>
            <a:ln w="28575">
              <a:solidFill>
                <a:schemeClr val="lt1">
                  <a:alpha val="30000"/>
                </a:schemeClr>
              </a:solidFill>
            </a:ln>
            <a:effectLst>
              <a:outerShdw blurRad="63500" sx="102000" sy="102000" algn="ctr" rotWithShape="0">
                <a:srgbClr val="FFFFFF">
                  <a:alpha val="40000"/>
                </a:srgbClr>
              </a:outerShdw>
            </a:effectLst>
            <a:scene3d>
              <a:camera prst="orthographicFront"/>
              <a:lightRig rig="brightRoom" dir="t"/>
            </a:scene3d>
            <a:sp3d prstMaterial="clear">
              <a:bevelT w="635000" h="254000"/>
              <a:contourClr>
                <a:srgbClr val="FFFFFF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b="1">
                <a:solidFill>
                  <a:srgbClr val="FFFFFF"/>
                </a:solidFill>
              </a:endParaRPr>
            </a:p>
          </p:txBody>
        </p:sp>
        <p:sp>
          <p:nvSpPr>
            <p:cNvPr id="48" name="TG_Oval 19"/>
            <p:cNvSpPr/>
            <p:nvPr/>
          </p:nvSpPr>
          <p:spPr bwMode="gray">
            <a:xfrm>
              <a:off x="3504887" y="2699213"/>
              <a:ext cx="2067238" cy="2069492"/>
            </a:xfrm>
            <a:prstGeom prst="ellipse">
              <a:avLst/>
            </a:prstGeom>
            <a:solidFill>
              <a:srgbClr val="F8F8F8"/>
            </a:solidFill>
            <a:ln w="28575">
              <a:noFill/>
            </a:ln>
            <a:effectLst/>
            <a:scene3d>
              <a:camera prst="orthographicFront">
                <a:rot lat="0" lon="0" rev="0"/>
              </a:camera>
              <a:lightRig rig="flat" dir="t">
                <a:rot lat="0" lon="0" rev="6000000"/>
              </a:lightRig>
            </a:scene3d>
            <a:sp3d prstMaterial="flat">
              <a:bevelT w="1143000" h="1143000"/>
              <a:bevelB w="0" h="0"/>
              <a:contourClr>
                <a:schemeClr val="accent3"/>
              </a:contourClr>
            </a:sp3d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US" sz="3200" b="1" dirty="0" smtClean="0">
                  <a:solidFill>
                    <a:srgbClr val="000000"/>
                  </a:solidFill>
                  <a:effectLst/>
                </a:rPr>
                <a:t>LOGO</a:t>
              </a:r>
              <a:endParaRPr lang="en-US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000000"/>
                </a:solidFill>
                <a:effectLst/>
              </a:endParaRPr>
            </a:p>
          </p:txBody>
        </p:sp>
      </p:grpSp>
      <p:sp>
        <p:nvSpPr>
          <p:cNvPr id="53" name="Rectangle 52"/>
          <p:cNvSpPr/>
          <p:nvPr/>
        </p:nvSpPr>
        <p:spPr>
          <a:xfrm>
            <a:off x="511886" y="2791053"/>
            <a:ext cx="28409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smtClean="0"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latin typeface="+mn-lt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11886" y="4350736"/>
            <a:ext cx="284091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smtClean="0"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latin typeface="+mn-lt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638800" y="2791053"/>
            <a:ext cx="305826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smtClean="0"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latin typeface="+mn-lt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638800" y="4350736"/>
            <a:ext cx="305826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smtClean="0">
                <a:latin typeface="+mn-lt"/>
                <a:cs typeface="Arial" pitchFamily="34" charset="0"/>
              </a:rPr>
              <a:t>Thêm văn bản </a:t>
            </a:r>
            <a:endParaRPr lang="en-US" sz="1600" dirty="0" smtClean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/>
        </p:nvSpPr>
        <p:spPr>
          <a:xfrm>
            <a:off x="1160832" y="1657290"/>
            <a:ext cx="64770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smtClean="0">
                <a:latin typeface="+mn-lt"/>
                <a:cs typeface="Arial" pitchFamily="34" charset="0"/>
              </a:rPr>
              <a:t>Thêm tiêu đề</a:t>
            </a:r>
            <a:endParaRPr lang="en-US" sz="2000" b="1" dirty="0" smtClean="0">
              <a:latin typeface="+mn-lt"/>
              <a:cs typeface="Arial" pitchFamily="34" charset="0"/>
            </a:endParaRPr>
          </a:p>
        </p:txBody>
      </p:sp>
      <p:sp>
        <p:nvSpPr>
          <p:cNvPr id="26" name="Title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grpSp>
        <p:nvGrpSpPr>
          <p:cNvPr id="2" name="Group 10"/>
          <p:cNvGrpSpPr/>
          <p:nvPr/>
        </p:nvGrpSpPr>
        <p:grpSpPr bwMode="ltGray">
          <a:xfrm>
            <a:off x="2952749" y="2209800"/>
            <a:ext cx="5514976" cy="3029837"/>
            <a:chOff x="2952749" y="2209800"/>
            <a:chExt cx="5514976" cy="3029837"/>
          </a:xfrm>
          <a:gradFill flip="none" rotWithShape="1">
            <a:gsLst>
              <a:gs pos="0">
                <a:schemeClr val="accent2"/>
              </a:gs>
              <a:gs pos="51000">
                <a:schemeClr val="accent1">
                  <a:lumMod val="20000"/>
                  <a:lumOff val="80000"/>
                </a:schemeClr>
              </a:gs>
              <a:gs pos="100000">
                <a:schemeClr val="accent1"/>
              </a:gs>
            </a:gsLst>
            <a:lin ang="2700000" scaled="1"/>
            <a:tileRect/>
          </a:gradFill>
          <a:effectLst>
            <a:reflection blurRad="6350" stA="50000" endA="300" endPos="38500" dist="50800" dir="5400000" sy="-100000" algn="bl" rotWithShape="0"/>
          </a:effectLst>
        </p:grpSpPr>
        <p:sp>
          <p:nvSpPr>
            <p:cNvPr id="29" name="Parallelogram 28"/>
            <p:cNvSpPr/>
            <p:nvPr/>
          </p:nvSpPr>
          <p:spPr bwMode="ltGray">
            <a:xfrm>
              <a:off x="3286125" y="3726182"/>
              <a:ext cx="5181600" cy="755264"/>
            </a:xfrm>
            <a:prstGeom prst="parallelogram">
              <a:avLst>
                <a:gd name="adj" fmla="val 46225"/>
              </a:avLst>
            </a:prstGeom>
            <a:grpFill/>
            <a:effectLst/>
            <a:scene3d>
              <a:camera prst="orthographicFront"/>
              <a:lightRig rig="threePt" dir="t"/>
            </a:scene3d>
            <a:sp3d prstMaterial="plastic">
              <a:bevelT w="82550" h="5715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50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  <a:cs typeface="Arial" pitchFamily="34" charset="0"/>
                </a:rPr>
                <a:t>Thêm nội dung bằng văn bản của bạn tại đây.</a:t>
              </a:r>
              <a:endParaRPr lang="en-US" sz="1500" dirty="0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pitchFamily="34" charset="0"/>
              </a:endParaRPr>
            </a:p>
          </p:txBody>
        </p:sp>
        <p:sp>
          <p:nvSpPr>
            <p:cNvPr id="30" name="Parallelogram 29"/>
            <p:cNvSpPr/>
            <p:nvPr/>
          </p:nvSpPr>
          <p:spPr bwMode="ltGray">
            <a:xfrm>
              <a:off x="2952750" y="4484373"/>
              <a:ext cx="5152422" cy="755264"/>
            </a:xfrm>
            <a:prstGeom prst="parallelogram">
              <a:avLst>
                <a:gd name="adj" fmla="val 45509"/>
              </a:avLst>
            </a:prstGeom>
            <a:grpFill/>
            <a:effectLst/>
            <a:scene3d>
              <a:camera prst="orthographicFront"/>
              <a:lightRig rig="threePt" dir="t"/>
            </a:scene3d>
            <a:sp3d prstMaterial="plastic">
              <a:bevelT w="82550" h="5715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50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  <a:cs typeface="Arial" pitchFamily="34" charset="0"/>
                </a:rPr>
                <a:t>Thêm nội dung bằng văn bản của bạn tại đây.</a:t>
              </a:r>
              <a:endParaRPr lang="en-US" sz="1500" dirty="0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pitchFamily="34" charset="0"/>
              </a:endParaRPr>
            </a:p>
          </p:txBody>
        </p:sp>
        <p:sp>
          <p:nvSpPr>
            <p:cNvPr id="31" name="Parallelogram 30"/>
            <p:cNvSpPr/>
            <p:nvPr/>
          </p:nvSpPr>
          <p:spPr bwMode="ltGray">
            <a:xfrm flipH="1">
              <a:off x="3295650" y="2967991"/>
              <a:ext cx="5172075" cy="755264"/>
            </a:xfrm>
            <a:prstGeom prst="parallelogram">
              <a:avLst>
                <a:gd name="adj" fmla="val 44430"/>
              </a:avLst>
            </a:prstGeom>
            <a:grpFill/>
            <a:effectLst/>
            <a:scene3d>
              <a:camera prst="orthographicFront"/>
              <a:lightRig rig="threePt" dir="t"/>
            </a:scene3d>
            <a:sp3d prstMaterial="plastic">
              <a:bevelT w="82550" h="5715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50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  <a:cs typeface="Arial" pitchFamily="34" charset="0"/>
                </a:rPr>
                <a:t>Thêm nội dung bằng văn bản của bạn tại đây.</a:t>
              </a:r>
              <a:endParaRPr lang="en-US" sz="1500" dirty="0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pitchFamily="34" charset="0"/>
              </a:endParaRPr>
            </a:p>
          </p:txBody>
        </p:sp>
        <p:sp>
          <p:nvSpPr>
            <p:cNvPr id="32" name="Parallelogram 31"/>
            <p:cNvSpPr/>
            <p:nvPr/>
          </p:nvSpPr>
          <p:spPr bwMode="ltGray">
            <a:xfrm flipH="1">
              <a:off x="2952749" y="2209800"/>
              <a:ext cx="5176283" cy="755264"/>
            </a:xfrm>
            <a:prstGeom prst="parallelogram">
              <a:avLst>
                <a:gd name="adj" fmla="val 45509"/>
              </a:avLst>
            </a:prstGeom>
            <a:grpFill/>
            <a:effectLst/>
            <a:scene3d>
              <a:camera prst="orthographicFront"/>
              <a:lightRig rig="threePt" dir="t"/>
            </a:scene3d>
            <a:sp3d prstMaterial="plastic">
              <a:bevelT w="82550" h="5715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r>
                <a:rPr lang="en-US" sz="1500" smtClean="0">
                  <a:solidFill>
                    <a:srgbClr val="000000"/>
                  </a:solidFill>
                  <a:effectLst>
                    <a:glow rad="101600">
                      <a:srgbClr val="FFFFFF">
                        <a:alpha val="60000"/>
                      </a:srgbClr>
                    </a:glow>
                  </a:effectLst>
                  <a:cs typeface="Arial" pitchFamily="34" charset="0"/>
                </a:rPr>
                <a:t>Thêm nội dung bằng văn bản của bạn tại đây.</a:t>
              </a:r>
              <a:endParaRPr lang="en-US" sz="1500" dirty="0" smtClean="0">
                <a:solidFill>
                  <a:srgbClr val="000000"/>
                </a:solidFill>
                <a:effectLst>
                  <a:glow rad="101600">
                    <a:srgbClr val="FFFFFF">
                      <a:alpha val="60000"/>
                    </a:srgbClr>
                  </a:glow>
                </a:effectLst>
                <a:cs typeface="Arial" pitchFamily="34" charset="0"/>
              </a:endParaRPr>
            </a:p>
          </p:txBody>
        </p:sp>
      </p:grpSp>
      <p:sp>
        <p:nvSpPr>
          <p:cNvPr id="33" name="Pentagon 32"/>
          <p:cNvSpPr/>
          <p:nvPr/>
        </p:nvSpPr>
        <p:spPr bwMode="gray">
          <a:xfrm>
            <a:off x="876300" y="2215069"/>
            <a:ext cx="2723483" cy="3001242"/>
          </a:xfrm>
          <a:prstGeom prst="homePlate">
            <a:avLst>
              <a:gd name="adj" fmla="val 23933"/>
            </a:avLst>
          </a:prstGeom>
          <a:gradFill flip="none" rotWithShape="1">
            <a:gsLst>
              <a:gs pos="5000">
                <a:schemeClr val="accent3">
                  <a:lumMod val="75000"/>
                </a:schemeClr>
              </a:gs>
              <a:gs pos="42000">
                <a:schemeClr val="accent3"/>
              </a:gs>
              <a:gs pos="95000">
                <a:schemeClr val="accent3">
                  <a:lumMod val="75000"/>
                </a:schemeClr>
              </a:gs>
            </a:gsLst>
            <a:lin ang="2700000" scaled="1"/>
            <a:tileRect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38500" dist="50800" dir="5400000" sy="-100000" algn="bl" rotWithShape="0"/>
          </a:effectLst>
          <a:scene3d>
            <a:camera prst="orthographicFront">
              <a:rot lat="0" lon="0" rev="0"/>
            </a:camera>
            <a:lightRig rig="brightRoom" dir="t"/>
          </a:scene3d>
          <a:sp3d contourW="19050" prstMaterial="softEdge">
            <a:bevelT w="101600"/>
            <a:contourClr>
              <a:schemeClr val="accent3"/>
            </a:contourClr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en-US" sz="2400" b="1" smtClean="0">
                <a:ln w="19050" cmpd="sng">
                  <a:noFill/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nội dung bằng văn bản của bạn tại đây.</a:t>
            </a:r>
            <a:endParaRPr lang="en-US" altLang="en-US" sz="2400" b="1" dirty="0" smtClean="0">
              <a:ln w="19050" cmpd="sng">
                <a:noFill/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G_TextBox 26" hidden="1"/>
          <p:cNvSpPr txBox="1"/>
          <p:nvPr/>
        </p:nvSpPr>
        <p:spPr>
          <a:xfrm>
            <a:off x="6908832" y="6581001"/>
            <a:ext cx="2235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smtClean="0">
                <a:solidFill>
                  <a:schemeClr val="bg2"/>
                </a:solidFill>
              </a:rPr>
              <a:t>Thêm tiêu đề</a:t>
            </a:r>
            <a:endParaRPr lang="en-US" sz="1200" dirty="0">
              <a:solidFill>
                <a:schemeClr val="bg2"/>
              </a:solidFill>
            </a:endParaRPr>
          </a:p>
        </p:txBody>
      </p:sp>
      <p:sp>
        <p:nvSpPr>
          <p:cNvPr id="53" name="Rounded Rectangle 52"/>
          <p:cNvSpPr/>
          <p:nvPr/>
        </p:nvSpPr>
        <p:spPr bwMode="gray">
          <a:xfrm>
            <a:off x="742176" y="2814705"/>
            <a:ext cx="1869030" cy="3041105"/>
          </a:xfrm>
          <a:prstGeom prst="roundRect">
            <a:avLst>
              <a:gd name="adj" fmla="val 5000"/>
            </a:avLst>
          </a:prstGeom>
          <a:gradFill flip="none" rotWithShape="1">
            <a:gsLst>
              <a:gs pos="12000">
                <a:schemeClr val="accent2">
                  <a:lumMod val="75000"/>
                </a:schemeClr>
              </a:gs>
              <a:gs pos="50000">
                <a:schemeClr val="accent2"/>
              </a:gs>
              <a:gs pos="77000">
                <a:schemeClr val="accent2">
                  <a:lumMod val="20000"/>
                  <a:lumOff val="80000"/>
                </a:schemeClr>
              </a:gs>
              <a:gs pos="100000">
                <a:schemeClr val="accent3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254000" dist="381000" dir="2700000" algn="tl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>
            <a:bevelT w="3175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54" name="Rounded Rectangle 4"/>
          <p:cNvSpPr/>
          <p:nvPr/>
        </p:nvSpPr>
        <p:spPr bwMode="gray">
          <a:xfrm>
            <a:off x="1099338" y="5309303"/>
            <a:ext cx="1470171" cy="350760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61722" rIns="80010" bIns="0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smtClean="0">
                <a:solidFill>
                  <a:srgbClr val="000000"/>
                </a:solidFill>
              </a:rPr>
              <a:t>Thêm tiêu đề</a:t>
            </a:r>
            <a:endParaRPr lang="en-US" sz="1800" b="1" kern="1200" dirty="0">
              <a:solidFill>
                <a:srgbClr val="000000"/>
              </a:solidFill>
            </a:endParaRPr>
          </a:p>
        </p:txBody>
      </p:sp>
      <p:sp>
        <p:nvSpPr>
          <p:cNvPr id="55" name="Rounded Rectangle 54"/>
          <p:cNvSpPr/>
          <p:nvPr/>
        </p:nvSpPr>
        <p:spPr bwMode="gray">
          <a:xfrm>
            <a:off x="2698797" y="2814705"/>
            <a:ext cx="1869030" cy="3041105"/>
          </a:xfrm>
          <a:prstGeom prst="roundRect">
            <a:avLst>
              <a:gd name="adj" fmla="val 5000"/>
            </a:avLst>
          </a:prstGeom>
          <a:gradFill flip="none" rotWithShape="1">
            <a:gsLst>
              <a:gs pos="12000">
                <a:schemeClr val="accent3">
                  <a:lumMod val="75000"/>
                </a:schemeClr>
              </a:gs>
              <a:gs pos="50000">
                <a:schemeClr val="accent3"/>
              </a:gs>
              <a:gs pos="77000">
                <a:schemeClr val="accent3">
                  <a:lumMod val="20000"/>
                  <a:lumOff val="80000"/>
                </a:schemeClr>
              </a:gs>
              <a:gs pos="100000">
                <a:schemeClr val="accent4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254000" dist="381000" dir="2700000" algn="tl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>
            <a:bevelT w="3175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56" name="Rounded Rectangle 6"/>
          <p:cNvSpPr/>
          <p:nvPr/>
        </p:nvSpPr>
        <p:spPr bwMode="gray">
          <a:xfrm>
            <a:off x="3024044" y="5309303"/>
            <a:ext cx="1470171" cy="350760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61722" rIns="80010" bIns="0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smtClean="0">
                <a:solidFill>
                  <a:srgbClr val="000000"/>
                </a:solidFill>
              </a:rPr>
              <a:t>Thêm tiêu đề</a:t>
            </a:r>
            <a:endParaRPr lang="en-US" sz="1800" b="1" kern="1200" dirty="0">
              <a:solidFill>
                <a:srgbClr val="000000"/>
              </a:solidFill>
            </a:endParaRPr>
          </a:p>
        </p:txBody>
      </p:sp>
      <p:sp>
        <p:nvSpPr>
          <p:cNvPr id="57" name="Flowchart: Extract 56"/>
          <p:cNvSpPr/>
          <p:nvPr/>
        </p:nvSpPr>
        <p:spPr bwMode="gray">
          <a:xfrm rot="5400000">
            <a:off x="2670266" y="5345076"/>
            <a:ext cx="316181" cy="280355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58" name="Rounded Rectangle 57"/>
          <p:cNvSpPr/>
          <p:nvPr/>
        </p:nvSpPr>
        <p:spPr bwMode="gray">
          <a:xfrm>
            <a:off x="4658428" y="2807906"/>
            <a:ext cx="1869030" cy="3041105"/>
          </a:xfrm>
          <a:prstGeom prst="roundRect">
            <a:avLst>
              <a:gd name="adj" fmla="val 5000"/>
            </a:avLst>
          </a:prstGeom>
          <a:gradFill flip="none" rotWithShape="1">
            <a:gsLst>
              <a:gs pos="12000">
                <a:schemeClr val="accent4">
                  <a:lumMod val="75000"/>
                </a:schemeClr>
              </a:gs>
              <a:gs pos="50000">
                <a:schemeClr val="accent4"/>
              </a:gs>
              <a:gs pos="77000">
                <a:schemeClr val="accent4">
                  <a:lumMod val="20000"/>
                  <a:lumOff val="80000"/>
                </a:schemeClr>
              </a:gs>
              <a:gs pos="99000">
                <a:schemeClr val="accent1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254000" dist="381000" dir="2700000" algn="tl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>
            <a:bevelT w="3175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59" name="Flowchart: Extract 58"/>
          <p:cNvSpPr/>
          <p:nvPr/>
        </p:nvSpPr>
        <p:spPr bwMode="gray">
          <a:xfrm rot="5400000">
            <a:off x="4636589" y="5382306"/>
            <a:ext cx="316181" cy="280355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60" name="Rounded Rectangle 59"/>
          <p:cNvSpPr/>
          <p:nvPr/>
        </p:nvSpPr>
        <p:spPr bwMode="ltGray">
          <a:xfrm>
            <a:off x="6620280" y="2814705"/>
            <a:ext cx="1869030" cy="3041105"/>
          </a:xfrm>
          <a:prstGeom prst="roundRect">
            <a:avLst>
              <a:gd name="adj" fmla="val 5000"/>
            </a:avLst>
          </a:prstGeom>
          <a:gradFill flip="none" rotWithShape="1">
            <a:gsLst>
              <a:gs pos="12000">
                <a:schemeClr val="accent1">
                  <a:lumMod val="75000"/>
                </a:schemeClr>
              </a:gs>
              <a:gs pos="50000">
                <a:schemeClr val="accent1"/>
              </a:gs>
              <a:gs pos="77000">
                <a:schemeClr val="accent1">
                  <a:lumMod val="20000"/>
                  <a:lumOff val="80000"/>
                </a:schemeClr>
              </a:gs>
              <a:gs pos="100000">
                <a:schemeClr val="accent2"/>
              </a:gs>
            </a:gsLst>
            <a:path path="circle">
              <a:fillToRect r="100000" b="100000"/>
            </a:path>
            <a:tileRect l="-100000" t="-100000"/>
          </a:gradFill>
          <a:effectLst>
            <a:outerShdw blurRad="254000" dist="381000" dir="2700000" algn="tl" rotWithShape="0">
              <a:prstClr val="black">
                <a:alpha val="30000"/>
              </a:prst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14400000"/>
            </a:lightRig>
          </a:scene3d>
          <a:sp3d>
            <a:bevelT w="317500" h="1905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61" name="Rounded Rectangle 12"/>
          <p:cNvSpPr/>
          <p:nvPr/>
        </p:nvSpPr>
        <p:spPr bwMode="gray">
          <a:xfrm>
            <a:off x="6977442" y="5321472"/>
            <a:ext cx="1470171" cy="350760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61722" rIns="80010" bIns="0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smtClean="0">
                <a:solidFill>
                  <a:srgbClr val="000000"/>
                </a:solidFill>
              </a:rPr>
              <a:t>Thêm tiêu đề</a:t>
            </a:r>
            <a:endParaRPr lang="en-US" sz="1800" b="1" kern="1200" dirty="0">
              <a:solidFill>
                <a:srgbClr val="000000"/>
              </a:solidFill>
            </a:endParaRPr>
          </a:p>
        </p:txBody>
      </p:sp>
      <p:sp>
        <p:nvSpPr>
          <p:cNvPr id="62" name="Flowchart: Extract 61"/>
          <p:cNvSpPr/>
          <p:nvPr/>
        </p:nvSpPr>
        <p:spPr bwMode="gray">
          <a:xfrm rot="5400000">
            <a:off x="6595030" y="5359051"/>
            <a:ext cx="316181" cy="280355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63" name="Rectangle 62"/>
          <p:cNvSpPr/>
          <p:nvPr/>
        </p:nvSpPr>
        <p:spPr bwMode="auto">
          <a:xfrm>
            <a:off x="735198" y="2975044"/>
            <a:ext cx="18250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64" name="Rectangle 63"/>
          <p:cNvSpPr/>
          <p:nvPr/>
        </p:nvSpPr>
        <p:spPr bwMode="auto">
          <a:xfrm>
            <a:off x="2676049" y="2975044"/>
            <a:ext cx="18250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65" name="Rectangle 64"/>
          <p:cNvSpPr/>
          <p:nvPr/>
        </p:nvSpPr>
        <p:spPr bwMode="auto">
          <a:xfrm>
            <a:off x="4632624" y="2975044"/>
            <a:ext cx="18250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66" name="Rectangle 65"/>
          <p:cNvSpPr/>
          <p:nvPr/>
        </p:nvSpPr>
        <p:spPr bwMode="auto">
          <a:xfrm>
            <a:off x="6588025" y="2975044"/>
            <a:ext cx="18250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1600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67" name="Flowchart: Extract 66"/>
          <p:cNvSpPr/>
          <p:nvPr/>
        </p:nvSpPr>
        <p:spPr bwMode="gray">
          <a:xfrm rot="5400000">
            <a:off x="718048" y="5345076"/>
            <a:ext cx="316181" cy="280355"/>
          </a:xfrm>
          <a:prstGeom prst="flowChartExtra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vi-VN"/>
          </a:p>
        </p:txBody>
      </p:sp>
      <p:sp>
        <p:nvSpPr>
          <p:cNvPr id="68" name="Rounded Rectangle 12"/>
          <p:cNvSpPr/>
          <p:nvPr/>
        </p:nvSpPr>
        <p:spPr bwMode="gray">
          <a:xfrm>
            <a:off x="5002863" y="5343092"/>
            <a:ext cx="1470171" cy="350760"/>
          </a:xfrm>
          <a:prstGeom prst="rect">
            <a:avLst/>
          </a:prstGeom>
          <a:scene3d>
            <a:camera prst="orthographicFront"/>
            <a:lightRig rig="threeP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61722" rIns="80010" bIns="0" numCol="1" spcCol="1270" anchor="ctr" anchorCtr="0">
            <a:noAutofit/>
          </a:bodyPr>
          <a:lstStyle/>
          <a:p>
            <a:pPr lvl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800" b="1" kern="1200" smtClean="0">
                <a:solidFill>
                  <a:srgbClr val="000000"/>
                </a:solidFill>
              </a:rPr>
              <a:t>Thêm tiêu đề</a:t>
            </a:r>
            <a:endParaRPr lang="en-US" sz="1800" b="1" kern="1200" dirty="0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  <p:sp>
        <p:nvSpPr>
          <p:cNvPr id="24" name="Text Box 9"/>
          <p:cNvSpPr txBox="1">
            <a:spLocks noChangeArrowheads="1"/>
          </p:cNvSpPr>
          <p:nvPr/>
        </p:nvSpPr>
        <p:spPr bwMode="auto">
          <a:xfrm>
            <a:off x="1326510" y="1892800"/>
            <a:ext cx="63246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latin typeface="+mn-lt"/>
                <a:cs typeface="Arial" charset="0"/>
              </a:rPr>
              <a:t>Thêm nội dung bằng văn bản của bạn tại đây.</a:t>
            </a:r>
            <a:endParaRPr lang="en-US" dirty="0">
              <a:latin typeface="+mn-lt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Rounded Rectangle 115"/>
          <p:cNvSpPr/>
          <p:nvPr/>
        </p:nvSpPr>
        <p:spPr bwMode="invGray">
          <a:xfrm>
            <a:off x="2771774" y="1680030"/>
            <a:ext cx="3505200" cy="409575"/>
          </a:xfrm>
          <a:prstGeom prst="roundRect">
            <a:avLst>
              <a:gd name="adj" fmla="val 50000"/>
            </a:avLst>
          </a:prstGeom>
          <a:noFill/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30"/>
          <p:cNvGrpSpPr/>
          <p:nvPr/>
        </p:nvGrpSpPr>
        <p:grpSpPr>
          <a:xfrm>
            <a:off x="944564" y="3165928"/>
            <a:ext cx="2048542" cy="2110964"/>
            <a:chOff x="3586148" y="2735253"/>
            <a:chExt cx="1935189" cy="1994157"/>
          </a:xfrm>
        </p:grpSpPr>
        <p:sp>
          <p:nvSpPr>
            <p:cNvPr id="82" name="Oval 81"/>
            <p:cNvSpPr/>
            <p:nvPr/>
          </p:nvSpPr>
          <p:spPr>
            <a:xfrm>
              <a:off x="3586148" y="2735253"/>
              <a:ext cx="1935189" cy="1994157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139700" dist="635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77" lon="18610615" rev="3416884"/>
              </a:camera>
              <a:lightRig rig="threePt" dir="t">
                <a:rot lat="0" lon="0" rev="1800000"/>
              </a:lightRig>
            </a:scene3d>
            <a:sp3d extrusionH="63500" prstMaterial="plastic">
              <a:bevelT w="63500" h="50800" prst="convex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Oval 82"/>
            <p:cNvSpPr/>
            <p:nvPr/>
          </p:nvSpPr>
          <p:spPr>
            <a:xfrm>
              <a:off x="3903095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4" name="Oval 83"/>
            <p:cNvSpPr/>
            <p:nvPr/>
          </p:nvSpPr>
          <p:spPr>
            <a:xfrm>
              <a:off x="4706381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" name="Group 21"/>
          <p:cNvGrpSpPr/>
          <p:nvPr/>
        </p:nvGrpSpPr>
        <p:grpSpPr>
          <a:xfrm>
            <a:off x="3687406" y="2870545"/>
            <a:ext cx="1702829" cy="1754717"/>
            <a:chOff x="3586148" y="2735253"/>
            <a:chExt cx="1935189" cy="1994157"/>
          </a:xfrm>
        </p:grpSpPr>
        <p:sp>
          <p:nvSpPr>
            <p:cNvPr id="86" name="Oval 85"/>
            <p:cNvSpPr/>
            <p:nvPr/>
          </p:nvSpPr>
          <p:spPr>
            <a:xfrm>
              <a:off x="3586148" y="2735253"/>
              <a:ext cx="1935189" cy="1994157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139700" dist="635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77" lon="18610615" rev="3416884"/>
              </a:camera>
              <a:lightRig rig="threePt" dir="t">
                <a:rot lat="0" lon="0" rev="1800000"/>
              </a:lightRig>
            </a:scene3d>
            <a:sp3d extrusionH="63500" prstMaterial="plastic">
              <a:bevelT w="63500" h="50800" prst="convex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7" name="Oval 86"/>
            <p:cNvSpPr/>
            <p:nvPr/>
          </p:nvSpPr>
          <p:spPr>
            <a:xfrm>
              <a:off x="3903095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8" name="Oval 87"/>
            <p:cNvSpPr/>
            <p:nvPr/>
          </p:nvSpPr>
          <p:spPr>
            <a:xfrm>
              <a:off x="4706381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9" name="Oval 88"/>
          <p:cNvSpPr/>
          <p:nvPr/>
        </p:nvSpPr>
        <p:spPr bwMode="invGray">
          <a:xfrm>
            <a:off x="4047738" y="2697698"/>
            <a:ext cx="251002" cy="25100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889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Oval 89"/>
          <p:cNvSpPr/>
          <p:nvPr/>
        </p:nvSpPr>
        <p:spPr>
          <a:xfrm>
            <a:off x="4758251" y="2335653"/>
            <a:ext cx="251002" cy="251002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1270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Oval 90"/>
          <p:cNvSpPr/>
          <p:nvPr/>
        </p:nvSpPr>
        <p:spPr bwMode="invGray">
          <a:xfrm>
            <a:off x="1363329" y="2133449"/>
            <a:ext cx="334670" cy="33467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1905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" name="Oval 91"/>
          <p:cNvSpPr/>
          <p:nvPr/>
        </p:nvSpPr>
        <p:spPr>
          <a:xfrm>
            <a:off x="2213078" y="3513279"/>
            <a:ext cx="334670" cy="33467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508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" name="Group 34"/>
          <p:cNvGrpSpPr/>
          <p:nvPr/>
        </p:nvGrpSpPr>
        <p:grpSpPr>
          <a:xfrm>
            <a:off x="5891376" y="3167369"/>
            <a:ext cx="2048542" cy="2110964"/>
            <a:chOff x="3586148" y="2735253"/>
            <a:chExt cx="1935189" cy="1994157"/>
          </a:xfrm>
        </p:grpSpPr>
        <p:sp>
          <p:nvSpPr>
            <p:cNvPr id="94" name="Oval 93"/>
            <p:cNvSpPr/>
            <p:nvPr/>
          </p:nvSpPr>
          <p:spPr>
            <a:xfrm>
              <a:off x="3586148" y="2735253"/>
              <a:ext cx="1935189" cy="1994157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139700" dist="635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77" lon="18610615" rev="3416884"/>
              </a:camera>
              <a:lightRig rig="threePt" dir="t">
                <a:rot lat="0" lon="0" rev="1800000"/>
              </a:lightRig>
            </a:scene3d>
            <a:sp3d extrusionH="63500" prstMaterial="plastic">
              <a:bevelT w="63500" h="50800" prst="convex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Oval 94"/>
            <p:cNvSpPr/>
            <p:nvPr/>
          </p:nvSpPr>
          <p:spPr>
            <a:xfrm>
              <a:off x="3903095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Oval 95"/>
            <p:cNvSpPr/>
            <p:nvPr/>
          </p:nvSpPr>
          <p:spPr>
            <a:xfrm>
              <a:off x="4706381" y="3472618"/>
              <a:ext cx="475422" cy="475422"/>
            </a:xfrm>
            <a:prstGeom prst="ellipse">
              <a:avLst/>
            </a:prstGeom>
            <a:gradFill flip="none" rotWithShape="1">
              <a:gsLst>
                <a:gs pos="0">
                  <a:srgbClr val="A4B1B8"/>
                </a:gs>
                <a:gs pos="32000">
                  <a:srgbClr val="A4ADB2"/>
                </a:gs>
                <a:gs pos="95000">
                  <a:srgbClr val="E7E8E9"/>
                </a:gs>
              </a:gsLst>
              <a:lin ang="18900000" scaled="1"/>
              <a:tileRect/>
            </a:gradFill>
            <a:ln w="34925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perspectiveFront" fov="0">
                <a:rot lat="18492383" lon="18610622" rev="3416882"/>
              </a:camera>
              <a:lightRig rig="balanced" dir="t">
                <a:rot lat="0" lon="0" rev="11400000"/>
              </a:lightRig>
            </a:scene3d>
            <a:sp3d extrusionH="12700" prstMaterial="metal">
              <a:bevelT w="107950" h="50800" prst="slope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7" name="Oval 96"/>
          <p:cNvSpPr/>
          <p:nvPr/>
        </p:nvSpPr>
        <p:spPr bwMode="invGray">
          <a:xfrm>
            <a:off x="6310140" y="2850126"/>
            <a:ext cx="334670" cy="33467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117475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/>
          <p:nvPr/>
        </p:nvSpPr>
        <p:spPr>
          <a:xfrm>
            <a:off x="7159890" y="2649670"/>
            <a:ext cx="334670" cy="33467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1397000" prstMaterial="plastic">
            <a:bevelT w="127000" h="12700" prst="coolSlant"/>
            <a:bevelB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ounded Rectangle 98"/>
          <p:cNvSpPr/>
          <p:nvPr/>
        </p:nvSpPr>
        <p:spPr bwMode="gray">
          <a:xfrm>
            <a:off x="955136" y="4859950"/>
            <a:ext cx="2071380" cy="334093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Thêm tiêu đề</a:t>
            </a:r>
            <a:endParaRPr lang="en-US" b="1" dirty="0"/>
          </a:p>
        </p:txBody>
      </p:sp>
      <p:sp>
        <p:nvSpPr>
          <p:cNvPr id="100" name="Rounded Rectangle 99"/>
          <p:cNvSpPr/>
          <p:nvPr/>
        </p:nvSpPr>
        <p:spPr bwMode="gray">
          <a:xfrm>
            <a:off x="5904384" y="4861391"/>
            <a:ext cx="2071380" cy="334093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Thêm tiêu đề</a:t>
            </a:r>
            <a:endParaRPr lang="en-US" b="1" dirty="0"/>
          </a:p>
        </p:txBody>
      </p:sp>
      <p:sp>
        <p:nvSpPr>
          <p:cNvPr id="101" name="Rounded Rectangle 100"/>
          <p:cNvSpPr/>
          <p:nvPr/>
        </p:nvSpPr>
        <p:spPr bwMode="gray">
          <a:xfrm>
            <a:off x="3519312" y="4317624"/>
            <a:ext cx="2071380" cy="334093"/>
          </a:xfrm>
          <a:prstGeom prst="roundRect">
            <a:avLst>
              <a:gd name="adj" fmla="val 50000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/>
              <a:t>Thêm tiêu đề</a:t>
            </a:r>
            <a:endParaRPr lang="en-US" b="1" dirty="0"/>
          </a:p>
        </p:txBody>
      </p:sp>
      <p:sp>
        <p:nvSpPr>
          <p:cNvPr id="102" name="Rectangle 101"/>
          <p:cNvSpPr/>
          <p:nvPr/>
        </p:nvSpPr>
        <p:spPr>
          <a:xfrm>
            <a:off x="650367" y="5307449"/>
            <a:ext cx="26809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3230505" y="4760742"/>
            <a:ext cx="26809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4" name="Rectangle 103"/>
          <p:cNvSpPr/>
          <p:nvPr/>
        </p:nvSpPr>
        <p:spPr>
          <a:xfrm>
            <a:off x="5612690" y="5291408"/>
            <a:ext cx="26809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smtClean="0">
                <a:solidFill>
                  <a:schemeClr val="tx1"/>
                </a:solidFill>
                <a:latin typeface="+mn-lt"/>
                <a:cs typeface="Arial" pitchFamily="34" charset="0"/>
              </a:rPr>
              <a:t>Thêm văn bản </a:t>
            </a:r>
            <a:endParaRPr lang="en-US" sz="1400" dirty="0" smtClean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05" name="Oval 104"/>
          <p:cNvSpPr/>
          <p:nvPr/>
        </p:nvSpPr>
        <p:spPr bwMode="invGray">
          <a:xfrm>
            <a:off x="3004976" y="1726349"/>
            <a:ext cx="251002" cy="251002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63500" prstMaterial="plastic">
            <a:bevelT w="38100" h="25400" prst="coolSlant"/>
            <a:bevelB w="38100" h="12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/>
          <p:nvPr/>
        </p:nvSpPr>
        <p:spPr>
          <a:xfrm>
            <a:off x="4757083" y="1719379"/>
            <a:ext cx="251002" cy="251002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152400" dist="38100" dir="5400000" sx="90000" sy="-19000" rotWithShape="0">
              <a:prstClr val="black">
                <a:alpha val="15000"/>
              </a:prstClr>
            </a:outerShdw>
          </a:effectLst>
          <a:scene3d>
            <a:camera prst="perspectiveRelaxed">
              <a:rot lat="16473593" lon="0" rev="0"/>
            </a:camera>
            <a:lightRig rig="balanced" dir="t">
              <a:rot lat="0" lon="0" rev="10200000"/>
            </a:lightRig>
          </a:scene3d>
          <a:sp3d extrusionH="63500" prstMaterial="plastic">
            <a:bevelT w="38100" h="25400" prst="coolSlant"/>
            <a:bevelB w="38100" h="12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Rectangle 106"/>
          <p:cNvSpPr/>
          <p:nvPr/>
        </p:nvSpPr>
        <p:spPr>
          <a:xfrm>
            <a:off x="3226090" y="1715736"/>
            <a:ext cx="129234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smtClean="0">
                <a:latin typeface="+mn-lt"/>
              </a:rPr>
              <a:t>Thêm tiêu đề</a:t>
            </a:r>
            <a:endParaRPr lang="en-US" sz="1600" dirty="0">
              <a:latin typeface="+mn-lt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4977878" y="1715736"/>
            <a:ext cx="129234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smtClean="0">
                <a:latin typeface="+mn-lt"/>
              </a:rPr>
              <a:t>Thêm tiêu đề</a:t>
            </a:r>
            <a:endParaRPr lang="en-US" sz="1600" dirty="0">
              <a:latin typeface="+mn-lt"/>
            </a:endParaRPr>
          </a:p>
        </p:txBody>
      </p:sp>
      <p:sp>
        <p:nvSpPr>
          <p:cNvPr id="109" name="TextBox 108"/>
          <p:cNvSpPr txBox="1"/>
          <p:nvPr/>
        </p:nvSpPr>
        <p:spPr>
          <a:xfrm>
            <a:off x="1219200" y="1918156"/>
            <a:ext cx="6491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100</a:t>
            </a:r>
            <a:endParaRPr lang="en-US" b="1" dirty="0">
              <a:latin typeface="+mn-lt"/>
            </a:endParaRPr>
          </a:p>
        </p:txBody>
      </p:sp>
      <p:sp>
        <p:nvSpPr>
          <p:cNvPr id="110" name="TextBox 109"/>
          <p:cNvSpPr txBox="1"/>
          <p:nvPr/>
        </p:nvSpPr>
        <p:spPr>
          <a:xfrm>
            <a:off x="2091054" y="3347005"/>
            <a:ext cx="53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30</a:t>
            </a:r>
            <a:endParaRPr lang="en-US" b="1" dirty="0">
              <a:latin typeface="+mn-lt"/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3886815" y="2517202"/>
            <a:ext cx="5345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70</a:t>
            </a:r>
            <a:endParaRPr lang="en-US" sz="1600" b="1" dirty="0">
              <a:latin typeface="+mn-lt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4612296" y="2164059"/>
            <a:ext cx="5345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 smtClean="0">
                <a:latin typeface="+mn-lt"/>
              </a:rPr>
              <a:t>85</a:t>
            </a:r>
            <a:endParaRPr lang="en-US" sz="1600" b="1" dirty="0">
              <a:latin typeface="+mn-lt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6196353" y="2702682"/>
            <a:ext cx="53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60</a:t>
            </a:r>
            <a:endParaRPr lang="en-US" b="1" dirty="0">
              <a:latin typeface="+mn-lt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7053440" y="2477211"/>
            <a:ext cx="53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70</a:t>
            </a:r>
            <a:endParaRPr lang="en-US" b="1" dirty="0">
              <a:latin typeface="+mn-lt"/>
            </a:endParaRPr>
          </a:p>
        </p:txBody>
      </p:sp>
      <p:sp>
        <p:nvSpPr>
          <p:cNvPr id="38" name="Title 3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 bwMode="gray">
          <a:xfrm>
            <a:off x="5867828" y="2197207"/>
            <a:ext cx="2742772" cy="3565062"/>
          </a:xfrm>
          <a:prstGeom prst="roundRect">
            <a:avLst>
              <a:gd name="adj" fmla="val 6905"/>
            </a:avLst>
          </a:prstGeom>
          <a:gradFill>
            <a:gsLst>
              <a:gs pos="0">
                <a:schemeClr val="bg1">
                  <a:lumMod val="85000"/>
                </a:schemeClr>
              </a:gs>
              <a:gs pos="45000">
                <a:schemeClr val="bg1"/>
              </a:gs>
            </a:gsLst>
            <a:lin ang="16200000" scaled="1"/>
          </a:gradFill>
          <a:ln w="254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>
              <a:rot lat="0" lon="0" rev="0"/>
            </a:camera>
            <a:lightRig rig="brightRoom" dir="t">
              <a:rot lat="0" lon="0" rev="5400000"/>
            </a:lightRig>
          </a:scene3d>
          <a:sp3d extrusionH="196850">
            <a:contourClr>
              <a:schemeClr val="accent4"/>
            </a:contourClr>
          </a:sp3d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1908389" y="1883984"/>
            <a:ext cx="18254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369542" y="1859428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6"/>
                </a:solidFill>
                <a:effectLst/>
                <a:latin typeface="+mn-lt"/>
              </a:rPr>
              <a:t>30%</a:t>
            </a:r>
            <a:endParaRPr lang="en-US" sz="2800" b="1" dirty="0">
              <a:solidFill>
                <a:schemeClr val="accent6"/>
              </a:solidFill>
              <a:effectLst/>
              <a:latin typeface="+mn-lt"/>
            </a:endParaRPr>
          </a:p>
        </p:txBody>
      </p:sp>
      <p:grpSp>
        <p:nvGrpSpPr>
          <p:cNvPr id="2" name="Group 63"/>
          <p:cNvGrpSpPr/>
          <p:nvPr/>
        </p:nvGrpSpPr>
        <p:grpSpPr bwMode="gray">
          <a:xfrm>
            <a:off x="828035" y="1600200"/>
            <a:ext cx="1097280" cy="1097280"/>
            <a:chOff x="674943" y="2000994"/>
            <a:chExt cx="1171935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3" name="Teardrop 66"/>
            <p:cNvSpPr/>
            <p:nvPr/>
          </p:nvSpPr>
          <p:spPr bwMode="gray">
            <a:xfrm>
              <a:off x="674943" y="2000994"/>
              <a:ext cx="1171935" cy="1125762"/>
            </a:xfrm>
            <a:prstGeom prst="ellipse">
              <a:avLst/>
            </a:prstGeom>
            <a:noFill/>
            <a:ln w="12700">
              <a:solidFill>
                <a:schemeClr val="accent6"/>
              </a:solidFill>
            </a:ln>
            <a:effectLst/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ardrop 83"/>
            <p:cNvSpPr/>
            <p:nvPr/>
          </p:nvSpPr>
          <p:spPr bwMode="gray">
            <a:xfrm>
              <a:off x="758290" y="2071997"/>
              <a:ext cx="1025443" cy="989132"/>
            </a:xfrm>
            <a:prstGeom prst="ellipse">
              <a:avLst/>
            </a:prstGeom>
            <a:gradFill flip="none" rotWithShape="1">
              <a:gsLst>
                <a:gs pos="0">
                  <a:schemeClr val="accent6">
                    <a:lumMod val="20000"/>
                    <a:lumOff val="80000"/>
                  </a:schemeClr>
                </a:gs>
                <a:gs pos="50000">
                  <a:schemeClr val="accent6"/>
                </a:gs>
                <a:gs pos="100000">
                  <a:schemeClr val="accent6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3" name="Group 64"/>
          <p:cNvGrpSpPr/>
          <p:nvPr/>
        </p:nvGrpSpPr>
        <p:grpSpPr bwMode="gray">
          <a:xfrm>
            <a:off x="2044755" y="2417074"/>
            <a:ext cx="1097280" cy="1097280"/>
            <a:chOff x="1974443" y="2820021"/>
            <a:chExt cx="1171934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0" name="Teardrop 67"/>
            <p:cNvSpPr/>
            <p:nvPr/>
          </p:nvSpPr>
          <p:spPr bwMode="gray">
            <a:xfrm rot="3840530">
              <a:off x="1997529" y="2796935"/>
              <a:ext cx="1125762" cy="1171934"/>
            </a:xfrm>
            <a:prstGeom prst="ellipse">
              <a:avLst/>
            </a:prstGeom>
            <a:noFill/>
            <a:ln w="12700">
              <a:solidFill>
                <a:schemeClr val="accent5"/>
              </a:solidFill>
            </a:ln>
            <a:effectLst/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eardrop 84"/>
            <p:cNvSpPr/>
            <p:nvPr/>
          </p:nvSpPr>
          <p:spPr bwMode="gray">
            <a:xfrm>
              <a:off x="2051299" y="2884998"/>
              <a:ext cx="1025442" cy="989128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lumMod val="20000"/>
                    <a:lumOff val="80000"/>
                  </a:schemeClr>
                </a:gs>
                <a:gs pos="50000">
                  <a:schemeClr val="accent5"/>
                </a:gs>
                <a:gs pos="100000">
                  <a:schemeClr val="accent5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4" name="Group 65"/>
          <p:cNvGrpSpPr/>
          <p:nvPr/>
        </p:nvGrpSpPr>
        <p:grpSpPr bwMode="gray">
          <a:xfrm>
            <a:off x="834238" y="3212231"/>
            <a:ext cx="1097280" cy="1097280"/>
            <a:chOff x="681568" y="3635817"/>
            <a:chExt cx="1171934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3" name="Teardrop 68"/>
            <p:cNvSpPr/>
            <p:nvPr/>
          </p:nvSpPr>
          <p:spPr bwMode="gray">
            <a:xfrm>
              <a:off x="681568" y="3635817"/>
              <a:ext cx="1171934" cy="1125762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  <a:effectLst/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ardrop 85"/>
            <p:cNvSpPr/>
            <p:nvPr/>
          </p:nvSpPr>
          <p:spPr bwMode="gray">
            <a:xfrm>
              <a:off x="766154" y="3703299"/>
              <a:ext cx="1025442" cy="989130"/>
            </a:xfrm>
            <a:prstGeom prst="ellipse">
              <a:avLst/>
            </a:prstGeom>
            <a:gradFill flip="none" rotWithShape="1">
              <a:gsLst>
                <a:gs pos="0">
                  <a:schemeClr val="accent4">
                    <a:lumMod val="20000"/>
                    <a:lumOff val="80000"/>
                  </a:schemeClr>
                </a:gs>
                <a:gs pos="50000">
                  <a:schemeClr val="accent4"/>
                </a:gs>
                <a:gs pos="100000">
                  <a:schemeClr val="accent4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5" name="Group 66"/>
          <p:cNvGrpSpPr/>
          <p:nvPr/>
        </p:nvGrpSpPr>
        <p:grpSpPr bwMode="gray">
          <a:xfrm>
            <a:off x="2027524" y="4055408"/>
            <a:ext cx="1097280" cy="1097280"/>
            <a:chOff x="1956041" y="4500880"/>
            <a:chExt cx="1171935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6" name="Teardrop 69"/>
            <p:cNvSpPr/>
            <p:nvPr/>
          </p:nvSpPr>
          <p:spPr bwMode="gray">
            <a:xfrm>
              <a:off x="1956041" y="4500880"/>
              <a:ext cx="1171935" cy="1125762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  <a:effectLst/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ardrop 86"/>
            <p:cNvSpPr/>
            <p:nvPr/>
          </p:nvSpPr>
          <p:spPr bwMode="gray">
            <a:xfrm>
              <a:off x="2039153" y="4567274"/>
              <a:ext cx="1025443" cy="989134"/>
            </a:xfrm>
            <a:prstGeom prst="ellipse">
              <a:avLst/>
            </a:prstGeom>
            <a:gradFill flip="none" rotWithShape="1">
              <a:gsLst>
                <a:gs pos="0">
                  <a:schemeClr val="accent3">
                    <a:lumMod val="20000"/>
                    <a:lumOff val="8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grpSp>
        <p:nvGrpSpPr>
          <p:cNvPr id="6" name="Group 67"/>
          <p:cNvGrpSpPr/>
          <p:nvPr/>
        </p:nvGrpSpPr>
        <p:grpSpPr bwMode="gray">
          <a:xfrm>
            <a:off x="829202" y="4871770"/>
            <a:ext cx="1097280" cy="1097280"/>
            <a:chOff x="676190" y="5338433"/>
            <a:chExt cx="1171934" cy="1125762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9" name="Teardrop 70"/>
            <p:cNvSpPr/>
            <p:nvPr/>
          </p:nvSpPr>
          <p:spPr bwMode="gray">
            <a:xfrm rot="1745733">
              <a:off x="676190" y="5338433"/>
              <a:ext cx="1171934" cy="1125762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  <a:effectLst/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Teardrop 87"/>
            <p:cNvSpPr/>
            <p:nvPr/>
          </p:nvSpPr>
          <p:spPr bwMode="gray">
            <a:xfrm>
              <a:off x="748958" y="5408128"/>
              <a:ext cx="1025442" cy="989128"/>
            </a:xfrm>
            <a:prstGeom prst="ellipse">
              <a:avLst/>
            </a:prstGeom>
            <a:gradFill flip="none" rotWithShape="1">
              <a:gsLst>
                <a:gs pos="0">
                  <a:schemeClr val="accent2">
                    <a:lumMod val="20000"/>
                    <a:lumOff val="80000"/>
                  </a:schemeClr>
                </a:gs>
                <a:gs pos="50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effectLst>
              <a:outerShdw blurRad="50800" dist="38100" dir="5400000" algn="br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glow" dir="l">
                <a:rot lat="0" lon="0" rev="4200000"/>
              </a:lightRig>
            </a:scene3d>
            <a:sp3d prstMaterial="metal">
              <a:bevelT w="482600" h="482600"/>
              <a:contourClr>
                <a:schemeClr val="tx1"/>
              </a:contourClr>
            </a:sp3d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altLang="en-US" sz="6200" b="1" i="1">
                <a:gradFill flip="none" rotWithShape="1">
                  <a:gsLst>
                    <a:gs pos="0">
                      <a:schemeClr val="lt1">
                        <a:shade val="30000"/>
                        <a:satMod val="115000"/>
                        <a:alpha val="20000"/>
                      </a:schemeClr>
                    </a:gs>
                    <a:gs pos="50000">
                      <a:schemeClr val="lt1">
                        <a:shade val="67500"/>
                        <a:satMod val="115000"/>
                        <a:alpha val="20000"/>
                      </a:schemeClr>
                    </a:gs>
                    <a:gs pos="100000">
                      <a:schemeClr val="lt1">
                        <a:shade val="100000"/>
                        <a:satMod val="115000"/>
                        <a:alpha val="20000"/>
                      </a:schemeClr>
                    </a:gs>
                  </a:gsLst>
                  <a:lin ang="16200000" scaled="1"/>
                  <a:tileRect/>
                </a:gradFill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4588742" y="2695693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5"/>
                </a:solidFill>
                <a:effectLst/>
                <a:latin typeface="+mn-lt"/>
              </a:rPr>
              <a:t>40%</a:t>
            </a:r>
            <a:endParaRPr lang="en-US" sz="2800" b="1" dirty="0">
              <a:solidFill>
                <a:schemeClr val="accent5"/>
              </a:solidFill>
              <a:effectLst/>
              <a:latin typeface="+mn-lt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146482" y="2703105"/>
            <a:ext cx="16541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908389" y="3512173"/>
            <a:ext cx="17492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369542" y="3496195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4"/>
                </a:solidFill>
                <a:effectLst/>
                <a:latin typeface="+mn-lt"/>
              </a:rPr>
              <a:t>50%</a:t>
            </a:r>
            <a:endParaRPr lang="en-US" sz="2800" b="1" dirty="0">
              <a:solidFill>
                <a:schemeClr val="accent4"/>
              </a:solidFill>
              <a:effectLst/>
              <a:latin typeface="+mn-lt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3146482" y="4367058"/>
            <a:ext cx="173031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588742" y="4339779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3"/>
                </a:solidFill>
                <a:effectLst/>
                <a:latin typeface="+mn-lt"/>
              </a:rPr>
              <a:t>20%</a:t>
            </a:r>
            <a:endParaRPr lang="en-US" sz="2800" b="1" dirty="0">
              <a:solidFill>
                <a:schemeClr val="accent3"/>
              </a:solidFill>
              <a:effectLst/>
              <a:latin typeface="+mn-lt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1908389" y="5171619"/>
            <a:ext cx="17492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smtClean="0">
                <a:latin typeface="+mn-lt"/>
              </a:rPr>
              <a:t>Thêm nội dung bằng văn bản của bạn tại đây.</a:t>
            </a:r>
            <a:endParaRPr lang="en-US" sz="1400" dirty="0">
              <a:latin typeface="+mn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69542" y="5142550"/>
            <a:ext cx="1050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2"/>
                </a:solidFill>
                <a:effectLst/>
                <a:latin typeface="+mn-lt"/>
              </a:rPr>
              <a:t>10%</a:t>
            </a:r>
            <a:endParaRPr lang="en-US" sz="2800" b="1" dirty="0">
              <a:solidFill>
                <a:schemeClr val="accent2"/>
              </a:solidFill>
              <a:effectLst/>
              <a:latin typeface="+mn-lt"/>
            </a:endParaRPr>
          </a:p>
        </p:txBody>
      </p:sp>
      <p:sp>
        <p:nvSpPr>
          <p:cNvPr id="49" name="Rectangle 48"/>
          <p:cNvSpPr/>
          <p:nvPr/>
        </p:nvSpPr>
        <p:spPr bwMode="gray">
          <a:xfrm>
            <a:off x="900315" y="1962287"/>
            <a:ext cx="9557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sz="1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sp>
        <p:nvSpPr>
          <p:cNvPr id="50" name="Rectangle 49"/>
          <p:cNvSpPr/>
          <p:nvPr/>
        </p:nvSpPr>
        <p:spPr bwMode="gray">
          <a:xfrm>
            <a:off x="2100697" y="2762387"/>
            <a:ext cx="9557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sz="1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sp>
        <p:nvSpPr>
          <p:cNvPr id="51" name="Rectangle 50"/>
          <p:cNvSpPr/>
          <p:nvPr/>
        </p:nvSpPr>
        <p:spPr bwMode="gray">
          <a:xfrm>
            <a:off x="891048" y="3565802"/>
            <a:ext cx="9557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sz="1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sp>
        <p:nvSpPr>
          <p:cNvPr id="52" name="Rectangle 51"/>
          <p:cNvSpPr/>
          <p:nvPr/>
        </p:nvSpPr>
        <p:spPr bwMode="gray">
          <a:xfrm>
            <a:off x="2100697" y="4414899"/>
            <a:ext cx="9557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sz="1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sp>
        <p:nvSpPr>
          <p:cNvPr id="53" name="Rectangle 52"/>
          <p:cNvSpPr/>
          <p:nvPr/>
        </p:nvSpPr>
        <p:spPr bwMode="gray">
          <a:xfrm>
            <a:off x="893796" y="5238581"/>
            <a:ext cx="9557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600" b="1" smtClean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+mn-lt"/>
              </a:rPr>
              <a:t>Nội dung</a:t>
            </a:r>
            <a:endParaRPr lang="en-US" sz="1600" b="1" dirty="0" smtClean="0">
              <a:solidFill>
                <a:schemeClr val="bg1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+mn-lt"/>
            </a:endParaRPr>
          </a:p>
        </p:txBody>
      </p:sp>
      <p:graphicFrame>
        <p:nvGraphicFramePr>
          <p:cNvPr id="54" name="Chart 53"/>
          <p:cNvGraphicFramePr/>
          <p:nvPr/>
        </p:nvGraphicFramePr>
        <p:xfrm>
          <a:off x="5940132" y="2382948"/>
          <a:ext cx="2568453" cy="34338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5" name="Rounded Rectangle 54"/>
          <p:cNvSpPr/>
          <p:nvPr/>
        </p:nvSpPr>
        <p:spPr bwMode="ltGray">
          <a:xfrm>
            <a:off x="6029326" y="2016445"/>
            <a:ext cx="2394920" cy="35650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lumMod val="60000"/>
                  <a:lumOff val="40000"/>
                </a:schemeClr>
              </a:gs>
              <a:gs pos="100000">
                <a:schemeClr val="accent1"/>
              </a:gs>
            </a:gsLst>
            <a:path path="circle">
              <a:fillToRect l="50000" t="50000" r="50000" b="50000"/>
            </a:path>
            <a:tileRect/>
          </a:gradFill>
          <a:effectLst>
            <a:outerShdw blurRad="50800" dist="38100" dir="5400000" algn="br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glow" dir="l">
              <a:rot lat="0" lon="0" rev="4200000"/>
            </a:lightRig>
          </a:scene3d>
          <a:sp3d prstMaterial="metal">
            <a:bevelT w="50800" h="50800"/>
            <a:contourClr>
              <a:schemeClr val="tx1"/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solidFill>
                  <a:srgbClr val="000000"/>
                </a:solidFill>
                <a:cs typeface="Arial" pitchFamily="34" charset="0"/>
              </a:rPr>
              <a:t>Thêm tiêu đề </a:t>
            </a:r>
            <a:endParaRPr lang="en-US" b="1" dirty="0" smtClean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57" name="Title 5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Thêm văn bản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3" name="Oval 2"/>
          <p:cNvSpPr/>
          <p:nvPr/>
        </p:nvSpPr>
        <p:spPr>
          <a:xfrm>
            <a:off x="2695608" y="2251636"/>
            <a:ext cx="3991847" cy="3920564"/>
          </a:xfrm>
          <a:prstGeom prst="ellipse">
            <a:avLst/>
          </a:prstGeom>
          <a:solidFill>
            <a:srgbClr val="EAEAEA"/>
          </a:solidFill>
          <a:ln>
            <a:noFill/>
          </a:ln>
          <a:effectLst>
            <a:outerShdw blurRad="520700" dist="76200" dir="21540000" sx="102000" sy="102000" algn="t" rotWithShape="0">
              <a:prstClr val="black">
                <a:alpha val="54000"/>
              </a:prstClr>
            </a:outerShdw>
          </a:effectLst>
          <a:scene3d>
            <a:camera prst="perspectiveRelaxed">
              <a:rot lat="17673601" lon="0" rev="0"/>
            </a:camera>
            <a:lightRig rig="chilly" dir="t"/>
          </a:scene3d>
          <a:sp3d extrusionH="254000" prstMaterial="dkEdge">
            <a:bevelT w="381000" h="1270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/>
        </p:nvGraphicFramePr>
        <p:xfrm>
          <a:off x="2668408" y="2913685"/>
          <a:ext cx="4041844" cy="24874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Freeform 86"/>
          <p:cNvSpPr>
            <a:spLocks/>
          </p:cNvSpPr>
          <p:nvPr/>
        </p:nvSpPr>
        <p:spPr bwMode="gray">
          <a:xfrm>
            <a:off x="6178349" y="3412419"/>
            <a:ext cx="2476" cy="572986"/>
          </a:xfrm>
          <a:custGeom>
            <a:avLst/>
            <a:gdLst/>
            <a:ahLst/>
            <a:cxnLst>
              <a:cxn ang="0">
                <a:pos x="0" y="463"/>
              </a:cxn>
              <a:cxn ang="0">
                <a:pos x="2" y="0"/>
              </a:cxn>
            </a:cxnLst>
            <a:rect l="0" t="0" r="r" b="b"/>
            <a:pathLst>
              <a:path w="2" h="463">
                <a:moveTo>
                  <a:pt x="0" y="463"/>
                </a:moveTo>
                <a:lnTo>
                  <a:pt x="2" y="0"/>
                </a:lnTo>
              </a:path>
            </a:pathLst>
          </a:custGeom>
          <a:noFill/>
          <a:ln w="38100" cmpd="sng">
            <a:solidFill>
              <a:schemeClr val="accent3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n-lt"/>
            </a:endParaRPr>
          </a:p>
        </p:txBody>
      </p:sp>
      <p:sp>
        <p:nvSpPr>
          <p:cNvPr id="6" name="Rounded Rectangle 5"/>
          <p:cNvSpPr/>
          <p:nvPr/>
        </p:nvSpPr>
        <p:spPr bwMode="gray">
          <a:xfrm>
            <a:off x="6413817" y="2852592"/>
            <a:ext cx="1968183" cy="47356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000" smtClean="0">
                <a:solidFill>
                  <a:srgbClr val="000000"/>
                </a:solidFill>
              </a:rPr>
              <a:t>Thêm chữ 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7" name="Oval 99"/>
          <p:cNvSpPr>
            <a:spLocks noChangeArrowheads="1"/>
          </p:cNvSpPr>
          <p:nvPr/>
        </p:nvSpPr>
        <p:spPr bwMode="gray">
          <a:xfrm>
            <a:off x="5801327" y="2731372"/>
            <a:ext cx="741922" cy="741922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Freeform 88"/>
          <p:cNvSpPr>
            <a:spLocks/>
          </p:cNvSpPr>
          <p:nvPr/>
        </p:nvSpPr>
        <p:spPr bwMode="gray">
          <a:xfrm rot="5400000" flipH="1">
            <a:off x="4345291" y="2455792"/>
            <a:ext cx="1122460" cy="671990"/>
          </a:xfrm>
          <a:custGeom>
            <a:avLst/>
            <a:gdLst/>
            <a:ahLst/>
            <a:cxnLst>
              <a:cxn ang="0">
                <a:pos x="720" y="0"/>
              </a:cxn>
              <a:cxn ang="0">
                <a:pos x="723" y="643"/>
              </a:cxn>
              <a:cxn ang="0">
                <a:pos x="0" y="650"/>
              </a:cxn>
            </a:cxnLst>
            <a:rect l="0" t="0" r="r" b="b"/>
            <a:pathLst>
              <a:path w="723" h="650">
                <a:moveTo>
                  <a:pt x="720" y="0"/>
                </a:moveTo>
                <a:lnTo>
                  <a:pt x="723" y="643"/>
                </a:lnTo>
                <a:lnTo>
                  <a:pt x="0" y="650"/>
                </a:lnTo>
              </a:path>
            </a:pathLst>
          </a:custGeom>
          <a:noFill/>
          <a:ln w="38100" cmpd="sng">
            <a:solidFill>
              <a:schemeClr val="accent2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n-lt"/>
            </a:endParaRPr>
          </a:p>
        </p:txBody>
      </p:sp>
      <p:sp>
        <p:nvSpPr>
          <p:cNvPr id="9" name="Rounded Rectangle 8"/>
          <p:cNvSpPr/>
          <p:nvPr/>
        </p:nvSpPr>
        <p:spPr bwMode="gray">
          <a:xfrm>
            <a:off x="5376916" y="2024359"/>
            <a:ext cx="2202293" cy="47356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000" smtClean="0">
                <a:solidFill>
                  <a:srgbClr val="000000"/>
                </a:solidFill>
              </a:rPr>
              <a:t>Thêm chữ 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0" name="Oval 99"/>
          <p:cNvSpPr>
            <a:spLocks noChangeArrowheads="1"/>
          </p:cNvSpPr>
          <p:nvPr/>
        </p:nvSpPr>
        <p:spPr bwMode="gray">
          <a:xfrm>
            <a:off x="4794051" y="1903139"/>
            <a:ext cx="741922" cy="741922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Freeform 76"/>
          <p:cNvSpPr>
            <a:spLocks/>
          </p:cNvSpPr>
          <p:nvPr/>
        </p:nvSpPr>
        <p:spPr bwMode="gray">
          <a:xfrm rot="10800000" flipH="1" flipV="1">
            <a:off x="3205506" y="2402577"/>
            <a:ext cx="523485" cy="1128647"/>
          </a:xfrm>
          <a:custGeom>
            <a:avLst/>
            <a:gdLst/>
            <a:ahLst/>
            <a:cxnLst>
              <a:cxn ang="0">
                <a:pos x="421" y="537"/>
              </a:cxn>
              <a:cxn ang="0">
                <a:pos x="423" y="0"/>
              </a:cxn>
              <a:cxn ang="0">
                <a:pos x="0" y="5"/>
              </a:cxn>
            </a:cxnLst>
            <a:rect l="0" t="0" r="r" b="b"/>
            <a:pathLst>
              <a:path w="423" h="537">
                <a:moveTo>
                  <a:pt x="421" y="537"/>
                </a:moveTo>
                <a:lnTo>
                  <a:pt x="423" y="0"/>
                </a:lnTo>
                <a:lnTo>
                  <a:pt x="0" y="5"/>
                </a:lnTo>
              </a:path>
            </a:pathLst>
          </a:custGeom>
          <a:noFill/>
          <a:ln w="38100" cmpd="sng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n-lt"/>
            </a:endParaRPr>
          </a:p>
        </p:txBody>
      </p:sp>
      <p:sp>
        <p:nvSpPr>
          <p:cNvPr id="12" name="Freeform 87"/>
          <p:cNvSpPr>
            <a:spLocks/>
          </p:cNvSpPr>
          <p:nvPr/>
        </p:nvSpPr>
        <p:spPr bwMode="gray">
          <a:xfrm flipH="1" flipV="1">
            <a:off x="2897565" y="3531224"/>
            <a:ext cx="249986" cy="580412"/>
          </a:xfrm>
          <a:custGeom>
            <a:avLst/>
            <a:gdLst/>
            <a:ahLst/>
            <a:cxnLst>
              <a:cxn ang="0">
                <a:pos x="421" y="537"/>
              </a:cxn>
              <a:cxn ang="0">
                <a:pos x="423" y="0"/>
              </a:cxn>
              <a:cxn ang="0">
                <a:pos x="0" y="5"/>
              </a:cxn>
            </a:cxnLst>
            <a:rect l="0" t="0" r="r" b="b"/>
            <a:pathLst>
              <a:path w="423" h="537">
                <a:moveTo>
                  <a:pt x="421" y="537"/>
                </a:moveTo>
                <a:lnTo>
                  <a:pt x="423" y="0"/>
                </a:lnTo>
                <a:lnTo>
                  <a:pt x="0" y="5"/>
                </a:lnTo>
              </a:path>
            </a:pathLst>
          </a:custGeom>
          <a:noFill/>
          <a:ln w="38100" cmpd="sng">
            <a:solidFill>
              <a:schemeClr val="accent4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>
              <a:latin typeface="+mn-lt"/>
            </a:endParaRPr>
          </a:p>
        </p:txBody>
      </p:sp>
      <p:sp>
        <p:nvSpPr>
          <p:cNvPr id="13" name="Rounded Rectangle 12"/>
          <p:cNvSpPr/>
          <p:nvPr/>
        </p:nvSpPr>
        <p:spPr bwMode="gray">
          <a:xfrm>
            <a:off x="533400" y="3135137"/>
            <a:ext cx="2112380" cy="473566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000" smtClean="0">
                <a:solidFill>
                  <a:srgbClr val="000000"/>
                </a:solidFill>
              </a:rPr>
              <a:t>Thêm chữ 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4" name="Oval 99"/>
          <p:cNvSpPr>
            <a:spLocks noChangeArrowheads="1"/>
          </p:cNvSpPr>
          <p:nvPr/>
        </p:nvSpPr>
        <p:spPr bwMode="gray">
          <a:xfrm>
            <a:off x="2514319" y="3002245"/>
            <a:ext cx="741922" cy="741922"/>
          </a:xfrm>
          <a:prstGeom prst="ellipse">
            <a:avLst/>
          </a:prstGeom>
          <a:ln>
            <a:headEnd/>
            <a:tailEnd/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5" name="Rounded Rectangle 14"/>
          <p:cNvSpPr/>
          <p:nvPr/>
        </p:nvSpPr>
        <p:spPr bwMode="gray">
          <a:xfrm>
            <a:off x="1311188" y="2142862"/>
            <a:ext cx="2134486" cy="473568"/>
          </a:xfrm>
          <a:prstGeom prst="round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en-US" sz="2000" smtClean="0">
                <a:solidFill>
                  <a:srgbClr val="000000"/>
                </a:solidFill>
              </a:rPr>
              <a:t>Thêm chữ 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16" name="Oval 99"/>
          <p:cNvSpPr>
            <a:spLocks noChangeArrowheads="1"/>
          </p:cNvSpPr>
          <p:nvPr/>
        </p:nvSpPr>
        <p:spPr bwMode="gray">
          <a:xfrm>
            <a:off x="3306576" y="2021642"/>
            <a:ext cx="741922" cy="741922"/>
          </a:xfrm>
          <a:prstGeom prst="ellipse">
            <a:avLst/>
          </a:prstGeom>
          <a:gradFill>
            <a:gsLst>
              <a:gs pos="0">
                <a:schemeClr val="accent1"/>
              </a:gs>
              <a:gs pos="80000">
                <a:schemeClr val="accent1"/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</a:t>
            </a:r>
            <a:endParaRPr lang="en-US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8" name="Rectangle 52"/>
          <p:cNvSpPr>
            <a:spLocks noChangeArrowheads="1"/>
          </p:cNvSpPr>
          <p:nvPr/>
        </p:nvSpPr>
        <p:spPr bwMode="auto">
          <a:xfrm>
            <a:off x="1752600" y="5638800"/>
            <a:ext cx="59436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000" smtClean="0">
                <a:latin typeface="+mn-lt"/>
                <a:cs typeface="Arial" charset="0"/>
              </a:rPr>
              <a:t>Thêm nội dung bằng văn bản của bạn tại đây.</a:t>
            </a:r>
            <a:endParaRPr lang="en-US" sz="20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itle 3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graphicFrame>
        <p:nvGraphicFramePr>
          <p:cNvPr id="39" name="Content Placeholder 4"/>
          <p:cNvGraphicFramePr>
            <a:graphicFrameLocks/>
          </p:cNvGraphicFramePr>
          <p:nvPr/>
        </p:nvGraphicFramePr>
        <p:xfrm>
          <a:off x="592323" y="2398750"/>
          <a:ext cx="3858997" cy="3163850"/>
        </p:xfrm>
        <a:graphic>
          <a:graphicData uri="http://schemas.openxmlformats.org/drawingml/2006/table">
            <a:tbl>
              <a:tblPr firstRow="1" firstCol="1" lastRow="1" bandRow="1">
                <a:tableStyleId>{284E427A-3D55-4303-BF80-6455036E1DE7}</a:tableStyleId>
              </a:tblPr>
              <a:tblGrid>
                <a:gridCol w="1516035"/>
                <a:gridCol w="1274847"/>
                <a:gridCol w="1068115"/>
              </a:tblGrid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 in here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</a:t>
                      </a:r>
                      <a:r>
                        <a:rPr lang="en-US" sz="1500" baseline="0" dirty="0" smtClean="0"/>
                        <a:t>t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2">
                            <a:shade val="30000"/>
                            <a:satMod val="115000"/>
                          </a:schemeClr>
                        </a:gs>
                        <a:gs pos="50000">
                          <a:schemeClr val="accent2">
                            <a:shade val="67500"/>
                            <a:satMod val="115000"/>
                          </a:schemeClr>
                        </a:gs>
                        <a:gs pos="100000">
                          <a:schemeClr val="accent2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30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60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10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89</a:t>
                      </a:r>
                      <a:endParaRPr lang="en-US" sz="1300" b="1" dirty="0">
                        <a:solidFill>
                          <a:srgbClr val="C00000"/>
                        </a:solidFill>
                      </a:endParaRPr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b="1" dirty="0">
                        <a:solidFill>
                          <a:srgbClr val="C0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30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Total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</a:tr>
            </a:tbl>
          </a:graphicData>
        </a:graphic>
      </p:graphicFrame>
      <p:graphicFrame>
        <p:nvGraphicFramePr>
          <p:cNvPr id="40" name="Content Placeholder 4"/>
          <p:cNvGraphicFramePr>
            <a:graphicFrameLocks/>
          </p:cNvGraphicFramePr>
          <p:nvPr/>
        </p:nvGraphicFramePr>
        <p:xfrm>
          <a:off x="4707123" y="2398750"/>
          <a:ext cx="3858997" cy="3163850"/>
        </p:xfrm>
        <a:graphic>
          <a:graphicData uri="http://schemas.openxmlformats.org/drawingml/2006/table">
            <a:tbl>
              <a:tblPr firstRow="1" firstCol="1" lastRow="1" bandRow="1">
                <a:effectLst>
                  <a:outerShdw blurRad="50800" dist="38100" dir="5400000" algn="br" rotWithShape="0">
                    <a:srgbClr val="000000">
                      <a:alpha val="38000"/>
                    </a:srgbClr>
                  </a:outerShdw>
                </a:effectLst>
                <a:tableStyleId>{35758FB7-9AC5-4552-8A53-C91805E547FA}</a:tableStyleId>
              </a:tblPr>
              <a:tblGrid>
                <a:gridCol w="1550490"/>
                <a:gridCol w="1240392"/>
                <a:gridCol w="1068115"/>
              </a:tblGrid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 in here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</a:t>
                      </a:r>
                      <a:r>
                        <a:rPr lang="en-US" sz="1500" baseline="0" dirty="0" smtClean="0"/>
                        <a:t>t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>
                        <a:solidFill>
                          <a:srgbClr val="FFFFFF"/>
                        </a:solidFill>
                      </a:endParaRPr>
                    </a:p>
                  </a:txBody>
                  <a:tcPr marL="86287" marR="86287" marT="43143" marB="43143">
                    <a:gradFill flip="none" rotWithShape="1">
                      <a:gsLst>
                        <a:gs pos="0">
                          <a:schemeClr val="accent5">
                            <a:shade val="30000"/>
                            <a:satMod val="115000"/>
                          </a:schemeClr>
                        </a:gs>
                        <a:gs pos="50000">
                          <a:schemeClr val="accent5">
                            <a:shade val="67500"/>
                            <a:satMod val="115000"/>
                          </a:schemeClr>
                        </a:gs>
                        <a:gs pos="100000">
                          <a:schemeClr val="accent5">
                            <a:shade val="100000"/>
                            <a:satMod val="115000"/>
                          </a:schemeClr>
                        </a:gs>
                      </a:gsLst>
                      <a:lin ang="16200000" scaled="1"/>
                      <a:tileRect/>
                    </a:gradFill>
                  </a:tcPr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30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60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10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5</a:t>
                      </a:r>
                      <a:endParaRPr lang="en-US" sz="1300" b="1" dirty="0">
                        <a:solidFill>
                          <a:srgbClr val="C00000"/>
                        </a:solidFill>
                      </a:endParaRPr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b="1" dirty="0">
                        <a:solidFill>
                          <a:srgbClr val="C0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89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O</a:t>
                      </a:r>
                      <a:endParaRPr lang="en-US" sz="1300" dirty="0">
                        <a:solidFill>
                          <a:srgbClr val="FF0000"/>
                        </a:solidFill>
                      </a:endParaRPr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b="0" dirty="0" smtClean="0"/>
                        <a:t>Content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30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X</a:t>
                      </a:r>
                      <a:endParaRPr lang="en-US" sz="1300" dirty="0"/>
                    </a:p>
                  </a:txBody>
                  <a:tcPr marL="86287" marR="86287" marT="43143" marB="43143"/>
                </a:tc>
              </a:tr>
              <a:tr h="316385"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Total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500" dirty="0" smtClean="0"/>
                        <a:t>Text</a:t>
                      </a:r>
                      <a:endParaRPr lang="en-US" sz="1500" b="0" dirty="0"/>
                    </a:p>
                  </a:txBody>
                  <a:tcPr marL="86287" marR="86287" marT="43143" marB="43143"/>
                </a:tc>
              </a:tr>
            </a:tbl>
          </a:graphicData>
        </a:graphic>
      </p:graphicFrame>
      <p:sp>
        <p:nvSpPr>
          <p:cNvPr id="41" name="Rectangle 40"/>
          <p:cNvSpPr/>
          <p:nvPr/>
        </p:nvSpPr>
        <p:spPr>
          <a:xfrm>
            <a:off x="668523" y="1752600"/>
            <a:ext cx="7543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smtClean="0">
                <a:latin typeface="+mn-lt"/>
                <a:cs typeface="Arial" pitchFamily="34" charset="0"/>
              </a:rPr>
              <a:t>Thêm nội dung bằng văn bản của bạn tại đây.</a:t>
            </a:r>
            <a:endParaRPr lang="en-US" sz="2000" b="1" dirty="0" smtClean="0">
              <a:latin typeface="+mn-lt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 bwMode="auto">
          <a:xfrm>
            <a:off x="4572001" y="2257425"/>
            <a:ext cx="32176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1600" b="1" smtClean="0">
                <a:latin typeface="+mn-lt"/>
                <a:cs typeface="Arial" charset="0"/>
              </a:rPr>
              <a:t>Thêm tiêu đề</a:t>
            </a:r>
            <a:endParaRPr lang="en-US" sz="1600" b="1" dirty="0">
              <a:latin typeface="+mn-lt"/>
              <a:cs typeface="Arial" charset="0"/>
            </a:endParaRP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smtClean="0"/>
              <a:t>Thêm văn bản </a:t>
            </a:r>
            <a:endParaRPr lang="en-US" dirty="0"/>
          </a:p>
        </p:txBody>
      </p:sp>
      <p:graphicFrame>
        <p:nvGraphicFramePr>
          <p:cNvPr id="36" name="Table 11"/>
          <p:cNvGraphicFramePr>
            <a:graphicFrameLocks noGrp="1"/>
          </p:cNvGraphicFramePr>
          <p:nvPr>
            <p:ph idx="4294967295"/>
          </p:nvPr>
        </p:nvGraphicFramePr>
        <p:xfrm>
          <a:off x="761999" y="2581275"/>
          <a:ext cx="3505201" cy="1622881"/>
        </p:xfrm>
        <a:graphic>
          <a:graphicData uri="http://schemas.openxmlformats.org/drawingml/2006/table">
            <a:tbl>
              <a:tblPr firstRow="1" bandRow="1">
                <a:tableStyleId>{3C2FFA5D-87B4-456A-9821-1D502468CF0F}</a:tableStyleId>
              </a:tblPr>
              <a:tblGrid>
                <a:gridCol w="1167961"/>
                <a:gridCol w="773523"/>
                <a:gridCol w="773523"/>
                <a:gridCol w="790194"/>
              </a:tblGrid>
              <a:tr h="332146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200" u="none" strike="noStrike" dirty="0" smtClean="0"/>
                        <a:t>Contents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1</a:t>
                      </a:r>
                      <a:endParaRPr lang="en-US" sz="1200" b="0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2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3</a:t>
                      </a:r>
                      <a:endParaRPr lang="en-US" sz="1200" b="0" i="0" u="none" strike="noStrike" dirty="0" smtClean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</a:tr>
              <a:tr h="297342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$5,000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$4,000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$3,000 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297342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2,000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297342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500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700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398709">
                <a:tc gridSpan="4">
                  <a:txBody>
                    <a:bodyPr/>
                    <a:lstStyle>
                      <a:extLst/>
                    </a:lstStyle>
                    <a:p>
                      <a:pPr algn="l" eaLnBrk="0" hangingPunct="0"/>
                      <a:r>
                        <a:rPr lang="en-US" sz="800" dirty="0" smtClean="0"/>
                        <a:t>* </a:t>
                      </a:r>
                      <a:r>
                        <a:rPr lang="en-US" sz="1000" dirty="0" smtClean="0"/>
                        <a:t>ThemeGallery is a Design Digital Content &amp; Contents mall developed by Guild Design Inc.</a:t>
                      </a:r>
                      <a:endParaRPr lang="en-US" sz="1000" dirty="0">
                        <a:cs typeface="Arial" charset="0"/>
                      </a:endParaRPr>
                    </a:p>
                  </a:txBody>
                  <a:tcPr marL="95262" marR="95262" marT="27432" marB="27432" anchor="ctr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7" name="Table 11"/>
          <p:cNvGraphicFramePr>
            <a:graphicFrameLocks/>
          </p:cNvGraphicFramePr>
          <p:nvPr/>
        </p:nvGraphicFramePr>
        <p:xfrm>
          <a:off x="762000" y="4771521"/>
          <a:ext cx="3505201" cy="1570084"/>
        </p:xfrm>
        <a:graphic>
          <a:graphicData uri="http://schemas.openxmlformats.org/drawingml/2006/table">
            <a:tbl>
              <a:tblPr firstRow="1" bandRow="1">
                <a:tableStyleId>{69C7853C-536D-4A76-A0AE-DD22124D55A5}</a:tableStyleId>
              </a:tblPr>
              <a:tblGrid>
                <a:gridCol w="1167961"/>
                <a:gridCol w="773523"/>
                <a:gridCol w="773523"/>
                <a:gridCol w="790194"/>
              </a:tblGrid>
              <a:tr h="342913">
                <a:tc>
                  <a:txBody>
                    <a:bodyPr/>
                    <a:lstStyle>
                      <a:extLst/>
                    </a:lstStyle>
                    <a:p>
                      <a:pPr algn="ctr" fontAlgn="b"/>
                      <a:r>
                        <a:rPr lang="en-US" sz="1200" u="none" strike="noStrike" dirty="0" smtClean="0"/>
                        <a:t>Contents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1</a:t>
                      </a:r>
                      <a:endParaRPr lang="en-US" sz="1200" b="1" i="0" u="none" strike="noStrike" dirty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2</a:t>
                      </a:r>
                      <a:endParaRPr lang="en-US" sz="1200" b="1" i="0" u="none" strike="noStrike" dirty="0">
                        <a:solidFill>
                          <a:schemeClr val="tx1"/>
                        </a:solidFill>
                        <a:latin typeface="Arial"/>
                      </a:endParaRPr>
                    </a:p>
                  </a:txBody>
                  <a:tcPr marL="95262" marR="95262" marT="27432" marB="27432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 smtClean="0"/>
                        <a:t>Series 3</a:t>
                      </a:r>
                      <a:endParaRPr lang="en-US" sz="1200" b="1" i="0" u="none" strike="noStrike" dirty="0" smtClean="0">
                        <a:latin typeface="Arial"/>
                        <a:ea typeface="+mn-ea"/>
                        <a:cs typeface="+mn-cs"/>
                      </a:endParaRPr>
                    </a:p>
                  </a:txBody>
                  <a:tcPr marL="95262" marR="95262" marT="27432" marB="27432" anchor="ctr"/>
                </a:tc>
              </a:tr>
              <a:tr h="289169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$5,000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$4,000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$3,000 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289169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2,000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289169">
                <a:tc>
                  <a:txBody>
                    <a:bodyPr/>
                    <a:lstStyle>
                      <a:extLst/>
                    </a:lstStyle>
                    <a:p>
                      <a:pPr algn="ctr"/>
                      <a:r>
                        <a:rPr lang="en-US" sz="1200" dirty="0" smtClean="0"/>
                        <a:t>Text in here</a:t>
                      </a:r>
                      <a:endParaRPr lang="en-US" sz="1200" b="0" dirty="0">
                        <a:latin typeface="+mn-lt"/>
                        <a:cs typeface="Arial" charset="0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500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1,000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u="none" strike="noStrike" dirty="0" smtClean="0"/>
                        <a:t>700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95262" marR="95262" marT="27432" marB="27432" anchor="b"/>
                </a:tc>
              </a:tr>
              <a:tr h="342660">
                <a:tc gridSpan="4">
                  <a:txBody>
                    <a:bodyPr/>
                    <a:lstStyle>
                      <a:extLst/>
                    </a:lstStyle>
                    <a:p>
                      <a:pPr algn="l" eaLnBrk="0" hangingPunct="0"/>
                      <a:r>
                        <a:rPr lang="en-US" sz="800" dirty="0" smtClean="0"/>
                        <a:t>* </a:t>
                      </a:r>
                      <a:r>
                        <a:rPr lang="en-US" sz="1000" dirty="0" smtClean="0"/>
                        <a:t>ThemeGallery is a Design Digital Content &amp; Contents mall developed by Guild Design Inc.</a:t>
                      </a:r>
                      <a:endParaRPr lang="en-US" sz="1000" dirty="0">
                        <a:cs typeface="Arial" charset="0"/>
                      </a:endParaRPr>
                    </a:p>
                  </a:txBody>
                  <a:tcPr marL="95262" marR="95262" marT="27432" marB="27432" anchor="ctr"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2" name="Text Box 9"/>
          <p:cNvSpPr txBox="1">
            <a:spLocks noChangeArrowheads="1"/>
          </p:cNvSpPr>
          <p:nvPr/>
        </p:nvSpPr>
        <p:spPr bwMode="auto">
          <a:xfrm>
            <a:off x="1238292" y="1543050"/>
            <a:ext cx="63246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en-US" smtClean="0">
                <a:latin typeface="+mn-lt"/>
                <a:cs typeface="Arial" charset="0"/>
              </a:rPr>
              <a:t>Thêm nội dung bằng văn bản của bạn tại đây.</a:t>
            </a:r>
            <a:endParaRPr lang="en-US" dirty="0">
              <a:latin typeface="+mn-lt"/>
              <a:cs typeface="Arial" charset="0"/>
            </a:endParaRP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7162800" y="2362200"/>
            <a:ext cx="1143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vi-VN" sz="1000" smtClean="0">
                <a:latin typeface="+mn-lt"/>
                <a:cs typeface="Arial" charset="0"/>
              </a:rPr>
              <a:t>Đơn vị</a:t>
            </a:r>
            <a:endParaRPr lang="en-US" sz="1000" dirty="0">
              <a:latin typeface="+mn-lt"/>
              <a:cs typeface="Arial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85800" y="2257425"/>
            <a:ext cx="3505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1600" b="1" kern="10" smtClean="0">
                <a:latin typeface="+mn-lt"/>
              </a:rPr>
              <a:t>Thêm văn bản </a:t>
            </a:r>
            <a:endParaRPr lang="en-US" sz="1600" b="1" kern="10" dirty="0">
              <a:latin typeface="+mn-lt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685800" y="4469368"/>
            <a:ext cx="35052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1600" b="1" kern="10" smtClean="0">
                <a:latin typeface="+mn-lt"/>
              </a:rPr>
              <a:t>Thêm văn bản </a:t>
            </a:r>
            <a:endParaRPr lang="en-US" sz="1600" b="1" kern="10" dirty="0">
              <a:latin typeface="+mn-lt"/>
            </a:endParaRPr>
          </a:p>
        </p:txBody>
      </p:sp>
      <p:grpSp>
        <p:nvGrpSpPr>
          <p:cNvPr id="2" name="Group 52"/>
          <p:cNvGrpSpPr/>
          <p:nvPr/>
        </p:nvGrpSpPr>
        <p:grpSpPr bwMode="gray">
          <a:xfrm>
            <a:off x="4568826" y="2581275"/>
            <a:ext cx="3724782" cy="3819525"/>
            <a:chOff x="4645026" y="2428875"/>
            <a:chExt cx="3724782" cy="3819525"/>
          </a:xfrm>
        </p:grpSpPr>
        <p:sp>
          <p:nvSpPr>
            <p:cNvPr id="33" name="Rectangle 32"/>
            <p:cNvSpPr/>
            <p:nvPr/>
          </p:nvSpPr>
          <p:spPr bwMode="gray">
            <a:xfrm>
              <a:off x="4645026" y="2438400"/>
              <a:ext cx="3724326" cy="381000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52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16200000" scaled="1"/>
              <a:tileRect/>
            </a:gradFill>
            <a:ln w="12700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2" name="Straight Connector 51"/>
            <p:cNvCxnSpPr/>
            <p:nvPr/>
          </p:nvCxnSpPr>
          <p:spPr bwMode="gray">
            <a:xfrm>
              <a:off x="4648200" y="2428875"/>
              <a:ext cx="372160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Rounded Rectangle 42"/>
          <p:cNvSpPr/>
          <p:nvPr/>
        </p:nvSpPr>
        <p:spPr bwMode="gray">
          <a:xfrm>
            <a:off x="4641851" y="2763026"/>
            <a:ext cx="2404879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15,000</a:t>
            </a:r>
            <a:endParaRPr lang="en-US" sz="1200" b="1" dirty="0"/>
          </a:p>
        </p:txBody>
      </p:sp>
      <p:sp>
        <p:nvSpPr>
          <p:cNvPr id="45" name="Rectangle 44"/>
          <p:cNvSpPr/>
          <p:nvPr/>
        </p:nvSpPr>
        <p:spPr>
          <a:xfrm>
            <a:off x="7355787" y="2742143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678365" y="5817513"/>
            <a:ext cx="350525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/>
            <a:r>
              <a:rPr lang="en-US" sz="1100" smtClean="0">
                <a:latin typeface="+mn-lt"/>
              </a:rPr>
              <a:t>Thêm nội dung bằng văn bản của bạn tại đây.</a:t>
            </a:r>
            <a:endParaRPr lang="en-US" sz="1100" dirty="0">
              <a:latin typeface="+mn-lt"/>
              <a:cs typeface="Arial" charset="0"/>
            </a:endParaRPr>
          </a:p>
        </p:txBody>
      </p:sp>
      <p:sp>
        <p:nvSpPr>
          <p:cNvPr id="47" name="Rounded Rectangle 46"/>
          <p:cNvSpPr/>
          <p:nvPr/>
        </p:nvSpPr>
        <p:spPr bwMode="gray">
          <a:xfrm>
            <a:off x="4641851" y="3133409"/>
            <a:ext cx="2160907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13,000</a:t>
            </a:r>
            <a:endParaRPr lang="en-US" sz="1200" b="1" dirty="0"/>
          </a:p>
        </p:txBody>
      </p:sp>
      <p:sp>
        <p:nvSpPr>
          <p:cNvPr id="54" name="Rectangle 53"/>
          <p:cNvSpPr/>
          <p:nvPr/>
        </p:nvSpPr>
        <p:spPr>
          <a:xfrm>
            <a:off x="7355787" y="3112526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55" name="Rounded Rectangle 54"/>
          <p:cNvSpPr/>
          <p:nvPr/>
        </p:nvSpPr>
        <p:spPr bwMode="gray">
          <a:xfrm>
            <a:off x="4641852" y="3503792"/>
            <a:ext cx="1847227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10,000</a:t>
            </a:r>
            <a:endParaRPr lang="en-US" sz="1200" b="1" dirty="0"/>
          </a:p>
        </p:txBody>
      </p:sp>
      <p:sp>
        <p:nvSpPr>
          <p:cNvPr id="62" name="Rectangle 61"/>
          <p:cNvSpPr/>
          <p:nvPr/>
        </p:nvSpPr>
        <p:spPr>
          <a:xfrm>
            <a:off x="7355787" y="3482909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64" name="Rounded Rectangle 63"/>
          <p:cNvSpPr/>
          <p:nvPr/>
        </p:nvSpPr>
        <p:spPr bwMode="gray">
          <a:xfrm>
            <a:off x="4641852" y="3874175"/>
            <a:ext cx="1533546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7,500</a:t>
            </a:r>
            <a:endParaRPr lang="en-US" sz="1200" b="1" dirty="0"/>
          </a:p>
        </p:txBody>
      </p:sp>
      <p:sp>
        <p:nvSpPr>
          <p:cNvPr id="65" name="Rectangle 64"/>
          <p:cNvSpPr/>
          <p:nvPr/>
        </p:nvSpPr>
        <p:spPr>
          <a:xfrm>
            <a:off x="7355787" y="3853292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66" name="Rounded Rectangle 65"/>
          <p:cNvSpPr/>
          <p:nvPr/>
        </p:nvSpPr>
        <p:spPr bwMode="gray">
          <a:xfrm>
            <a:off x="4641852" y="4244558"/>
            <a:ext cx="1394133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7,000</a:t>
            </a:r>
            <a:endParaRPr lang="en-US" sz="1200" b="1" dirty="0"/>
          </a:p>
        </p:txBody>
      </p:sp>
      <p:sp>
        <p:nvSpPr>
          <p:cNvPr id="67" name="Rectangle 66"/>
          <p:cNvSpPr/>
          <p:nvPr/>
        </p:nvSpPr>
        <p:spPr>
          <a:xfrm>
            <a:off x="7355787" y="4223675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68" name="Rounded Rectangle 67"/>
          <p:cNvSpPr/>
          <p:nvPr/>
        </p:nvSpPr>
        <p:spPr bwMode="gray">
          <a:xfrm>
            <a:off x="4641852" y="4614941"/>
            <a:ext cx="1254720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6,000</a:t>
            </a:r>
            <a:endParaRPr lang="en-US" sz="1200" b="1" dirty="0"/>
          </a:p>
        </p:txBody>
      </p:sp>
      <p:sp>
        <p:nvSpPr>
          <p:cNvPr id="69" name="Rectangle 68"/>
          <p:cNvSpPr/>
          <p:nvPr/>
        </p:nvSpPr>
        <p:spPr>
          <a:xfrm>
            <a:off x="7355787" y="4594058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70" name="Rounded Rectangle 69"/>
          <p:cNvSpPr/>
          <p:nvPr/>
        </p:nvSpPr>
        <p:spPr bwMode="gray">
          <a:xfrm>
            <a:off x="4641852" y="4985324"/>
            <a:ext cx="1115306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5,500</a:t>
            </a:r>
            <a:endParaRPr lang="en-US" sz="1200" b="1" dirty="0"/>
          </a:p>
        </p:txBody>
      </p:sp>
      <p:sp>
        <p:nvSpPr>
          <p:cNvPr id="72" name="Rectangle 71"/>
          <p:cNvSpPr/>
          <p:nvPr/>
        </p:nvSpPr>
        <p:spPr>
          <a:xfrm>
            <a:off x="7355787" y="4964441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  <p:sp>
        <p:nvSpPr>
          <p:cNvPr id="87" name="Rounded Rectangle 86"/>
          <p:cNvSpPr/>
          <p:nvPr/>
        </p:nvSpPr>
        <p:spPr bwMode="gray">
          <a:xfrm>
            <a:off x="4641852" y="5355707"/>
            <a:ext cx="975894" cy="255591"/>
          </a:xfrm>
          <a:prstGeom prst="roundRect">
            <a:avLst>
              <a:gd name="adj" fmla="val 50000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200" b="1" dirty="0" smtClean="0"/>
              <a:t>5,000</a:t>
            </a:r>
            <a:endParaRPr lang="en-US" sz="1200" b="1" dirty="0"/>
          </a:p>
        </p:txBody>
      </p:sp>
      <p:sp>
        <p:nvSpPr>
          <p:cNvPr id="88" name="Rectangle 87"/>
          <p:cNvSpPr/>
          <p:nvPr/>
        </p:nvSpPr>
        <p:spPr>
          <a:xfrm>
            <a:off x="7355787" y="5334825"/>
            <a:ext cx="8643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200" b="1" smtClean="0">
                <a:latin typeface="+mn-lt"/>
              </a:rPr>
              <a:t>Thêm chữ </a:t>
            </a:r>
            <a:endParaRPr lang="en-US" sz="1200" b="1" dirty="0">
              <a:latin typeface="+mn-lt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mtClean="0"/>
              <a:t>Thêm tiêu đề</a:t>
            </a:r>
            <a:endParaRPr lang="en-US" dirty="0"/>
          </a:p>
        </p:txBody>
      </p:sp>
      <p:sp>
        <p:nvSpPr>
          <p:cNvPr id="4" name="Rounded Rectangle 3"/>
          <p:cNvSpPr/>
          <p:nvPr/>
        </p:nvSpPr>
        <p:spPr bwMode="gray">
          <a:xfrm>
            <a:off x="4645026" y="3834222"/>
            <a:ext cx="1858514" cy="1717903"/>
          </a:xfrm>
          <a:prstGeom prst="roundRect">
            <a:avLst>
              <a:gd name="adj" fmla="val 9621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 bwMode="gray">
          <a:xfrm>
            <a:off x="6616729" y="3823747"/>
            <a:ext cx="1862164" cy="1717903"/>
          </a:xfrm>
          <a:prstGeom prst="roundRect">
            <a:avLst>
              <a:gd name="adj" fmla="val 9621"/>
            </a:avLst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 bwMode="gray">
          <a:xfrm>
            <a:off x="592083" y="3844697"/>
            <a:ext cx="1869940" cy="1717903"/>
          </a:xfrm>
          <a:prstGeom prst="roundRect">
            <a:avLst>
              <a:gd name="adj" fmla="val 9621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gray">
          <a:xfrm>
            <a:off x="2600298" y="3834222"/>
            <a:ext cx="1858161" cy="1717903"/>
          </a:xfrm>
          <a:prstGeom prst="roundRect">
            <a:avLst>
              <a:gd name="adj" fmla="val 9621"/>
            </a:avLst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cs typeface="Arial" pitchFamily="34" charset="0"/>
            </a:endParaRPr>
          </a:p>
        </p:txBody>
      </p:sp>
      <p:cxnSp>
        <p:nvCxnSpPr>
          <p:cNvPr id="8" name="Shape 37"/>
          <p:cNvCxnSpPr/>
          <p:nvPr/>
        </p:nvCxnSpPr>
        <p:spPr bwMode="auto">
          <a:xfrm rot="16200000" flipH="1">
            <a:off x="5303346" y="1375951"/>
            <a:ext cx="544437" cy="200422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hape 37"/>
          <p:cNvCxnSpPr/>
          <p:nvPr/>
        </p:nvCxnSpPr>
        <p:spPr bwMode="auto">
          <a:xfrm rot="5400000">
            <a:off x="3334915" y="1411740"/>
            <a:ext cx="544437" cy="193264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hape 37"/>
          <p:cNvCxnSpPr/>
          <p:nvPr/>
        </p:nvCxnSpPr>
        <p:spPr bwMode="auto">
          <a:xfrm>
            <a:off x="5477256" y="1858379"/>
            <a:ext cx="301752" cy="1588"/>
          </a:xfrm>
          <a:prstGeom prst="bentConnector3">
            <a:avLst>
              <a:gd name="adj1" fmla="val 98485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hape 37"/>
          <p:cNvCxnSpPr/>
          <p:nvPr/>
        </p:nvCxnSpPr>
        <p:spPr bwMode="auto">
          <a:xfrm rot="16200000" flipH="1">
            <a:off x="6786991" y="2870439"/>
            <a:ext cx="600832" cy="101946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hape 37"/>
          <p:cNvCxnSpPr/>
          <p:nvPr/>
        </p:nvCxnSpPr>
        <p:spPr bwMode="auto">
          <a:xfrm rot="5400000">
            <a:off x="5780543" y="2883455"/>
            <a:ext cx="600832" cy="99343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hape 37"/>
          <p:cNvCxnSpPr/>
          <p:nvPr/>
        </p:nvCxnSpPr>
        <p:spPr bwMode="auto">
          <a:xfrm rot="16200000" flipH="1">
            <a:off x="2778667" y="2941900"/>
            <a:ext cx="614676" cy="89038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hape 37"/>
          <p:cNvCxnSpPr/>
          <p:nvPr/>
        </p:nvCxnSpPr>
        <p:spPr bwMode="auto">
          <a:xfrm rot="5400000">
            <a:off x="1776557" y="2830175"/>
            <a:ext cx="614676" cy="111383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ounded Rectangle 14"/>
          <p:cNvSpPr/>
          <p:nvPr/>
        </p:nvSpPr>
        <p:spPr bwMode="invGray">
          <a:xfrm>
            <a:off x="3688080" y="1648067"/>
            <a:ext cx="1789483" cy="429476"/>
          </a:xfrm>
          <a:prstGeom prst="round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 bwMode="gray">
          <a:xfrm>
            <a:off x="5647144" y="2678477"/>
            <a:ext cx="1789483" cy="42947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2">
                      <a:lumMod val="50000"/>
                      <a:alpha val="40000"/>
                    </a:schemeClr>
                  </a:glow>
                </a:effectLst>
                <a:cs typeface="Arial" pitchFamily="34" charset="0"/>
              </a:rPr>
              <a:t>Thêm tiêu đề</a:t>
            </a:r>
            <a:endParaRPr lang="en-US" b="1" dirty="0" smtClean="0">
              <a:effectLst>
                <a:glow rad="63500">
                  <a:schemeClr val="accent2">
                    <a:lumMod val="50000"/>
                    <a:alpha val="40000"/>
                  </a:schemeClr>
                </a:glow>
              </a:effectLst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 bwMode="gray">
          <a:xfrm>
            <a:off x="5790303" y="1678381"/>
            <a:ext cx="1789483" cy="425448"/>
          </a:xfrm>
          <a:prstGeom prst="round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mtClean="0">
                <a:cs typeface="Arial" pitchFamily="34" charset="0"/>
              </a:rPr>
              <a:t>Thêm tiêu đề</a:t>
            </a:r>
            <a:endParaRPr lang="en-US" dirty="0" smtClean="0"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 bwMode="gray">
          <a:xfrm>
            <a:off x="1853440" y="2678477"/>
            <a:ext cx="1789483" cy="42947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smtClean="0">
                <a:effectLst>
                  <a:glow rad="63500">
                    <a:schemeClr val="accent3">
                      <a:lumMod val="50000"/>
                      <a:alpha val="40000"/>
                    </a:schemeClr>
                  </a:glow>
                </a:effectLst>
                <a:cs typeface="Arial" pitchFamily="34" charset="0"/>
              </a:rPr>
              <a:t>Thêm tiêu đề</a:t>
            </a:r>
            <a:endParaRPr lang="en-US" b="1" dirty="0" smtClean="0">
              <a:effectLst>
                <a:glow rad="63500">
                  <a:schemeClr val="accent3">
                    <a:lumMod val="50000"/>
                    <a:alpha val="40000"/>
                  </a:schemeClr>
                </a:glow>
              </a:effectLst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 bwMode="gray">
          <a:xfrm>
            <a:off x="779751" y="3680588"/>
            <a:ext cx="1503166" cy="357897"/>
          </a:xfrm>
          <a:prstGeom prst="roundRect">
            <a:avLst>
              <a:gd name="adj" fmla="val 50000"/>
            </a:avLst>
          </a:prstGeom>
          <a:ln w="19050">
            <a:solidFill>
              <a:srgbClr val="FFFFFF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0" name="Rounded Rectangle 19"/>
          <p:cNvSpPr/>
          <p:nvPr/>
        </p:nvSpPr>
        <p:spPr bwMode="gray">
          <a:xfrm>
            <a:off x="2783971" y="3680588"/>
            <a:ext cx="1503166" cy="357897"/>
          </a:xfrm>
          <a:prstGeom prst="roundRect">
            <a:avLst>
              <a:gd name="adj" fmla="val 50000"/>
            </a:avLst>
          </a:prstGeom>
          <a:ln w="19050">
            <a:solidFill>
              <a:srgbClr val="FFFFFF"/>
            </a:solidFill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 bwMode="gray">
          <a:xfrm>
            <a:off x="4788192" y="3651956"/>
            <a:ext cx="1574745" cy="357897"/>
          </a:xfrm>
          <a:prstGeom prst="roundRect">
            <a:avLst>
              <a:gd name="adj" fmla="val 50000"/>
            </a:avLst>
          </a:prstGeom>
          <a:ln w="19050">
            <a:solidFill>
              <a:srgbClr val="FFFFFF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2" name="Rounded Rectangle 21"/>
          <p:cNvSpPr/>
          <p:nvPr/>
        </p:nvSpPr>
        <p:spPr bwMode="gray">
          <a:xfrm>
            <a:off x="6781676" y="3648377"/>
            <a:ext cx="1574745" cy="357897"/>
          </a:xfrm>
          <a:prstGeom prst="roundRect">
            <a:avLst>
              <a:gd name="adj" fmla="val 50000"/>
            </a:avLst>
          </a:prstGeom>
          <a:ln w="19050">
            <a:solidFill>
              <a:srgbClr val="FFFFFF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itchFamily="34" charset="0"/>
              </a:rPr>
              <a:t>Thêm tiêu đề</a:t>
            </a:r>
            <a:endParaRPr lang="en-US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itchFamily="34" charset="0"/>
            </a:endParaRPr>
          </a:p>
        </p:txBody>
      </p:sp>
      <p:sp>
        <p:nvSpPr>
          <p:cNvPr id="26" name="Rounded Rectangle 25"/>
          <p:cNvSpPr/>
          <p:nvPr/>
        </p:nvSpPr>
        <p:spPr bwMode="gray">
          <a:xfrm>
            <a:off x="2743456" y="4206192"/>
            <a:ext cx="1560856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7" name="Rounded Rectangle 26"/>
          <p:cNvSpPr/>
          <p:nvPr/>
        </p:nvSpPr>
        <p:spPr bwMode="gray">
          <a:xfrm>
            <a:off x="2743456" y="4635667"/>
            <a:ext cx="1560856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8" name="Rounded Rectangle 27"/>
          <p:cNvSpPr/>
          <p:nvPr/>
        </p:nvSpPr>
        <p:spPr bwMode="gray">
          <a:xfrm>
            <a:off x="2743456" y="5065143"/>
            <a:ext cx="1560856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9" name="Rounded Rectangle 28"/>
          <p:cNvSpPr/>
          <p:nvPr/>
        </p:nvSpPr>
        <p:spPr bwMode="gray">
          <a:xfrm>
            <a:off x="4779455" y="4206192"/>
            <a:ext cx="1561152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0" name="Rounded Rectangle 29"/>
          <p:cNvSpPr/>
          <p:nvPr/>
        </p:nvSpPr>
        <p:spPr bwMode="gray">
          <a:xfrm>
            <a:off x="4779455" y="4635667"/>
            <a:ext cx="1561152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1" name="Rounded Rectangle 30"/>
          <p:cNvSpPr/>
          <p:nvPr/>
        </p:nvSpPr>
        <p:spPr bwMode="gray">
          <a:xfrm>
            <a:off x="4779455" y="5065143"/>
            <a:ext cx="1561152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2" name="Rounded Rectangle 31"/>
          <p:cNvSpPr/>
          <p:nvPr/>
        </p:nvSpPr>
        <p:spPr bwMode="gray">
          <a:xfrm>
            <a:off x="6762785" y="4232623"/>
            <a:ext cx="1564218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3" name="Rounded Rectangle 32"/>
          <p:cNvSpPr/>
          <p:nvPr/>
        </p:nvSpPr>
        <p:spPr bwMode="gray">
          <a:xfrm>
            <a:off x="6762785" y="4635667"/>
            <a:ext cx="1564218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4" name="Rounded Rectangle 33"/>
          <p:cNvSpPr/>
          <p:nvPr/>
        </p:nvSpPr>
        <p:spPr bwMode="gray">
          <a:xfrm>
            <a:off x="6762785" y="5065143"/>
            <a:ext cx="1564218" cy="286317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87473" y="5754469"/>
            <a:ext cx="57325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+mn-lt"/>
              </a:rPr>
              <a:t>This design used “Theme Color” which is changed according to the theme to be used.</a:t>
            </a:r>
            <a:endParaRPr lang="en-US" b="1" dirty="0">
              <a:latin typeface="+mn-lt"/>
            </a:endParaRPr>
          </a:p>
        </p:txBody>
      </p:sp>
      <p:sp>
        <p:nvSpPr>
          <p:cNvPr id="23" name="Rounded Rectangle 22"/>
          <p:cNvSpPr/>
          <p:nvPr/>
        </p:nvSpPr>
        <p:spPr bwMode="gray">
          <a:xfrm>
            <a:off x="735242" y="4206192"/>
            <a:ext cx="1570750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4" name="Rounded Rectangle 23"/>
          <p:cNvSpPr/>
          <p:nvPr/>
        </p:nvSpPr>
        <p:spPr bwMode="gray">
          <a:xfrm>
            <a:off x="735242" y="4635667"/>
            <a:ext cx="1570750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  <p:sp>
        <p:nvSpPr>
          <p:cNvPr id="25" name="Rounded Rectangle 24"/>
          <p:cNvSpPr/>
          <p:nvPr/>
        </p:nvSpPr>
        <p:spPr bwMode="gray">
          <a:xfrm>
            <a:off x="735242" y="5065143"/>
            <a:ext cx="1570750" cy="28631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smtClean="0">
                <a:solidFill>
                  <a:srgbClr val="000000"/>
                </a:solidFill>
                <a:cs typeface="Arial" pitchFamily="34" charset="0"/>
              </a:rPr>
              <a:t>Thêm chữ </a:t>
            </a:r>
            <a:endParaRPr lang="en-US" sz="1600" dirty="0">
              <a:solidFill>
                <a:srgbClr val="000000"/>
              </a:solidFill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z="2000" smtClean="0"/>
              <a:t>Thêm tiêu đề</a:t>
            </a:r>
            <a:endParaRPr lang="en-US" sz="2000" dirty="0"/>
          </a:p>
        </p:txBody>
      </p:sp>
      <p:sp>
        <p:nvSpPr>
          <p:cNvPr id="6" name="Text Box 18"/>
          <p:cNvSpPr txBox="1">
            <a:spLocks noChangeArrowheads="1"/>
          </p:cNvSpPr>
          <p:nvPr/>
        </p:nvSpPr>
        <p:spPr bwMode="gray">
          <a:xfrm>
            <a:off x="419100" y="495300"/>
            <a:ext cx="18288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 b="1" i="1" dirty="0">
                <a:solidFill>
                  <a:schemeClr val="bg1"/>
                </a:solidFill>
              </a:rPr>
              <a:t>LOGO</a:t>
            </a:r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533400" y="838200"/>
            <a:ext cx="7772400" cy="1219200"/>
          </a:xfrm>
        </p:spPr>
        <p:txBody>
          <a:bodyPr>
            <a:noAutofit/>
          </a:bodyPr>
          <a:lstStyle/>
          <a:p>
            <a:r>
              <a:rPr lang="vi-VN" sz="6600" smtClean="0"/>
              <a:t>Cảm ơn</a:t>
            </a:r>
            <a:endParaRPr lang="en-US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390">
      <a:dk1>
        <a:srgbClr val="000000"/>
      </a:dk1>
      <a:lt1>
        <a:srgbClr val="FFFFFF"/>
      </a:lt1>
      <a:dk2>
        <a:srgbClr val="063E70"/>
      </a:dk2>
      <a:lt2>
        <a:srgbClr val="FDFBA5"/>
      </a:lt2>
      <a:accent1>
        <a:srgbClr val="F85979"/>
      </a:accent1>
      <a:accent2>
        <a:srgbClr val="B6D086"/>
      </a:accent2>
      <a:accent3>
        <a:srgbClr val="FFC000"/>
      </a:accent3>
      <a:accent4>
        <a:srgbClr val="38C4F0"/>
      </a:accent4>
      <a:accent5>
        <a:srgbClr val="E090B8"/>
      </a:accent5>
      <a:accent6>
        <a:srgbClr val="B08BE1"/>
      </a:accent6>
      <a:hlink>
        <a:srgbClr val="FCB608"/>
      </a:hlink>
      <a:folHlink>
        <a:srgbClr val="7CD9DE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</TotalTime>
  <Words>1123</Words>
  <Application>Microsoft Office PowerPoint</Application>
  <PresentationFormat>On-screen Show (4:3)</PresentationFormat>
  <Paragraphs>345</Paragraphs>
  <Slides>20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Corbel</vt:lpstr>
      <vt:lpstr>Times New Roman</vt:lpstr>
      <vt:lpstr>Wingdings</vt:lpstr>
      <vt:lpstr>Office Theme</vt:lpstr>
      <vt:lpstr>Thêm tiêu đề</vt:lpstr>
      <vt:lpstr>Thêm tiêu đề</vt:lpstr>
      <vt:lpstr>Thêm tiêu đề</vt:lpstr>
      <vt:lpstr>Thêm văn bản </vt:lpstr>
      <vt:lpstr>Thêm tiêu đề</vt:lpstr>
      <vt:lpstr>Thêm văn bản </vt:lpstr>
      <vt:lpstr>Thêm văn bản </vt:lpstr>
      <vt:lpstr>Thêm tiêu đề</vt:lpstr>
      <vt:lpstr>Thêm tiêu đề</vt:lpstr>
      <vt:lpstr>Thêm văn bản </vt:lpstr>
      <vt:lpstr>Thêm văn bản </vt:lpstr>
      <vt:lpstr>Thêm văn bản </vt:lpstr>
      <vt:lpstr>Thêm văn bản </vt:lpstr>
      <vt:lpstr>Thêm văn bản </vt:lpstr>
      <vt:lpstr>Thêm văn bản </vt:lpstr>
      <vt:lpstr>Thêm tiêu đề</vt:lpstr>
      <vt:lpstr>Thêm tiêu đề</vt:lpstr>
      <vt:lpstr>Thêm văn bản </vt:lpstr>
      <vt:lpstr>Thêm tiêu đề</vt:lpstr>
      <vt:lpstr>Cảm ơn</vt:lpstr>
    </vt:vector>
  </TitlesOfParts>
  <Company>Guild Design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User</cp:lastModifiedBy>
  <cp:revision>8</cp:revision>
  <dcterms:created xsi:type="dcterms:W3CDTF">2010-09-02T08:57:49Z</dcterms:created>
  <dcterms:modified xsi:type="dcterms:W3CDTF">2016-03-14T06:43:28Z</dcterms:modified>
</cp:coreProperties>
</file>