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xlsx" ContentType="application/vnd.openxmlformats-officedocument.spreadsheetml.sheet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charts/chart1.xml" ContentType="application/vnd.openxmlformats-officedocument.drawingml.chart+xml"/>
  <Override PartName="/ppt/charts/chart2.xml" ContentType="application/vnd.openxmlformats-officedocument.drawingml.chart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2"/>
  </p:notesMasterIdLst>
  <p:handoutMasterIdLst>
    <p:handoutMasterId r:id="rId23"/>
  </p:handoutMasterIdLst>
  <p:sldIdLst>
    <p:sldId id="257" r:id="rId2"/>
    <p:sldId id="259" r:id="rId3"/>
    <p:sldId id="261" r:id="rId4"/>
    <p:sldId id="279" r:id="rId5"/>
    <p:sldId id="280" r:id="rId6"/>
    <p:sldId id="281" r:id="rId7"/>
    <p:sldId id="282" r:id="rId8"/>
    <p:sldId id="283" r:id="rId9"/>
    <p:sldId id="284" r:id="rId10"/>
    <p:sldId id="285" r:id="rId11"/>
    <p:sldId id="286" r:id="rId12"/>
    <p:sldId id="287" r:id="rId13"/>
    <p:sldId id="288" r:id="rId14"/>
    <p:sldId id="289" r:id="rId15"/>
    <p:sldId id="290" r:id="rId16"/>
    <p:sldId id="291" r:id="rId17"/>
    <p:sldId id="292" r:id="rId18"/>
    <p:sldId id="293" r:id="rId19"/>
    <p:sldId id="294" r:id="rId20"/>
    <p:sldId id="278" r:id="rId21"/>
  </p:sldIdLst>
  <p:sldSz cx="9144000" cy="6858000" type="screen4x3"/>
  <p:notesSz cx="9723438" cy="6858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3C2FFA5D-87B4-456A-9821-1D502468CF0F}" styleName="Themed Style 1 - Accent 1">
    <a:tblBg>
      <a:fillRef idx="2">
        <a:schemeClr val="accent1"/>
      </a:fillRef>
      <a:effectRef idx="1">
        <a:schemeClr val="accent1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Ref idx="1">
              <a:schemeClr val="accent1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  <a:fill>
          <a:solidFill>
            <a:schemeClr val="accent1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1"/>
            </a:lnRef>
          </a:left>
          <a:right>
            <a:lnRef idx="2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2">
              <a:schemeClr val="accent1"/>
            </a:lnRef>
          </a:top>
          <a:bottom>
            <a:lnRef idx="2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0" d="100"/>
          <a:sy n="70" d="100"/>
        </p:scale>
        <p:origin x="1386" y="7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handoutMaster" Target="handoutMasters/handout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notesMaster" Target="notesMasters/notesMaster1.xml"/><Relationship Id="rId27" Type="http://schemas.openxmlformats.org/officeDocument/2006/relationships/tableStyles" Target="tableStyles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1.xlsx"/></Relationships>
</file>

<file path=ppt/charts/_rels/chart2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2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view3D>
      <c:rotX val="10"/>
      <c:rotY val="10"/>
      <c:depthPercent val="100"/>
      <c:rAngAx val="1"/>
    </c:view3D>
    <c:floor>
      <c:thickness val="0"/>
      <c:spPr>
        <a:noFill/>
        <a:ln>
          <a:noFill/>
        </a:ln>
      </c:spPr>
    </c:floor>
    <c:sideWall>
      <c:thickness val="0"/>
    </c:sideWall>
    <c:backWall>
      <c:thickness val="0"/>
    </c:backWall>
    <c:plotArea>
      <c:layout>
        <c:manualLayout>
          <c:layoutTarget val="inner"/>
          <c:xMode val="edge"/>
          <c:yMode val="edge"/>
          <c:x val="0.18448853432794837"/>
          <c:y val="3.6988487234550234E-2"/>
          <c:w val="0.80673953584749269"/>
          <c:h val="0.81008202099737536"/>
        </c:manualLayout>
      </c:layout>
      <c:bar3DChart>
        <c:barDir val="col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Series 1</c:v>
                </c:pt>
              </c:strCache>
            </c:strRef>
          </c:tx>
          <c:spPr>
            <a:gradFill rotWithShape="1">
              <a:gsLst>
                <a:gs pos="0">
                  <a:schemeClr val="accent6">
                    <a:tint val="92000"/>
                    <a:satMod val="170000"/>
                  </a:schemeClr>
                </a:gs>
                <a:gs pos="15000">
                  <a:schemeClr val="accent6">
                    <a:tint val="92000"/>
                    <a:shade val="99000"/>
                    <a:satMod val="170000"/>
                  </a:schemeClr>
                </a:gs>
                <a:gs pos="62000">
                  <a:schemeClr val="accent6">
                    <a:tint val="96000"/>
                    <a:shade val="80000"/>
                    <a:satMod val="170000"/>
                  </a:schemeClr>
                </a:gs>
                <a:gs pos="97000">
                  <a:schemeClr val="accent6">
                    <a:tint val="98000"/>
                    <a:shade val="63000"/>
                    <a:satMod val="170000"/>
                  </a:schemeClr>
                </a:gs>
                <a:gs pos="100000">
                  <a:schemeClr val="accent6">
                    <a:shade val="62000"/>
                    <a:satMod val="170000"/>
                  </a:schemeClr>
                </a:gs>
              </a:gsLst>
              <a:path path="circle">
                <a:fillToRect l="50000" t="50000" r="50000" b="50000"/>
              </a:path>
            </a:gradFill>
            <a:ln>
              <a:noFill/>
            </a:ln>
            <a:effectLst>
              <a:outerShdw blurRad="63500" dist="25400" dir="5400000" rotWithShape="0">
                <a:srgbClr val="000000">
                  <a:alpha val="43137"/>
                </a:srgbClr>
              </a:outerShdw>
            </a:effectLst>
            <a:scene3d>
              <a:camera prst="orthographicFront" fov="0">
                <a:rot lat="0" lon="0" rev="0"/>
              </a:camera>
              <a:lightRig rig="brightRoom" dir="tl">
                <a:rot lat="0" lon="0" rev="5400000"/>
              </a:lightRig>
            </a:scene3d>
            <a:sp3d contourW="12700">
              <a:bevelT w="25400" h="50800" prst="angle"/>
              <a:contourClr>
                <a:schemeClr val="accent6"/>
              </a:contourClr>
            </a:sp3d>
          </c:spPr>
          <c:invertIfNegative val="0"/>
          <c:cat>
            <c:strRef>
              <c:f>Sheet1!$A$2</c:f>
              <c:strCache>
                <c:ptCount val="1"/>
                <c:pt idx="0">
                  <c:v>Category 1</c:v>
                </c:pt>
              </c:strCache>
            </c:strRef>
          </c:cat>
          <c:val>
            <c:numRef>
              <c:f>Sheet1!$B$2</c:f>
              <c:numCache>
                <c:formatCode>General</c:formatCode>
                <c:ptCount val="1"/>
                <c:pt idx="0">
                  <c:v>30</c:v>
                </c:pt>
              </c:numCache>
            </c:numRef>
          </c:val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Series 2</c:v>
                </c:pt>
              </c:strCache>
            </c:strRef>
          </c:tx>
          <c:spPr>
            <a:gradFill rotWithShape="1">
              <a:gsLst>
                <a:gs pos="0">
                  <a:schemeClr val="accent5">
                    <a:tint val="92000"/>
                    <a:satMod val="170000"/>
                  </a:schemeClr>
                </a:gs>
                <a:gs pos="15000">
                  <a:schemeClr val="accent5">
                    <a:tint val="92000"/>
                    <a:shade val="99000"/>
                    <a:satMod val="170000"/>
                  </a:schemeClr>
                </a:gs>
                <a:gs pos="62000">
                  <a:schemeClr val="accent5">
                    <a:tint val="96000"/>
                    <a:shade val="80000"/>
                    <a:satMod val="170000"/>
                  </a:schemeClr>
                </a:gs>
                <a:gs pos="97000">
                  <a:schemeClr val="accent5">
                    <a:tint val="98000"/>
                    <a:shade val="63000"/>
                    <a:satMod val="170000"/>
                  </a:schemeClr>
                </a:gs>
                <a:gs pos="100000">
                  <a:schemeClr val="accent5">
                    <a:shade val="62000"/>
                    <a:satMod val="170000"/>
                  </a:schemeClr>
                </a:gs>
              </a:gsLst>
              <a:path path="circle">
                <a:fillToRect l="50000" t="50000" r="50000" b="50000"/>
              </a:path>
            </a:gradFill>
            <a:ln>
              <a:noFill/>
            </a:ln>
            <a:effectLst>
              <a:outerShdw blurRad="63500" dist="25400" dir="5400000" rotWithShape="0">
                <a:srgbClr val="000000">
                  <a:alpha val="43137"/>
                </a:srgbClr>
              </a:outerShdw>
            </a:effectLst>
            <a:scene3d>
              <a:camera prst="orthographicFront" fov="0">
                <a:rot lat="0" lon="0" rev="0"/>
              </a:camera>
              <a:lightRig rig="brightRoom" dir="tl">
                <a:rot lat="0" lon="0" rev="5400000"/>
              </a:lightRig>
            </a:scene3d>
            <a:sp3d contourW="12700">
              <a:bevelT w="25400" h="50800" prst="angle"/>
              <a:contourClr>
                <a:schemeClr val="accent5"/>
              </a:contourClr>
            </a:sp3d>
          </c:spPr>
          <c:invertIfNegative val="0"/>
          <c:cat>
            <c:strRef>
              <c:f>Sheet1!$A$2</c:f>
              <c:strCache>
                <c:ptCount val="1"/>
                <c:pt idx="0">
                  <c:v>Category 1</c:v>
                </c:pt>
              </c:strCache>
            </c:strRef>
          </c:cat>
          <c:val>
            <c:numRef>
              <c:f>Sheet1!$C$2</c:f>
              <c:numCache>
                <c:formatCode>General</c:formatCode>
                <c:ptCount val="1"/>
                <c:pt idx="0">
                  <c:v>40</c:v>
                </c:pt>
              </c:numCache>
            </c:numRef>
          </c:val>
        </c:ser>
        <c:ser>
          <c:idx val="2"/>
          <c:order val="2"/>
          <c:tx>
            <c:strRef>
              <c:f>Sheet1!$D$1</c:f>
              <c:strCache>
                <c:ptCount val="1"/>
                <c:pt idx="0">
                  <c:v>Series 3</c:v>
                </c:pt>
              </c:strCache>
            </c:strRef>
          </c:tx>
          <c:spPr>
            <a:gradFill rotWithShape="1">
              <a:gsLst>
                <a:gs pos="0">
                  <a:schemeClr val="accent4">
                    <a:tint val="92000"/>
                    <a:satMod val="170000"/>
                  </a:schemeClr>
                </a:gs>
                <a:gs pos="15000">
                  <a:schemeClr val="accent4">
                    <a:tint val="92000"/>
                    <a:shade val="99000"/>
                    <a:satMod val="170000"/>
                  </a:schemeClr>
                </a:gs>
                <a:gs pos="62000">
                  <a:schemeClr val="accent4">
                    <a:tint val="96000"/>
                    <a:shade val="80000"/>
                    <a:satMod val="170000"/>
                  </a:schemeClr>
                </a:gs>
                <a:gs pos="97000">
                  <a:schemeClr val="accent4">
                    <a:tint val="98000"/>
                    <a:shade val="63000"/>
                    <a:satMod val="170000"/>
                  </a:schemeClr>
                </a:gs>
                <a:gs pos="100000">
                  <a:schemeClr val="accent4">
                    <a:shade val="62000"/>
                    <a:satMod val="170000"/>
                  </a:schemeClr>
                </a:gs>
              </a:gsLst>
              <a:path path="circle">
                <a:fillToRect l="50000" t="50000" r="50000" b="50000"/>
              </a:path>
            </a:gradFill>
            <a:ln>
              <a:noFill/>
            </a:ln>
            <a:effectLst>
              <a:outerShdw blurRad="63500" dist="25400" dir="5400000" rotWithShape="0">
                <a:srgbClr val="000000">
                  <a:alpha val="43137"/>
                </a:srgbClr>
              </a:outerShdw>
            </a:effectLst>
            <a:scene3d>
              <a:camera prst="orthographicFront" fov="0">
                <a:rot lat="0" lon="0" rev="0"/>
              </a:camera>
              <a:lightRig rig="brightRoom" dir="tl">
                <a:rot lat="0" lon="0" rev="5400000"/>
              </a:lightRig>
            </a:scene3d>
            <a:sp3d contourW="12700">
              <a:bevelT w="25400" h="50800" prst="angle"/>
              <a:contourClr>
                <a:schemeClr val="accent4"/>
              </a:contourClr>
            </a:sp3d>
          </c:spPr>
          <c:invertIfNegative val="0"/>
          <c:cat>
            <c:strRef>
              <c:f>Sheet1!$A$2</c:f>
              <c:strCache>
                <c:ptCount val="1"/>
                <c:pt idx="0">
                  <c:v>Category 1</c:v>
                </c:pt>
              </c:strCache>
            </c:strRef>
          </c:cat>
          <c:val>
            <c:numRef>
              <c:f>Sheet1!$D$2</c:f>
              <c:numCache>
                <c:formatCode>General</c:formatCode>
                <c:ptCount val="1"/>
                <c:pt idx="0">
                  <c:v>50</c:v>
                </c:pt>
              </c:numCache>
            </c:numRef>
          </c:val>
        </c:ser>
        <c:ser>
          <c:idx val="3"/>
          <c:order val="3"/>
          <c:tx>
            <c:strRef>
              <c:f>Sheet1!$E$1</c:f>
              <c:strCache>
                <c:ptCount val="1"/>
                <c:pt idx="0">
                  <c:v>Series 4</c:v>
                </c:pt>
              </c:strCache>
            </c:strRef>
          </c:tx>
          <c:spPr>
            <a:gradFill rotWithShape="1">
              <a:gsLst>
                <a:gs pos="0">
                  <a:schemeClr val="accent3">
                    <a:tint val="92000"/>
                    <a:satMod val="170000"/>
                  </a:schemeClr>
                </a:gs>
                <a:gs pos="15000">
                  <a:schemeClr val="accent3">
                    <a:tint val="92000"/>
                    <a:shade val="99000"/>
                    <a:satMod val="170000"/>
                  </a:schemeClr>
                </a:gs>
                <a:gs pos="62000">
                  <a:schemeClr val="accent3">
                    <a:tint val="96000"/>
                    <a:shade val="80000"/>
                    <a:satMod val="170000"/>
                  </a:schemeClr>
                </a:gs>
                <a:gs pos="97000">
                  <a:schemeClr val="accent3">
                    <a:tint val="98000"/>
                    <a:shade val="63000"/>
                    <a:satMod val="170000"/>
                  </a:schemeClr>
                </a:gs>
                <a:gs pos="100000">
                  <a:schemeClr val="accent3">
                    <a:shade val="62000"/>
                    <a:satMod val="170000"/>
                  </a:schemeClr>
                </a:gs>
              </a:gsLst>
              <a:path path="circle">
                <a:fillToRect l="50000" t="50000" r="50000" b="50000"/>
              </a:path>
            </a:gradFill>
            <a:ln>
              <a:noFill/>
            </a:ln>
            <a:effectLst>
              <a:outerShdw blurRad="63500" dist="25400" dir="5400000" rotWithShape="0">
                <a:srgbClr val="000000">
                  <a:alpha val="43137"/>
                </a:srgbClr>
              </a:outerShdw>
            </a:effectLst>
            <a:scene3d>
              <a:camera prst="orthographicFront" fov="0">
                <a:rot lat="0" lon="0" rev="0"/>
              </a:camera>
              <a:lightRig rig="brightRoom" dir="tl">
                <a:rot lat="0" lon="0" rev="5400000"/>
              </a:lightRig>
            </a:scene3d>
            <a:sp3d contourW="12700">
              <a:bevelT w="25400" h="50800" prst="angle"/>
              <a:contourClr>
                <a:schemeClr val="accent3"/>
              </a:contourClr>
            </a:sp3d>
          </c:spPr>
          <c:invertIfNegative val="0"/>
          <c:cat>
            <c:strRef>
              <c:f>Sheet1!$A$2</c:f>
              <c:strCache>
                <c:ptCount val="1"/>
                <c:pt idx="0">
                  <c:v>Category 1</c:v>
                </c:pt>
              </c:strCache>
            </c:strRef>
          </c:cat>
          <c:val>
            <c:numRef>
              <c:f>Sheet1!$E$2</c:f>
              <c:numCache>
                <c:formatCode>General</c:formatCode>
                <c:ptCount val="1"/>
                <c:pt idx="0">
                  <c:v>20</c:v>
                </c:pt>
              </c:numCache>
            </c:numRef>
          </c:val>
        </c:ser>
        <c:ser>
          <c:idx val="4"/>
          <c:order val="4"/>
          <c:tx>
            <c:strRef>
              <c:f>Sheet1!$F$1</c:f>
              <c:strCache>
                <c:ptCount val="1"/>
                <c:pt idx="0">
                  <c:v>Series 5</c:v>
                </c:pt>
              </c:strCache>
            </c:strRef>
          </c:tx>
          <c:spPr>
            <a:gradFill rotWithShape="1">
              <a:gsLst>
                <a:gs pos="0">
                  <a:schemeClr val="accent2">
                    <a:tint val="92000"/>
                    <a:satMod val="170000"/>
                  </a:schemeClr>
                </a:gs>
                <a:gs pos="15000">
                  <a:schemeClr val="accent2">
                    <a:tint val="92000"/>
                    <a:shade val="99000"/>
                    <a:satMod val="170000"/>
                  </a:schemeClr>
                </a:gs>
                <a:gs pos="62000">
                  <a:schemeClr val="accent2">
                    <a:tint val="96000"/>
                    <a:shade val="80000"/>
                    <a:satMod val="170000"/>
                  </a:schemeClr>
                </a:gs>
                <a:gs pos="97000">
                  <a:schemeClr val="accent2">
                    <a:tint val="98000"/>
                    <a:shade val="63000"/>
                    <a:satMod val="170000"/>
                  </a:schemeClr>
                </a:gs>
                <a:gs pos="100000">
                  <a:schemeClr val="accent2">
                    <a:shade val="62000"/>
                    <a:satMod val="170000"/>
                  </a:schemeClr>
                </a:gs>
              </a:gsLst>
              <a:path path="circle">
                <a:fillToRect l="50000" t="50000" r="50000" b="50000"/>
              </a:path>
            </a:gradFill>
            <a:ln>
              <a:noFill/>
            </a:ln>
            <a:effectLst>
              <a:outerShdw blurRad="63500" dist="25400" dir="5400000" rotWithShape="0">
                <a:srgbClr val="000000">
                  <a:alpha val="43137"/>
                </a:srgbClr>
              </a:outerShdw>
            </a:effectLst>
            <a:scene3d>
              <a:camera prst="orthographicFront" fov="0">
                <a:rot lat="0" lon="0" rev="0"/>
              </a:camera>
              <a:lightRig rig="brightRoom" dir="tl">
                <a:rot lat="0" lon="0" rev="5400000"/>
              </a:lightRig>
            </a:scene3d>
            <a:sp3d contourW="12700">
              <a:bevelT w="25400" h="50800" prst="angle"/>
              <a:contourClr>
                <a:schemeClr val="accent2"/>
              </a:contourClr>
            </a:sp3d>
          </c:spPr>
          <c:invertIfNegative val="0"/>
          <c:cat>
            <c:strRef>
              <c:f>Sheet1!$A$2</c:f>
              <c:strCache>
                <c:ptCount val="1"/>
                <c:pt idx="0">
                  <c:v>Category 1</c:v>
                </c:pt>
              </c:strCache>
            </c:strRef>
          </c:cat>
          <c:val>
            <c:numRef>
              <c:f>Sheet1!$F$2</c:f>
              <c:numCache>
                <c:formatCode>General</c:formatCode>
                <c:ptCount val="1"/>
                <c:pt idx="0">
                  <c:v>10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37"/>
        <c:gapDepth val="382"/>
        <c:shape val="cylinder"/>
        <c:axId val="428870896"/>
        <c:axId val="428882656"/>
        <c:axId val="0"/>
      </c:bar3DChart>
      <c:catAx>
        <c:axId val="428870896"/>
        <c:scaling>
          <c:orientation val="minMax"/>
        </c:scaling>
        <c:delete val="0"/>
        <c:axPos val="b"/>
        <c:numFmt formatCode="General" sourceLinked="0"/>
        <c:majorTickMark val="none"/>
        <c:minorTickMark val="none"/>
        <c:tickLblPos val="low"/>
        <c:txPr>
          <a:bodyPr/>
          <a:lstStyle/>
          <a:p>
            <a:pPr>
              <a:defRPr sz="1600"/>
            </a:pPr>
            <a:endParaRPr lang="vi-VN"/>
          </a:p>
        </c:txPr>
        <c:crossAx val="428882656"/>
        <c:crosses val="autoZero"/>
        <c:auto val="1"/>
        <c:lblAlgn val="ctr"/>
        <c:lblOffset val="50"/>
        <c:noMultiLvlLbl val="0"/>
      </c:catAx>
      <c:valAx>
        <c:axId val="428882656"/>
        <c:scaling>
          <c:orientation val="minMax"/>
        </c:scaling>
        <c:delete val="0"/>
        <c:axPos val="l"/>
        <c:numFmt formatCode="General" sourceLinked="1"/>
        <c:majorTickMark val="out"/>
        <c:minorTickMark val="none"/>
        <c:tickLblPos val="nextTo"/>
        <c:txPr>
          <a:bodyPr/>
          <a:lstStyle/>
          <a:p>
            <a:pPr>
              <a:defRPr sz="1600"/>
            </a:pPr>
            <a:endParaRPr lang="vi-VN"/>
          </a:p>
        </c:txPr>
        <c:crossAx val="428870896"/>
        <c:crosses val="autoZero"/>
        <c:crossBetween val="between"/>
      </c:valAx>
    </c:plotArea>
    <c:plotVisOnly val="1"/>
    <c:dispBlanksAs val="gap"/>
    <c:showDLblsOverMax val="0"/>
  </c:chart>
  <c:txPr>
    <a:bodyPr/>
    <a:lstStyle/>
    <a:p>
      <a:pPr>
        <a:defRPr sz="1800"/>
      </a:pPr>
      <a:endParaRPr lang="vi-VN"/>
    </a:p>
  </c:txPr>
  <c:externalData r:id="rId1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view3D>
      <c:rotX val="25"/>
      <c:hPercent val="80"/>
      <c:rotY val="290"/>
      <c:rAngAx val="0"/>
      <c:perspective val="0"/>
    </c:view3D>
    <c:floor>
      <c:thickness val="0"/>
    </c:floor>
    <c:sideWall>
      <c:thickness val="0"/>
    </c:sideWall>
    <c:backWall>
      <c:thickness val="0"/>
    </c:backWall>
    <c:plotArea>
      <c:layout>
        <c:manualLayout>
          <c:layoutTarget val="inner"/>
          <c:xMode val="edge"/>
          <c:yMode val="edge"/>
          <c:x val="7.6190476190476197E-2"/>
          <c:y val="0.16306954436450838"/>
          <c:w val="0.84761904761906592"/>
          <c:h val="0.67386091127099934"/>
        </c:manualLayout>
      </c:layout>
      <c:pie3DChart>
        <c:varyColors val="1"/>
        <c:ser>
          <c:idx val="0"/>
          <c:order val="0"/>
          <c:tx>
            <c:strRef>
              <c:f>Sheet1!$A$2</c:f>
              <c:strCache>
                <c:ptCount val="1"/>
                <c:pt idx="0">
                  <c:v>East</c:v>
                </c:pt>
              </c:strCache>
            </c:strRef>
          </c:tx>
          <c:explosion val="3"/>
          <c:dLbls>
            <c:dLbl>
              <c:idx val="0"/>
              <c:layout>
                <c:manualLayout>
                  <c:x val="0.15128891803405164"/>
                  <c:y val="5.7579817448192107E-2"/>
                </c:manualLayout>
              </c:layout>
              <c:dLblPos val="bestFit"/>
              <c:showLegendKey val="0"/>
              <c:showVal val="0"/>
              <c:showCatName val="0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1"/>
              <c:layout>
                <c:manualLayout>
                  <c:x val="-2.0329934605674792E-2"/>
                  <c:y val="0.14103372871161307"/>
                </c:manualLayout>
              </c:layout>
              <c:dLblPos val="bestFit"/>
              <c:showLegendKey val="0"/>
              <c:showVal val="0"/>
              <c:showCatName val="0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2"/>
              <c:layout>
                <c:manualLayout>
                  <c:x val="-0.16114425684542683"/>
                  <c:y val="-0.24996074631657159"/>
                </c:manualLayout>
              </c:layout>
              <c:dLblPos val="bestFit"/>
              <c:showLegendKey val="0"/>
              <c:showVal val="0"/>
              <c:showCatName val="0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3"/>
              <c:layout>
                <c:manualLayout>
                  <c:x val="0.14988379514410091"/>
                  <c:y val="-0.17560046141016444"/>
                </c:manualLayout>
              </c:layout>
              <c:dLblPos val="bestFit"/>
              <c:showLegendKey val="0"/>
              <c:showVal val="0"/>
              <c:showCatName val="0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/>
              </c:extLst>
            </c:dLbl>
            <c:numFmt formatCode="0%" sourceLinked="0"/>
            <c:spPr>
              <a:noFill/>
              <a:ln>
                <a:noFill/>
              </a:ln>
              <a:effectLst/>
            </c:spPr>
            <c:showLegendKey val="0"/>
            <c:showVal val="0"/>
            <c:showCatName val="0"/>
            <c:showSerName val="0"/>
            <c:showPercent val="1"/>
            <c:showBubbleSize val="0"/>
            <c:showLeaderLines val="0"/>
            <c:extLst>
              <c:ext xmlns:c15="http://schemas.microsoft.com/office/drawing/2012/chart" uri="{CE6537A1-D6FC-4f65-9D91-7224C49458BB}"/>
            </c:extLst>
          </c:dLbls>
          <c:cat>
            <c:strRef>
              <c:f>Sheet1!$B$1:$E$1</c:f>
              <c:strCache>
                <c:ptCount val="4"/>
                <c:pt idx="0">
                  <c:v>1st Qtr</c:v>
                </c:pt>
                <c:pt idx="1">
                  <c:v>2nd Qtr</c:v>
                </c:pt>
                <c:pt idx="2">
                  <c:v>3rd Qtr</c:v>
                </c:pt>
                <c:pt idx="3">
                  <c:v>4th Qtr</c:v>
                </c:pt>
              </c:strCache>
            </c:strRef>
          </c:cat>
          <c:val>
            <c:numRef>
              <c:f>Sheet1!$B$2:$E$2</c:f>
              <c:numCache>
                <c:formatCode>General</c:formatCode>
                <c:ptCount val="4"/>
                <c:pt idx="0">
                  <c:v>10</c:v>
                </c:pt>
                <c:pt idx="1">
                  <c:v>20</c:v>
                </c:pt>
                <c:pt idx="2">
                  <c:v>45</c:v>
                </c:pt>
                <c:pt idx="3">
                  <c:v>25</c:v>
                </c:pt>
              </c:numCache>
            </c:numRef>
          </c:val>
        </c:ser>
        <c:ser>
          <c:idx val="1"/>
          <c:order val="1"/>
          <c:tx>
            <c:strRef>
              <c:f>Sheet1!$A$3</c:f>
              <c:strCache>
                <c:ptCount val="1"/>
                <c:pt idx="0">
                  <c:v>West</c:v>
                </c:pt>
              </c:strCache>
            </c:strRef>
          </c:tx>
          <c:explosion val="3"/>
          <c:dLbls>
            <c:numFmt formatCode="0%" sourceLinked="0"/>
            <c:spPr>
              <a:noFill/>
              <a:ln>
                <a:noFill/>
              </a:ln>
              <a:effectLst/>
            </c:spPr>
            <c:showLegendKey val="0"/>
            <c:showVal val="0"/>
            <c:showCatName val="0"/>
            <c:showSerName val="0"/>
            <c:showPercent val="1"/>
            <c:showBubbleSize val="0"/>
            <c:showLeaderLines val="0"/>
            <c:extLst>
              <c:ext xmlns:c15="http://schemas.microsoft.com/office/drawing/2012/chart" uri="{CE6537A1-D6FC-4f65-9D91-7224C49458BB}"/>
            </c:extLst>
          </c:dLbls>
          <c:cat>
            <c:strRef>
              <c:f>Sheet1!$B$1:$E$1</c:f>
              <c:strCache>
                <c:ptCount val="4"/>
                <c:pt idx="0">
                  <c:v>1st Qtr</c:v>
                </c:pt>
                <c:pt idx="1">
                  <c:v>2nd Qtr</c:v>
                </c:pt>
                <c:pt idx="2">
                  <c:v>3rd Qtr</c:v>
                </c:pt>
                <c:pt idx="3">
                  <c:v>4th Qtr</c:v>
                </c:pt>
              </c:strCache>
            </c:strRef>
          </c:cat>
          <c:val>
            <c:numRef>
              <c:f>Sheet1!$B$3:$E$3</c:f>
              <c:numCache>
                <c:formatCode>General</c:formatCode>
                <c:ptCount val="4"/>
                <c:pt idx="0">
                  <c:v>30.6</c:v>
                </c:pt>
                <c:pt idx="1">
                  <c:v>38.6</c:v>
                </c:pt>
                <c:pt idx="2">
                  <c:v>34.6</c:v>
                </c:pt>
                <c:pt idx="3">
                  <c:v>31.6</c:v>
                </c:pt>
              </c:numCache>
            </c:numRef>
          </c:val>
        </c:ser>
        <c:ser>
          <c:idx val="2"/>
          <c:order val="2"/>
          <c:tx>
            <c:strRef>
              <c:f>Sheet1!$A$4</c:f>
              <c:strCache>
                <c:ptCount val="1"/>
                <c:pt idx="0">
                  <c:v>North</c:v>
                </c:pt>
              </c:strCache>
            </c:strRef>
          </c:tx>
          <c:explosion val="3"/>
          <c:dLbls>
            <c:numFmt formatCode="0%" sourceLinked="0"/>
            <c:spPr>
              <a:noFill/>
              <a:ln>
                <a:noFill/>
              </a:ln>
              <a:effectLst/>
            </c:spPr>
            <c:showLegendKey val="0"/>
            <c:showVal val="0"/>
            <c:showCatName val="0"/>
            <c:showSerName val="0"/>
            <c:showPercent val="1"/>
            <c:showBubbleSize val="0"/>
            <c:showLeaderLines val="0"/>
            <c:extLst>
              <c:ext xmlns:c15="http://schemas.microsoft.com/office/drawing/2012/chart" uri="{CE6537A1-D6FC-4f65-9D91-7224C49458BB}"/>
            </c:extLst>
          </c:dLbls>
          <c:cat>
            <c:strRef>
              <c:f>Sheet1!$B$1:$E$1</c:f>
              <c:strCache>
                <c:ptCount val="4"/>
                <c:pt idx="0">
                  <c:v>1st Qtr</c:v>
                </c:pt>
                <c:pt idx="1">
                  <c:v>2nd Qtr</c:v>
                </c:pt>
                <c:pt idx="2">
                  <c:v>3rd Qtr</c:v>
                </c:pt>
                <c:pt idx="3">
                  <c:v>4th Qtr</c:v>
                </c:pt>
              </c:strCache>
            </c:strRef>
          </c:cat>
          <c:val>
            <c:numRef>
              <c:f>Sheet1!$B$4:$E$4</c:f>
              <c:numCache>
                <c:formatCode>General</c:formatCode>
                <c:ptCount val="4"/>
                <c:pt idx="0">
                  <c:v>45.9</c:v>
                </c:pt>
                <c:pt idx="1">
                  <c:v>46.9</c:v>
                </c:pt>
                <c:pt idx="2">
                  <c:v>45</c:v>
                </c:pt>
                <c:pt idx="3">
                  <c:v>43.9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1"/>
          <c:showBubbleSize val="0"/>
          <c:showLeaderLines val="0"/>
        </c:dLbls>
      </c:pie3DChart>
    </c:plotArea>
    <c:plotVisOnly val="1"/>
    <c:dispBlanksAs val="zero"/>
    <c:showDLblsOverMax val="0"/>
  </c:chart>
  <c:txPr>
    <a:bodyPr/>
    <a:lstStyle/>
    <a:p>
      <a:pPr>
        <a:defRPr sz="1800"/>
      </a:pPr>
      <a:endParaRPr lang="vi-VN"/>
    </a:p>
  </c:txPr>
  <c:externalData r:id="rId1">
    <c:autoUpdate val="0"/>
  </c:externalData>
</c:chartSpace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4213490" cy="34262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5507698" y="0"/>
            <a:ext cx="4213490" cy="34262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39580B5-CB78-437D-9F3C-3E2B89805D80}" type="datetimeFigureOut">
              <a:rPr lang="en-US" smtClean="0"/>
              <a:pPr/>
              <a:t>3/14/2016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6514260"/>
            <a:ext cx="4213490" cy="34262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5507698" y="6514260"/>
            <a:ext cx="4213490" cy="34262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2A58A08-C1D4-4B09-AE98-C30BADD4B137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8957262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421349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5507698" y="0"/>
            <a:ext cx="421349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D67C365-4C9C-481E-B8E5-7A27CEF8E795}" type="datetimeFigureOut">
              <a:rPr lang="en-US" smtClean="0"/>
              <a:pPr/>
              <a:t>3/14/2016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3146425" y="514350"/>
            <a:ext cx="3430588" cy="257175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972344" y="3257550"/>
            <a:ext cx="7778750" cy="30861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6513909"/>
            <a:ext cx="4213490" cy="3429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5507698" y="6513909"/>
            <a:ext cx="4213490" cy="3429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5FF21D9-1743-4BE4-A2B6-0D5D6FE7DB26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0488432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9335422-A857-483B-827D-B6DF2DDF3C56}" type="slidenum">
              <a:rPr lang="en-US" smtClean="0"/>
              <a:pPr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27212657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33391D1-E506-40AF-B98E-003725CDD9E3}" type="slidenum">
              <a:rPr lang="en-US" smtClean="0"/>
              <a:pPr/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11685705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D50A3C2-C4A2-41DD-86C6-57DBABB96243}" type="slidenum">
              <a:rPr lang="en-US" smtClean="0"/>
              <a:pPr/>
              <a:t>14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53060207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B3256B1-7D63-4323-9F4B-9E2C7793B3F7}" type="slidenum">
              <a:rPr lang="en-US" smtClean="0"/>
              <a:pPr/>
              <a:t>17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4331820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.png"/><Relationship Id="rId3" Type="http://schemas.openxmlformats.org/officeDocument/2006/relationships/image" Target="../media/image3.png"/><Relationship Id="rId7" Type="http://schemas.openxmlformats.org/officeDocument/2006/relationships/image" Target="../media/image7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6.png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.png"/><Relationship Id="rId3" Type="http://schemas.openxmlformats.org/officeDocument/2006/relationships/image" Target="../media/image3.png"/><Relationship Id="rId7" Type="http://schemas.openxmlformats.org/officeDocument/2006/relationships/image" Target="../media/image7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6.png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15"/>
          <p:cNvGrpSpPr>
            <a:grpSpLocks/>
          </p:cNvGrpSpPr>
          <p:nvPr userDrawn="1"/>
        </p:nvGrpSpPr>
        <p:grpSpPr bwMode="auto">
          <a:xfrm>
            <a:off x="0" y="0"/>
            <a:ext cx="9144000" cy="6858000"/>
            <a:chOff x="0" y="0"/>
            <a:chExt cx="5760" cy="4320"/>
          </a:xfrm>
        </p:grpSpPr>
        <p:sp>
          <p:nvSpPr>
            <p:cNvPr id="8" name="Rectangle 16"/>
            <p:cNvSpPr>
              <a:spLocks noChangeArrowheads="1"/>
            </p:cNvSpPr>
            <p:nvPr userDrawn="1"/>
          </p:nvSpPr>
          <p:spPr bwMode="hidden">
            <a:xfrm>
              <a:off x="0" y="3345"/>
              <a:ext cx="5760" cy="975"/>
            </a:xfrm>
            <a:prstGeom prst="rect">
              <a:avLst/>
            </a:prstGeom>
            <a:gradFill rotWithShape="1">
              <a:gsLst>
                <a:gs pos="0">
                  <a:schemeClr val="accent2">
                    <a:gamma/>
                    <a:tint val="0"/>
                    <a:invGamma/>
                    <a:alpha val="0"/>
                  </a:schemeClr>
                </a:gs>
                <a:gs pos="100000">
                  <a:schemeClr val="accent2">
                    <a:alpha val="25000"/>
                  </a:schemeClr>
                </a:gs>
              </a:gsLst>
              <a:lin ang="5400000" scaled="1"/>
            </a:gradFill>
            <a:ln w="9525" algn="ctr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9" name="Freeform 7"/>
            <p:cNvSpPr>
              <a:spLocks/>
            </p:cNvSpPr>
            <p:nvPr userDrawn="1"/>
          </p:nvSpPr>
          <p:spPr bwMode="hidden">
            <a:xfrm>
              <a:off x="2662" y="0"/>
              <a:ext cx="3098" cy="2855"/>
            </a:xfrm>
            <a:custGeom>
              <a:avLst/>
              <a:gdLst>
                <a:gd name="T0" fmla="*/ 5061 w 5061"/>
                <a:gd name="T1" fmla="*/ 0 h 4594"/>
                <a:gd name="T2" fmla="*/ 368 w 5061"/>
                <a:gd name="T3" fmla="*/ 0 h 4594"/>
                <a:gd name="T4" fmla="*/ 5061 w 5061"/>
                <a:gd name="T5" fmla="*/ 4306 h 4594"/>
                <a:gd name="T6" fmla="*/ 5061 w 5061"/>
                <a:gd name="T7" fmla="*/ 0 h 4594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5061"/>
                <a:gd name="T13" fmla="*/ 0 h 4594"/>
                <a:gd name="T14" fmla="*/ 5061 w 5061"/>
                <a:gd name="T15" fmla="*/ 4594 h 4594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5061" h="4594">
                  <a:moveTo>
                    <a:pt x="5061" y="0"/>
                  </a:moveTo>
                  <a:cubicBezTo>
                    <a:pt x="5061" y="0"/>
                    <a:pt x="2714" y="0"/>
                    <a:pt x="368" y="0"/>
                  </a:cubicBezTo>
                  <a:cubicBezTo>
                    <a:pt x="0" y="4594"/>
                    <a:pt x="515" y="4310"/>
                    <a:pt x="5061" y="4306"/>
                  </a:cubicBezTo>
                  <a:cubicBezTo>
                    <a:pt x="5061" y="2153"/>
                    <a:pt x="5061" y="0"/>
                    <a:pt x="5061" y="0"/>
                  </a:cubicBezTo>
                  <a:close/>
                </a:path>
              </a:pathLst>
            </a:custGeom>
            <a:gradFill rotWithShape="1">
              <a:gsLst>
                <a:gs pos="0">
                  <a:schemeClr val="hlink">
                    <a:alpha val="46001"/>
                  </a:schemeClr>
                </a:gs>
                <a:gs pos="100000">
                  <a:srgbClr val="FFFFFF">
                    <a:alpha val="0"/>
                  </a:srgbClr>
                </a:gs>
              </a:gsLst>
              <a:path path="rect">
                <a:fillToRect l="100000" b="100000"/>
              </a:path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algn="l">
                <a:defRPr/>
              </a:pPr>
              <a:endParaRPr lang="en-US" sz="1800" b="0">
                <a:solidFill>
                  <a:schemeClr val="tx1"/>
                </a:solidFill>
              </a:endParaRPr>
            </a:p>
          </p:txBody>
        </p:sp>
        <p:sp>
          <p:nvSpPr>
            <p:cNvPr id="10" name="Freeform 12"/>
            <p:cNvSpPr>
              <a:spLocks/>
            </p:cNvSpPr>
            <p:nvPr userDrawn="1"/>
          </p:nvSpPr>
          <p:spPr bwMode="hidden">
            <a:xfrm>
              <a:off x="0" y="612"/>
              <a:ext cx="3290" cy="1717"/>
            </a:xfrm>
            <a:custGeom>
              <a:avLst/>
              <a:gdLst>
                <a:gd name="T0" fmla="*/ 0 w 3252"/>
                <a:gd name="T1" fmla="*/ 0 h 2128"/>
                <a:gd name="T2" fmla="*/ 3147 w 3252"/>
                <a:gd name="T3" fmla="*/ 0 h 2128"/>
                <a:gd name="T4" fmla="*/ 0 w 3252"/>
                <a:gd name="T5" fmla="*/ 1935 h 2128"/>
                <a:gd name="T6" fmla="*/ 0 w 3252"/>
                <a:gd name="T7" fmla="*/ 0 h 2128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3252"/>
                <a:gd name="T13" fmla="*/ 0 h 2128"/>
                <a:gd name="T14" fmla="*/ 3252 w 3252"/>
                <a:gd name="T15" fmla="*/ 2128 h 2128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3252" h="2128">
                  <a:moveTo>
                    <a:pt x="0" y="0"/>
                  </a:moveTo>
                  <a:cubicBezTo>
                    <a:pt x="0" y="0"/>
                    <a:pt x="1573" y="0"/>
                    <a:pt x="3147" y="0"/>
                  </a:cubicBezTo>
                  <a:cubicBezTo>
                    <a:pt x="3116" y="2128"/>
                    <a:pt x="3252" y="1952"/>
                    <a:pt x="0" y="1935"/>
                  </a:cubicBezTo>
                  <a:cubicBezTo>
                    <a:pt x="0" y="967"/>
                    <a:pt x="0" y="0"/>
                    <a:pt x="0" y="0"/>
                  </a:cubicBezTo>
                  <a:close/>
                </a:path>
              </a:pathLst>
            </a:custGeom>
            <a:gradFill rotWithShape="1">
              <a:gsLst>
                <a:gs pos="0">
                  <a:srgbClr val="FFFFFF">
                    <a:alpha val="0"/>
                  </a:srgbClr>
                </a:gs>
                <a:gs pos="50000">
                  <a:schemeClr val="accent1">
                    <a:alpha val="44000"/>
                  </a:schemeClr>
                </a:gs>
                <a:gs pos="100000">
                  <a:srgbClr val="FFFFFF">
                    <a:alpha val="0"/>
                  </a:srgbClr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algn="l">
                <a:defRPr/>
              </a:pPr>
              <a:endParaRPr lang="en-US" sz="1800" b="0">
                <a:solidFill>
                  <a:schemeClr val="tx1"/>
                </a:solidFill>
              </a:endParaRPr>
            </a:p>
          </p:txBody>
        </p:sp>
      </p:grpSp>
      <p:grpSp>
        <p:nvGrpSpPr>
          <p:cNvPr id="11" name="Group 19"/>
          <p:cNvGrpSpPr>
            <a:grpSpLocks/>
          </p:cNvGrpSpPr>
          <p:nvPr userDrawn="1"/>
        </p:nvGrpSpPr>
        <p:grpSpPr bwMode="auto">
          <a:xfrm>
            <a:off x="1038225" y="817563"/>
            <a:ext cx="7902575" cy="5141912"/>
            <a:chOff x="654" y="515"/>
            <a:chExt cx="4978" cy="3239"/>
          </a:xfrm>
        </p:grpSpPr>
        <p:pic>
          <p:nvPicPr>
            <p:cNvPr id="12" name="Picture 20" descr="pen01"/>
            <p:cNvPicPr>
              <a:picLocks noChangeAspect="1" noChangeArrowheads="1"/>
            </p:cNvPicPr>
            <p:nvPr userDrawn="1"/>
          </p:nvPicPr>
          <p:blipFill>
            <a:blip r:embed="rId2"/>
            <a:srcRect/>
            <a:stretch>
              <a:fillRect/>
            </a:stretch>
          </p:blipFill>
          <p:spPr bwMode="auto">
            <a:xfrm>
              <a:off x="993" y="515"/>
              <a:ext cx="822" cy="1912"/>
            </a:xfrm>
            <a:prstGeom prst="rect">
              <a:avLst/>
            </a:prstGeom>
            <a:noFill/>
          </p:spPr>
        </p:pic>
        <p:pic>
          <p:nvPicPr>
            <p:cNvPr id="13" name="Picture 21" descr="pen"/>
            <p:cNvPicPr>
              <a:picLocks noChangeAspect="1" noChangeArrowheads="1"/>
            </p:cNvPicPr>
            <p:nvPr userDrawn="1"/>
          </p:nvPicPr>
          <p:blipFill>
            <a:blip r:embed="rId3"/>
            <a:srcRect/>
            <a:stretch>
              <a:fillRect/>
            </a:stretch>
          </p:blipFill>
          <p:spPr bwMode="auto">
            <a:xfrm>
              <a:off x="2686" y="805"/>
              <a:ext cx="818" cy="1272"/>
            </a:xfrm>
            <a:prstGeom prst="rect">
              <a:avLst/>
            </a:prstGeom>
            <a:noFill/>
          </p:spPr>
        </p:pic>
        <p:pic>
          <p:nvPicPr>
            <p:cNvPr id="14" name="Picture 22" descr="n3"/>
            <p:cNvPicPr>
              <a:picLocks noChangeAspect="1" noChangeArrowheads="1"/>
            </p:cNvPicPr>
            <p:nvPr userDrawn="1"/>
          </p:nvPicPr>
          <p:blipFill>
            <a:blip r:embed="rId4"/>
            <a:srcRect/>
            <a:stretch>
              <a:fillRect/>
            </a:stretch>
          </p:blipFill>
          <p:spPr bwMode="auto">
            <a:xfrm>
              <a:off x="1899" y="2233"/>
              <a:ext cx="750" cy="462"/>
            </a:xfrm>
            <a:prstGeom prst="rect">
              <a:avLst/>
            </a:prstGeom>
            <a:noFill/>
          </p:spPr>
        </p:pic>
        <p:pic>
          <p:nvPicPr>
            <p:cNvPr id="15" name="Picture 23" descr="n2"/>
            <p:cNvPicPr>
              <a:picLocks noChangeAspect="1" noChangeArrowheads="1"/>
            </p:cNvPicPr>
            <p:nvPr userDrawn="1"/>
          </p:nvPicPr>
          <p:blipFill>
            <a:blip r:embed="rId5"/>
            <a:srcRect/>
            <a:stretch>
              <a:fillRect/>
            </a:stretch>
          </p:blipFill>
          <p:spPr bwMode="auto">
            <a:xfrm>
              <a:off x="4888" y="3418"/>
              <a:ext cx="744" cy="336"/>
            </a:xfrm>
            <a:prstGeom prst="rect">
              <a:avLst/>
            </a:prstGeom>
            <a:noFill/>
          </p:spPr>
        </p:pic>
        <p:pic>
          <p:nvPicPr>
            <p:cNvPr id="16" name="Picture 24" descr="n6"/>
            <p:cNvPicPr>
              <a:picLocks noChangeAspect="1" noChangeArrowheads="1"/>
            </p:cNvPicPr>
            <p:nvPr userDrawn="1"/>
          </p:nvPicPr>
          <p:blipFill>
            <a:blip r:embed="rId6"/>
            <a:srcRect/>
            <a:stretch>
              <a:fillRect/>
            </a:stretch>
          </p:blipFill>
          <p:spPr bwMode="auto">
            <a:xfrm>
              <a:off x="2068" y="2015"/>
              <a:ext cx="216" cy="192"/>
            </a:xfrm>
            <a:prstGeom prst="rect">
              <a:avLst/>
            </a:prstGeom>
            <a:noFill/>
          </p:spPr>
        </p:pic>
        <p:pic>
          <p:nvPicPr>
            <p:cNvPr id="17" name="Picture 25" descr="n4"/>
            <p:cNvPicPr>
              <a:picLocks noChangeAspect="1" noChangeArrowheads="1"/>
            </p:cNvPicPr>
            <p:nvPr userDrawn="1"/>
          </p:nvPicPr>
          <p:blipFill>
            <a:blip r:embed="rId7"/>
            <a:srcRect/>
            <a:stretch>
              <a:fillRect/>
            </a:stretch>
          </p:blipFill>
          <p:spPr bwMode="auto">
            <a:xfrm>
              <a:off x="654" y="1918"/>
              <a:ext cx="368" cy="520"/>
            </a:xfrm>
            <a:prstGeom prst="rect">
              <a:avLst/>
            </a:prstGeom>
            <a:noFill/>
          </p:spPr>
        </p:pic>
        <p:pic>
          <p:nvPicPr>
            <p:cNvPr id="18" name="Picture 26" descr="book01"/>
            <p:cNvPicPr>
              <a:picLocks noChangeAspect="1" noChangeArrowheads="1"/>
            </p:cNvPicPr>
            <p:nvPr userDrawn="1"/>
          </p:nvPicPr>
          <p:blipFill>
            <a:blip r:embed="rId8"/>
            <a:srcRect/>
            <a:stretch>
              <a:fillRect/>
            </a:stretch>
          </p:blipFill>
          <p:spPr bwMode="auto">
            <a:xfrm>
              <a:off x="3606" y="636"/>
              <a:ext cx="1873" cy="2758"/>
            </a:xfrm>
            <a:prstGeom prst="rect">
              <a:avLst/>
            </a:prstGeom>
            <a:noFill/>
          </p:spPr>
        </p:pic>
      </p:grpSp>
      <p:sp>
        <p:nvSpPr>
          <p:cNvPr id="19" name="Text Box 202"/>
          <p:cNvSpPr txBox="1">
            <a:spLocks noChangeArrowheads="1"/>
          </p:cNvSpPr>
          <p:nvPr userDrawn="1"/>
        </p:nvSpPr>
        <p:spPr bwMode="auto">
          <a:xfrm>
            <a:off x="231775" y="241300"/>
            <a:ext cx="14605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400">
                <a:solidFill>
                  <a:schemeClr val="tx1"/>
                </a:solidFill>
              </a:rPr>
              <a:t>L/O/G/O</a:t>
            </a:r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381000" y="4267200"/>
            <a:ext cx="6172200" cy="1295400"/>
          </a:xfrm>
        </p:spPr>
        <p:txBody>
          <a:bodyPr>
            <a:noAutofit/>
          </a:bodyPr>
          <a:lstStyle>
            <a:lvl1pPr algn="l">
              <a:defRPr sz="4800"/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381000" y="5562600"/>
            <a:ext cx="6400800" cy="762000"/>
          </a:xfrm>
        </p:spPr>
        <p:txBody>
          <a:bodyPr>
            <a:normAutofit/>
          </a:bodyPr>
          <a:lstStyle>
            <a:lvl1pPr marL="0" indent="0" algn="l">
              <a:buNone/>
              <a:defRPr sz="2400"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dirty="0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381000" y="6416675"/>
            <a:ext cx="2133600" cy="365125"/>
          </a:xfrm>
        </p:spPr>
        <p:txBody>
          <a:bodyPr/>
          <a:lstStyle/>
          <a:p>
            <a:fld id="{30D0CEF2-865C-4E1D-8907-207415757671}" type="datetimeFigureOut">
              <a:rPr lang="en-US" smtClean="0"/>
              <a:pPr/>
              <a:t>3/14/2016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F63712-318B-4668-9C0B-51FBDEB3FEEA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D0CEF2-865C-4E1D-8907-207415757671}" type="datetimeFigureOut">
              <a:rPr lang="en-US" smtClean="0"/>
              <a:pPr/>
              <a:t>3/14/2016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F63712-318B-4668-9C0B-51FBDEB3FEEA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Freeform 7"/>
          <p:cNvSpPr>
            <a:spLocks/>
          </p:cNvSpPr>
          <p:nvPr userDrawn="1"/>
        </p:nvSpPr>
        <p:spPr bwMode="hidden">
          <a:xfrm>
            <a:off x="4225925" y="0"/>
            <a:ext cx="4918075" cy="4532313"/>
          </a:xfrm>
          <a:custGeom>
            <a:avLst/>
            <a:gdLst>
              <a:gd name="T0" fmla="*/ 5061 w 5061"/>
              <a:gd name="T1" fmla="*/ 0 h 4594"/>
              <a:gd name="T2" fmla="*/ 368 w 5061"/>
              <a:gd name="T3" fmla="*/ 0 h 4594"/>
              <a:gd name="T4" fmla="*/ 5061 w 5061"/>
              <a:gd name="T5" fmla="*/ 4306 h 4594"/>
              <a:gd name="T6" fmla="*/ 5061 w 5061"/>
              <a:gd name="T7" fmla="*/ 0 h 4594"/>
              <a:gd name="T8" fmla="*/ 0 60000 65536"/>
              <a:gd name="T9" fmla="*/ 0 60000 65536"/>
              <a:gd name="T10" fmla="*/ 0 60000 65536"/>
              <a:gd name="T11" fmla="*/ 0 60000 65536"/>
              <a:gd name="T12" fmla="*/ 0 w 5061"/>
              <a:gd name="T13" fmla="*/ 0 h 4594"/>
              <a:gd name="T14" fmla="*/ 5061 w 5061"/>
              <a:gd name="T15" fmla="*/ 4594 h 4594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5061" h="4594">
                <a:moveTo>
                  <a:pt x="5061" y="0"/>
                </a:moveTo>
                <a:cubicBezTo>
                  <a:pt x="5061" y="0"/>
                  <a:pt x="2714" y="0"/>
                  <a:pt x="368" y="0"/>
                </a:cubicBezTo>
                <a:cubicBezTo>
                  <a:pt x="0" y="4594"/>
                  <a:pt x="515" y="4310"/>
                  <a:pt x="5061" y="4306"/>
                </a:cubicBezTo>
                <a:cubicBezTo>
                  <a:pt x="5061" y="2153"/>
                  <a:pt x="5061" y="0"/>
                  <a:pt x="5061" y="0"/>
                </a:cubicBezTo>
                <a:close/>
              </a:path>
            </a:pathLst>
          </a:custGeom>
          <a:gradFill rotWithShape="1">
            <a:gsLst>
              <a:gs pos="0">
                <a:schemeClr val="hlink">
                  <a:alpha val="46001"/>
                </a:schemeClr>
              </a:gs>
              <a:gs pos="100000">
                <a:srgbClr val="FFFFFF">
                  <a:alpha val="0"/>
                </a:srgbClr>
              </a:gs>
            </a:gsLst>
            <a:path path="rect">
              <a:fillToRect l="100000" b="100000"/>
            </a:path>
          </a:gradFill>
          <a:ln w="9525">
            <a:noFill/>
            <a:round/>
            <a:headEnd/>
            <a:tailEnd/>
          </a:ln>
        </p:spPr>
        <p:txBody>
          <a:bodyPr/>
          <a:lstStyle/>
          <a:p>
            <a:pPr algn="l">
              <a:defRPr/>
            </a:pPr>
            <a:endParaRPr lang="en-US" sz="1800" b="0">
              <a:solidFill>
                <a:schemeClr val="tx1"/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4395787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2895600"/>
            <a:ext cx="7772400" cy="1500187"/>
          </a:xfrm>
        </p:spPr>
        <p:txBody>
          <a:bodyPr anchor="b">
            <a:normAutofit/>
          </a:bodyPr>
          <a:lstStyle>
            <a:lvl1pPr marL="0" indent="0">
              <a:buNone/>
              <a:defRPr sz="2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D0CEF2-865C-4E1D-8907-207415757671}" type="datetimeFigureOut">
              <a:rPr lang="en-US" smtClean="0"/>
              <a:pPr/>
              <a:t>3/14/2016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F63712-318B-4668-9C0B-51FBDEB3FEEA}" type="slidenum">
              <a:rPr lang="en-US" smtClean="0"/>
              <a:pPr/>
              <a:t>‹#›</a:t>
            </a:fld>
            <a:endParaRPr lang="en-US"/>
          </a:p>
        </p:txBody>
      </p:sp>
      <p:grpSp>
        <p:nvGrpSpPr>
          <p:cNvPr id="7" name="Group 19"/>
          <p:cNvGrpSpPr>
            <a:grpSpLocks/>
          </p:cNvGrpSpPr>
          <p:nvPr userDrawn="1"/>
        </p:nvGrpSpPr>
        <p:grpSpPr bwMode="auto">
          <a:xfrm>
            <a:off x="2438400" y="609600"/>
            <a:ext cx="6248400" cy="3352800"/>
            <a:chOff x="654" y="515"/>
            <a:chExt cx="4978" cy="3239"/>
          </a:xfrm>
        </p:grpSpPr>
        <p:pic>
          <p:nvPicPr>
            <p:cNvPr id="8" name="Picture 20" descr="pen01"/>
            <p:cNvPicPr>
              <a:picLocks noChangeAspect="1" noChangeArrowheads="1"/>
            </p:cNvPicPr>
            <p:nvPr userDrawn="1"/>
          </p:nvPicPr>
          <p:blipFill>
            <a:blip r:embed="rId2"/>
            <a:srcRect/>
            <a:stretch>
              <a:fillRect/>
            </a:stretch>
          </p:blipFill>
          <p:spPr bwMode="auto">
            <a:xfrm>
              <a:off x="993" y="515"/>
              <a:ext cx="822" cy="1912"/>
            </a:xfrm>
            <a:prstGeom prst="rect">
              <a:avLst/>
            </a:prstGeom>
            <a:noFill/>
          </p:spPr>
        </p:pic>
        <p:pic>
          <p:nvPicPr>
            <p:cNvPr id="9" name="Picture 21" descr="pen"/>
            <p:cNvPicPr>
              <a:picLocks noChangeAspect="1" noChangeArrowheads="1"/>
            </p:cNvPicPr>
            <p:nvPr userDrawn="1"/>
          </p:nvPicPr>
          <p:blipFill>
            <a:blip r:embed="rId3"/>
            <a:srcRect/>
            <a:stretch>
              <a:fillRect/>
            </a:stretch>
          </p:blipFill>
          <p:spPr bwMode="auto">
            <a:xfrm>
              <a:off x="2686" y="805"/>
              <a:ext cx="818" cy="1272"/>
            </a:xfrm>
            <a:prstGeom prst="rect">
              <a:avLst/>
            </a:prstGeom>
            <a:noFill/>
          </p:spPr>
        </p:pic>
        <p:pic>
          <p:nvPicPr>
            <p:cNvPr id="10" name="Picture 22" descr="n3"/>
            <p:cNvPicPr>
              <a:picLocks noChangeAspect="1" noChangeArrowheads="1"/>
            </p:cNvPicPr>
            <p:nvPr userDrawn="1"/>
          </p:nvPicPr>
          <p:blipFill>
            <a:blip r:embed="rId4"/>
            <a:srcRect/>
            <a:stretch>
              <a:fillRect/>
            </a:stretch>
          </p:blipFill>
          <p:spPr bwMode="auto">
            <a:xfrm>
              <a:off x="1899" y="2233"/>
              <a:ext cx="750" cy="462"/>
            </a:xfrm>
            <a:prstGeom prst="rect">
              <a:avLst/>
            </a:prstGeom>
            <a:noFill/>
          </p:spPr>
        </p:pic>
        <p:pic>
          <p:nvPicPr>
            <p:cNvPr id="11" name="Picture 23" descr="n2"/>
            <p:cNvPicPr>
              <a:picLocks noChangeAspect="1" noChangeArrowheads="1"/>
            </p:cNvPicPr>
            <p:nvPr userDrawn="1"/>
          </p:nvPicPr>
          <p:blipFill>
            <a:blip r:embed="rId5"/>
            <a:srcRect/>
            <a:stretch>
              <a:fillRect/>
            </a:stretch>
          </p:blipFill>
          <p:spPr bwMode="auto">
            <a:xfrm>
              <a:off x="4888" y="3418"/>
              <a:ext cx="744" cy="336"/>
            </a:xfrm>
            <a:prstGeom prst="rect">
              <a:avLst/>
            </a:prstGeom>
            <a:noFill/>
          </p:spPr>
        </p:pic>
        <p:pic>
          <p:nvPicPr>
            <p:cNvPr id="12" name="Picture 24" descr="n6"/>
            <p:cNvPicPr>
              <a:picLocks noChangeAspect="1" noChangeArrowheads="1"/>
            </p:cNvPicPr>
            <p:nvPr userDrawn="1"/>
          </p:nvPicPr>
          <p:blipFill>
            <a:blip r:embed="rId6"/>
            <a:srcRect/>
            <a:stretch>
              <a:fillRect/>
            </a:stretch>
          </p:blipFill>
          <p:spPr bwMode="auto">
            <a:xfrm>
              <a:off x="2068" y="2015"/>
              <a:ext cx="216" cy="192"/>
            </a:xfrm>
            <a:prstGeom prst="rect">
              <a:avLst/>
            </a:prstGeom>
            <a:noFill/>
          </p:spPr>
        </p:pic>
        <p:pic>
          <p:nvPicPr>
            <p:cNvPr id="13" name="Picture 25" descr="n4"/>
            <p:cNvPicPr>
              <a:picLocks noChangeAspect="1" noChangeArrowheads="1"/>
            </p:cNvPicPr>
            <p:nvPr userDrawn="1"/>
          </p:nvPicPr>
          <p:blipFill>
            <a:blip r:embed="rId7"/>
            <a:srcRect/>
            <a:stretch>
              <a:fillRect/>
            </a:stretch>
          </p:blipFill>
          <p:spPr bwMode="auto">
            <a:xfrm>
              <a:off x="654" y="1918"/>
              <a:ext cx="368" cy="520"/>
            </a:xfrm>
            <a:prstGeom prst="rect">
              <a:avLst/>
            </a:prstGeom>
            <a:noFill/>
          </p:spPr>
        </p:pic>
        <p:pic>
          <p:nvPicPr>
            <p:cNvPr id="14" name="Picture 26" descr="book01"/>
            <p:cNvPicPr>
              <a:picLocks noChangeAspect="1" noChangeArrowheads="1"/>
            </p:cNvPicPr>
            <p:nvPr userDrawn="1"/>
          </p:nvPicPr>
          <p:blipFill>
            <a:blip r:embed="rId8"/>
            <a:srcRect/>
            <a:stretch>
              <a:fillRect/>
            </a:stretch>
          </p:blipFill>
          <p:spPr bwMode="auto">
            <a:xfrm>
              <a:off x="3606" y="636"/>
              <a:ext cx="1873" cy="2758"/>
            </a:xfrm>
            <a:prstGeom prst="rect">
              <a:avLst/>
            </a:prstGeom>
            <a:noFill/>
          </p:spPr>
        </p:pic>
      </p:grp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D0CEF2-865C-4E1D-8907-207415757671}" type="datetimeFigureOut">
              <a:rPr lang="en-US" smtClean="0"/>
              <a:pPr/>
              <a:t>3/14/2016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F63712-318B-4668-9C0B-51FBDEB3FEEA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D0CEF2-865C-4E1D-8907-207415757671}" type="datetimeFigureOut">
              <a:rPr lang="en-US" smtClean="0"/>
              <a:pPr/>
              <a:t>3/14/2016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F63712-318B-4668-9C0B-51FBDEB3FEEA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D0CEF2-865C-4E1D-8907-207415757671}" type="datetimeFigureOut">
              <a:rPr lang="en-US" smtClean="0"/>
              <a:pPr/>
              <a:t>3/14/2016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F63712-318B-4668-9C0B-51FBDEB3FEEA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D0CEF2-865C-4E1D-8907-207415757671}" type="datetimeFigureOut">
              <a:rPr lang="en-US" smtClean="0"/>
              <a:pPr/>
              <a:t>3/14/2016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F63712-318B-4668-9C0B-51FBDEB3FEEA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D0CEF2-865C-4E1D-8907-207415757671}" type="datetimeFigureOut">
              <a:rPr lang="en-US" smtClean="0"/>
              <a:pPr/>
              <a:t>3/14/2016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F63712-318B-4668-9C0B-51FBDEB3FEEA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D0CEF2-865C-4E1D-8907-207415757671}" type="datetimeFigureOut">
              <a:rPr lang="en-US" smtClean="0"/>
              <a:pPr/>
              <a:t>3/14/2016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F63712-318B-4668-9C0B-51FBDEB3FEEA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D0CEF2-865C-4E1D-8907-207415757671}" type="datetimeFigureOut">
              <a:rPr lang="en-US" smtClean="0"/>
              <a:pPr/>
              <a:t>3/14/2016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F63712-318B-4668-9C0B-51FBDEB3FEEA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D0CEF2-865C-4E1D-8907-207415757671}" type="datetimeFigureOut">
              <a:rPr lang="en-US" smtClean="0"/>
              <a:pPr/>
              <a:t>3/14/2016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F63712-318B-4668-9C0B-51FBDEB3FEEA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3.png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2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137"/>
          <p:cNvGrpSpPr>
            <a:grpSpLocks/>
          </p:cNvGrpSpPr>
          <p:nvPr userDrawn="1"/>
        </p:nvGrpSpPr>
        <p:grpSpPr bwMode="auto">
          <a:xfrm>
            <a:off x="0" y="0"/>
            <a:ext cx="9144000" cy="6858000"/>
            <a:chOff x="0" y="0"/>
            <a:chExt cx="5760" cy="4320"/>
          </a:xfrm>
        </p:grpSpPr>
        <p:sp>
          <p:nvSpPr>
            <p:cNvPr id="8" name="Rectangle 135"/>
            <p:cNvSpPr>
              <a:spLocks noChangeArrowheads="1"/>
            </p:cNvSpPr>
            <p:nvPr userDrawn="1"/>
          </p:nvSpPr>
          <p:spPr bwMode="hidden">
            <a:xfrm>
              <a:off x="0" y="3515"/>
              <a:ext cx="5760" cy="805"/>
            </a:xfrm>
            <a:prstGeom prst="rect">
              <a:avLst/>
            </a:prstGeom>
            <a:gradFill rotWithShape="1">
              <a:gsLst>
                <a:gs pos="0">
                  <a:schemeClr val="accent2">
                    <a:gamma/>
                    <a:tint val="0"/>
                    <a:invGamma/>
                    <a:alpha val="0"/>
                  </a:schemeClr>
                </a:gs>
                <a:gs pos="100000">
                  <a:schemeClr val="accent2">
                    <a:alpha val="25000"/>
                  </a:schemeClr>
                </a:gs>
              </a:gsLst>
              <a:lin ang="5400000" scaled="1"/>
            </a:gradFill>
            <a:ln w="9525" algn="ctr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9" name="Freeform 7"/>
            <p:cNvSpPr>
              <a:spLocks/>
            </p:cNvSpPr>
            <p:nvPr userDrawn="1"/>
          </p:nvSpPr>
          <p:spPr bwMode="hidden">
            <a:xfrm>
              <a:off x="2469" y="0"/>
              <a:ext cx="3291" cy="3563"/>
            </a:xfrm>
            <a:custGeom>
              <a:avLst/>
              <a:gdLst>
                <a:gd name="T0" fmla="*/ 5061 w 5061"/>
                <a:gd name="T1" fmla="*/ 0 h 4594"/>
                <a:gd name="T2" fmla="*/ 368 w 5061"/>
                <a:gd name="T3" fmla="*/ 0 h 4594"/>
                <a:gd name="T4" fmla="*/ 5061 w 5061"/>
                <a:gd name="T5" fmla="*/ 4306 h 4594"/>
                <a:gd name="T6" fmla="*/ 5061 w 5061"/>
                <a:gd name="T7" fmla="*/ 0 h 4594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5061"/>
                <a:gd name="T13" fmla="*/ 0 h 4594"/>
                <a:gd name="T14" fmla="*/ 5061 w 5061"/>
                <a:gd name="T15" fmla="*/ 4594 h 4594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5061" h="4594">
                  <a:moveTo>
                    <a:pt x="5061" y="0"/>
                  </a:moveTo>
                  <a:cubicBezTo>
                    <a:pt x="5061" y="0"/>
                    <a:pt x="2714" y="0"/>
                    <a:pt x="368" y="0"/>
                  </a:cubicBezTo>
                  <a:cubicBezTo>
                    <a:pt x="0" y="4594"/>
                    <a:pt x="515" y="4310"/>
                    <a:pt x="5061" y="4306"/>
                  </a:cubicBezTo>
                  <a:cubicBezTo>
                    <a:pt x="5061" y="2153"/>
                    <a:pt x="5061" y="0"/>
                    <a:pt x="5061" y="0"/>
                  </a:cubicBezTo>
                  <a:close/>
                </a:path>
              </a:pathLst>
            </a:custGeom>
            <a:gradFill rotWithShape="1">
              <a:gsLst>
                <a:gs pos="0">
                  <a:schemeClr val="hlink">
                    <a:alpha val="14999"/>
                  </a:schemeClr>
                </a:gs>
                <a:gs pos="100000">
                  <a:srgbClr val="FFFFFF">
                    <a:alpha val="0"/>
                  </a:srgbClr>
                </a:gs>
              </a:gsLst>
              <a:path path="rect">
                <a:fillToRect l="100000" b="100000"/>
              </a:path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algn="l">
                <a:defRPr/>
              </a:pPr>
              <a:endParaRPr lang="en-US" sz="1800" b="0">
                <a:solidFill>
                  <a:schemeClr val="tx1"/>
                </a:solidFill>
              </a:endParaRPr>
            </a:p>
          </p:txBody>
        </p:sp>
        <p:sp>
          <p:nvSpPr>
            <p:cNvPr id="10" name="Freeform 12"/>
            <p:cNvSpPr>
              <a:spLocks/>
            </p:cNvSpPr>
            <p:nvPr userDrawn="1"/>
          </p:nvSpPr>
          <p:spPr bwMode="hidden">
            <a:xfrm>
              <a:off x="0" y="0"/>
              <a:ext cx="2009" cy="1725"/>
            </a:xfrm>
            <a:custGeom>
              <a:avLst/>
              <a:gdLst>
                <a:gd name="T0" fmla="*/ 0 w 3252"/>
                <a:gd name="T1" fmla="*/ 0 h 2128"/>
                <a:gd name="T2" fmla="*/ 3147 w 3252"/>
                <a:gd name="T3" fmla="*/ 0 h 2128"/>
                <a:gd name="T4" fmla="*/ 0 w 3252"/>
                <a:gd name="T5" fmla="*/ 1935 h 2128"/>
                <a:gd name="T6" fmla="*/ 0 w 3252"/>
                <a:gd name="T7" fmla="*/ 0 h 2128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3252"/>
                <a:gd name="T13" fmla="*/ 0 h 2128"/>
                <a:gd name="T14" fmla="*/ 3252 w 3252"/>
                <a:gd name="T15" fmla="*/ 2128 h 2128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3252" h="2128">
                  <a:moveTo>
                    <a:pt x="0" y="0"/>
                  </a:moveTo>
                  <a:cubicBezTo>
                    <a:pt x="0" y="0"/>
                    <a:pt x="1573" y="0"/>
                    <a:pt x="3147" y="0"/>
                  </a:cubicBezTo>
                  <a:cubicBezTo>
                    <a:pt x="3116" y="2128"/>
                    <a:pt x="3252" y="1952"/>
                    <a:pt x="0" y="1935"/>
                  </a:cubicBezTo>
                  <a:cubicBezTo>
                    <a:pt x="0" y="967"/>
                    <a:pt x="0" y="0"/>
                    <a:pt x="0" y="0"/>
                  </a:cubicBezTo>
                  <a:close/>
                </a:path>
              </a:pathLst>
            </a:custGeom>
            <a:gradFill rotWithShape="1">
              <a:gsLst>
                <a:gs pos="0">
                  <a:schemeClr val="accent1">
                    <a:alpha val="30000"/>
                  </a:schemeClr>
                </a:gs>
                <a:gs pos="100000">
                  <a:srgbClr val="FFFFFF">
                    <a:alpha val="0"/>
                  </a:srgbClr>
                </a:gs>
              </a:gsLst>
              <a:path path="rect">
                <a:fillToRect r="100000" b="100000"/>
              </a:path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algn="l">
                <a:defRPr/>
              </a:pPr>
              <a:endParaRPr lang="en-US" sz="1800" b="0">
                <a:solidFill>
                  <a:schemeClr val="tx1"/>
                </a:solidFill>
              </a:endParaRPr>
            </a:p>
          </p:txBody>
        </p:sp>
      </p:grpSp>
      <p:grpSp>
        <p:nvGrpSpPr>
          <p:cNvPr id="11" name="Group 138"/>
          <p:cNvGrpSpPr>
            <a:grpSpLocks/>
          </p:cNvGrpSpPr>
          <p:nvPr userDrawn="1"/>
        </p:nvGrpSpPr>
        <p:grpSpPr bwMode="auto">
          <a:xfrm>
            <a:off x="309563" y="203200"/>
            <a:ext cx="8535987" cy="1470025"/>
            <a:chOff x="195" y="128"/>
            <a:chExt cx="5377" cy="926"/>
          </a:xfrm>
        </p:grpSpPr>
        <p:pic>
          <p:nvPicPr>
            <p:cNvPr id="12" name="Picture 134" descr="book01"/>
            <p:cNvPicPr>
              <a:picLocks noChangeAspect="1" noChangeArrowheads="1"/>
            </p:cNvPicPr>
            <p:nvPr userDrawn="1"/>
          </p:nvPicPr>
          <p:blipFill>
            <a:blip r:embed="rId13"/>
            <a:srcRect/>
            <a:stretch>
              <a:fillRect/>
            </a:stretch>
          </p:blipFill>
          <p:spPr bwMode="gray">
            <a:xfrm>
              <a:off x="195" y="128"/>
              <a:ext cx="629" cy="92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13" name="Picture 127" descr="pen01"/>
            <p:cNvPicPr>
              <a:picLocks noChangeAspect="1" noChangeArrowheads="1"/>
            </p:cNvPicPr>
            <p:nvPr userDrawn="1"/>
          </p:nvPicPr>
          <p:blipFill>
            <a:blip r:embed="rId14"/>
            <a:srcRect/>
            <a:stretch>
              <a:fillRect/>
            </a:stretch>
          </p:blipFill>
          <p:spPr bwMode="gray">
            <a:xfrm>
              <a:off x="5299" y="176"/>
              <a:ext cx="273" cy="63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14" name="Picture 128" descr="pen"/>
            <p:cNvPicPr>
              <a:picLocks noChangeAspect="1" noChangeArrowheads="1"/>
            </p:cNvPicPr>
            <p:nvPr userDrawn="1"/>
          </p:nvPicPr>
          <p:blipFill>
            <a:blip r:embed="rId15"/>
            <a:srcRect/>
            <a:stretch>
              <a:fillRect/>
            </a:stretch>
          </p:blipFill>
          <p:spPr bwMode="gray">
            <a:xfrm>
              <a:off x="5082" y="225"/>
              <a:ext cx="234" cy="36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914400" y="381000"/>
            <a:ext cx="7239000" cy="103663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722437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416675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/>
                </a:solidFill>
              </a:defRPr>
            </a:lvl1pPr>
          </a:lstStyle>
          <a:p>
            <a:fld id="{30D0CEF2-865C-4E1D-8907-207415757671}" type="datetimeFigureOut">
              <a:rPr lang="en-US" smtClean="0"/>
              <a:pPr/>
              <a:t>3/14/2016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416675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000">
                <a:solidFill>
                  <a:schemeClr val="tx1"/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416675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/>
                </a:solidFill>
              </a:defRPr>
            </a:lvl1pPr>
          </a:lstStyle>
          <a:p>
            <a:fld id="{18F63712-318B-4668-9C0B-51FBDEB3FEEA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000" b="1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6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6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6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6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chart" Target="../charts/chart2.xml"/><Relationship Id="rId1" Type="http://schemas.openxmlformats.org/officeDocument/2006/relationships/slideLayout" Target="../slideLayouts/slideLayout6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6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370" name="Rectangle 2"/>
          <p:cNvSpPr>
            <a:spLocks noGrp="1" noChangeArrowheads="1"/>
          </p:cNvSpPr>
          <p:nvPr>
            <p:ph type="ctrTitle"/>
          </p:nvPr>
        </p:nvSpPr>
        <p:spPr>
          <a:xfrm>
            <a:off x="692150" y="4543425"/>
            <a:ext cx="6184900" cy="960438"/>
          </a:xfrm>
        </p:spPr>
        <p:txBody>
          <a:bodyPr/>
          <a:lstStyle/>
          <a:p>
            <a:r>
              <a:rPr lang="en-US" sz="5600" smtClean="0">
                <a:ln w="1905"/>
                <a:gradFill>
                  <a:gsLst>
                    <a:gs pos="0">
                      <a:schemeClr val="tx2">
                        <a:lumMod val="75000"/>
                      </a:schemeClr>
                    </a:gs>
                    <a:gs pos="78000">
                      <a:schemeClr val="tx2">
                        <a:lumMod val="60000"/>
                        <a:lumOff val="40000"/>
                      </a:schemeClr>
                    </a:gs>
                    <a:gs pos="100000">
                      <a:schemeClr val="tx2">
                        <a:lumMod val="20000"/>
                        <a:lumOff val="80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Thêm tiêu đề</a:t>
            </a:r>
            <a:endParaRPr lang="en-US" sz="5600" dirty="0">
              <a:gradFill>
                <a:gsLst>
                  <a:gs pos="0">
                    <a:schemeClr val="tx2">
                      <a:lumMod val="75000"/>
                    </a:schemeClr>
                  </a:gs>
                  <a:gs pos="78000">
                    <a:schemeClr val="tx2">
                      <a:lumMod val="60000"/>
                      <a:lumOff val="40000"/>
                    </a:schemeClr>
                  </a:gs>
                  <a:gs pos="100000">
                    <a:schemeClr val="tx2">
                      <a:lumMod val="20000"/>
                      <a:lumOff val="80000"/>
                    </a:schemeClr>
                  </a:gs>
                </a:gsLst>
                <a:lin ang="5400000"/>
              </a:gradFill>
            </a:endParaRPr>
          </a:p>
        </p:txBody>
      </p:sp>
      <p:sp>
        <p:nvSpPr>
          <p:cNvPr id="58371" name="Rectangle 3"/>
          <p:cNvSpPr>
            <a:spLocks noGrp="1" noChangeArrowheads="1"/>
          </p:cNvSpPr>
          <p:nvPr>
            <p:ph type="subTitle" idx="1"/>
          </p:nvPr>
        </p:nvSpPr>
        <p:spPr bwMode="auto">
          <a:xfrm>
            <a:off x="730250" y="5410200"/>
            <a:ext cx="7297738" cy="536575"/>
          </a:xfrm>
        </p:spPr>
        <p:txBody>
          <a:bodyPr/>
          <a:lstStyle/>
          <a:p>
            <a:r>
              <a:rPr lang="en-US" smtClean="0">
                <a:solidFill>
                  <a:schemeClr val="tx2"/>
                </a:solidFill>
              </a:rPr>
              <a:t>Thêm tiêu đề</a:t>
            </a:r>
            <a:endParaRPr lang="en-US" dirty="0">
              <a:solidFill>
                <a:schemeClr val="tx2"/>
              </a:solidFill>
            </a:endParaRPr>
          </a:p>
        </p:txBody>
      </p:sp>
      <p:sp>
        <p:nvSpPr>
          <p:cNvPr id="58372" name="Rectangle 4"/>
          <p:cNvSpPr>
            <a:spLocks noChangeArrowheads="1"/>
          </p:cNvSpPr>
          <p:nvPr/>
        </p:nvSpPr>
        <p:spPr bwMode="gray">
          <a:xfrm>
            <a:off x="423863" y="4275138"/>
            <a:ext cx="3071812" cy="45720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l"/>
            <a:r>
              <a:rPr lang="en-US" sz="2400" b="0" smtClean="0">
                <a:solidFill>
                  <a:schemeClr val="tx1"/>
                </a:solidFill>
              </a:rPr>
              <a:t>Tiêu đề</a:t>
            </a:r>
            <a:endParaRPr lang="en-US" sz="2400" b="0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394" name="Rectangle 121"/>
          <p:cNvSpPr>
            <a:spLocks noGrp="1" noChangeArrowheads="1"/>
          </p:cNvSpPr>
          <p:nvPr>
            <p:ph type="title" idx="4294967295"/>
          </p:nvPr>
        </p:nvSpPr>
        <p:spPr/>
        <p:txBody>
          <a:bodyPr/>
          <a:lstStyle/>
          <a:p>
            <a:pPr eaLnBrk="1" hangingPunct="1"/>
            <a:r>
              <a:rPr lang="en-US" smtClean="0"/>
              <a:t>Thêm tiêu đề</a:t>
            </a:r>
            <a:endParaRPr lang="en-US" smtClean="0"/>
          </a:p>
        </p:txBody>
      </p:sp>
      <p:sp>
        <p:nvSpPr>
          <p:cNvPr id="59395" name="Oval 3"/>
          <p:cNvSpPr>
            <a:spLocks noChangeArrowheads="1"/>
          </p:cNvSpPr>
          <p:nvPr/>
        </p:nvSpPr>
        <p:spPr bwMode="invGray">
          <a:xfrm>
            <a:off x="1030288" y="2339975"/>
            <a:ext cx="3895725" cy="3892550"/>
          </a:xfrm>
          <a:prstGeom prst="ellipse">
            <a:avLst/>
          </a:prstGeom>
          <a:solidFill>
            <a:srgbClr val="FFFFFF">
              <a:alpha val="39999"/>
            </a:srgbClr>
          </a:solidFill>
          <a:ln w="9525">
            <a:noFill/>
            <a:prstDash val="lgDash"/>
            <a:round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grpSp>
        <p:nvGrpSpPr>
          <p:cNvPr id="2" name="Group 4"/>
          <p:cNvGrpSpPr>
            <a:grpSpLocks/>
          </p:cNvGrpSpPr>
          <p:nvPr/>
        </p:nvGrpSpPr>
        <p:grpSpPr bwMode="auto">
          <a:xfrm>
            <a:off x="1401763" y="2727325"/>
            <a:ext cx="3124200" cy="3124200"/>
            <a:chOff x="384" y="1776"/>
            <a:chExt cx="1488" cy="1488"/>
          </a:xfrm>
        </p:grpSpPr>
        <p:sp>
          <p:nvSpPr>
            <p:cNvPr id="59397" name="Oval 5"/>
            <p:cNvSpPr>
              <a:spLocks noChangeArrowheads="1"/>
            </p:cNvSpPr>
            <p:nvPr/>
          </p:nvSpPr>
          <p:spPr bwMode="gray">
            <a:xfrm>
              <a:off x="384" y="1776"/>
              <a:ext cx="1488" cy="1488"/>
            </a:xfrm>
            <a:prstGeom prst="ellipse">
              <a:avLst/>
            </a:prstGeom>
            <a:gradFill rotWithShape="1">
              <a:gsLst>
                <a:gs pos="0">
                  <a:schemeClr val="accent1">
                    <a:gamma/>
                    <a:tint val="10196"/>
                    <a:invGamma/>
                  </a:schemeClr>
                </a:gs>
                <a:gs pos="50000">
                  <a:schemeClr val="accent1"/>
                </a:gs>
                <a:gs pos="100000">
                  <a:schemeClr val="accent1">
                    <a:gamma/>
                    <a:tint val="10196"/>
                    <a:invGamma/>
                  </a:schemeClr>
                </a:gs>
              </a:gsLst>
              <a:lin ang="5400000" scaled="1"/>
            </a:gradFill>
            <a:ln w="12700">
              <a:solidFill>
                <a:schemeClr val="bg1"/>
              </a:solidFill>
              <a:round/>
              <a:headEnd/>
              <a:tailEnd/>
            </a:ln>
            <a:effectLst>
              <a:outerShdw dist="50800" dir="5400000" algn="ctr" rotWithShape="0">
                <a:schemeClr val="bg2">
                  <a:alpha val="50000"/>
                </a:schemeClr>
              </a:outerShdw>
            </a:effec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59398" name="Oval 6"/>
            <p:cNvSpPr>
              <a:spLocks noChangeArrowheads="1"/>
            </p:cNvSpPr>
            <p:nvPr/>
          </p:nvSpPr>
          <p:spPr bwMode="gray">
            <a:xfrm>
              <a:off x="407" y="1799"/>
              <a:ext cx="1434" cy="1434"/>
            </a:xfrm>
            <a:prstGeom prst="ellipse">
              <a:avLst/>
            </a:prstGeom>
            <a:gradFill rotWithShape="1">
              <a:gsLst>
                <a:gs pos="0">
                  <a:schemeClr val="accent1">
                    <a:gamma/>
                    <a:tint val="34902"/>
                    <a:invGamma/>
                  </a:schemeClr>
                </a:gs>
                <a:gs pos="50000">
                  <a:schemeClr val="accent1"/>
                </a:gs>
                <a:gs pos="100000">
                  <a:schemeClr val="accent1">
                    <a:gamma/>
                    <a:tint val="34902"/>
                    <a:invGamma/>
                  </a:schemeClr>
                </a:gs>
              </a:gsLst>
              <a:lin ang="5400000" scaled="1"/>
            </a:gradFill>
            <a:ln w="19050">
              <a:solidFill>
                <a:schemeClr val="bg1">
                  <a:alpha val="20000"/>
                </a:schemeClr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</p:grpSp>
      <p:sp>
        <p:nvSpPr>
          <p:cNvPr id="59399" name="Text Box 4"/>
          <p:cNvSpPr txBox="1">
            <a:spLocks noChangeArrowheads="1"/>
          </p:cNvSpPr>
          <p:nvPr/>
        </p:nvSpPr>
        <p:spPr bwMode="black">
          <a:xfrm>
            <a:off x="1219200" y="1600200"/>
            <a:ext cx="6616700" cy="369332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eaLnBrk="0" hangingPunct="0"/>
            <a:r>
              <a:rPr lang="en-US" sz="1800" smtClean="0">
                <a:solidFill>
                  <a:schemeClr val="tx1"/>
                </a:solidFill>
              </a:rPr>
              <a:t>Thêm nội dung bằng văn bản của bạn tại đây.</a:t>
            </a:r>
            <a:endParaRPr lang="en-US" sz="1800" dirty="0">
              <a:solidFill>
                <a:schemeClr val="tx1"/>
              </a:solidFill>
            </a:endParaRPr>
          </a:p>
        </p:txBody>
      </p:sp>
      <p:sp>
        <p:nvSpPr>
          <p:cNvPr id="59400" name="Text Box 8"/>
          <p:cNvSpPr txBox="1">
            <a:spLocks noChangeArrowheads="1"/>
          </p:cNvSpPr>
          <p:nvPr/>
        </p:nvSpPr>
        <p:spPr bwMode="black">
          <a:xfrm>
            <a:off x="4724400" y="2590800"/>
            <a:ext cx="3227388" cy="33655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1600" smtClean="0">
                <a:solidFill>
                  <a:schemeClr val="tx1"/>
                </a:solidFill>
              </a:rPr>
              <a:t>Thêm văn bản </a:t>
            </a:r>
            <a:endParaRPr lang="en-US" sz="1600" dirty="0">
              <a:solidFill>
                <a:schemeClr val="tx1"/>
              </a:solidFill>
            </a:endParaRPr>
          </a:p>
        </p:txBody>
      </p:sp>
      <p:sp>
        <p:nvSpPr>
          <p:cNvPr id="59401" name="Text Box 9"/>
          <p:cNvSpPr txBox="1">
            <a:spLocks noChangeArrowheads="1"/>
          </p:cNvSpPr>
          <p:nvPr/>
        </p:nvSpPr>
        <p:spPr bwMode="black">
          <a:xfrm>
            <a:off x="4764088" y="5499100"/>
            <a:ext cx="3227387" cy="33655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1600" smtClean="0">
                <a:solidFill>
                  <a:schemeClr val="tx1"/>
                </a:solidFill>
              </a:rPr>
              <a:t>Thêm văn bản </a:t>
            </a:r>
            <a:endParaRPr lang="en-US" sz="1600">
              <a:solidFill>
                <a:schemeClr val="tx1"/>
              </a:solidFill>
            </a:endParaRPr>
          </a:p>
        </p:txBody>
      </p:sp>
      <p:sp>
        <p:nvSpPr>
          <p:cNvPr id="59402" name="Text Box 10"/>
          <p:cNvSpPr txBox="1">
            <a:spLocks noChangeArrowheads="1"/>
          </p:cNvSpPr>
          <p:nvPr/>
        </p:nvSpPr>
        <p:spPr bwMode="black">
          <a:xfrm>
            <a:off x="5181600" y="4826000"/>
            <a:ext cx="3227388" cy="33655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1600" smtClean="0">
                <a:solidFill>
                  <a:schemeClr val="tx1"/>
                </a:solidFill>
              </a:rPr>
              <a:t>Thêm văn bản </a:t>
            </a:r>
            <a:endParaRPr lang="en-US" sz="1600">
              <a:solidFill>
                <a:schemeClr val="tx1"/>
              </a:solidFill>
            </a:endParaRPr>
          </a:p>
        </p:txBody>
      </p:sp>
      <p:sp>
        <p:nvSpPr>
          <p:cNvPr id="59403" name="Text Box 11"/>
          <p:cNvSpPr txBox="1">
            <a:spLocks noChangeArrowheads="1"/>
          </p:cNvSpPr>
          <p:nvPr/>
        </p:nvSpPr>
        <p:spPr bwMode="black">
          <a:xfrm>
            <a:off x="5116513" y="3321050"/>
            <a:ext cx="3227387" cy="33655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1600" smtClean="0">
                <a:solidFill>
                  <a:schemeClr val="tx1"/>
                </a:solidFill>
              </a:rPr>
              <a:t>Thêm văn bản </a:t>
            </a:r>
            <a:endParaRPr lang="en-US" sz="1600">
              <a:solidFill>
                <a:schemeClr val="tx1"/>
              </a:solidFill>
            </a:endParaRPr>
          </a:p>
        </p:txBody>
      </p:sp>
      <p:sp>
        <p:nvSpPr>
          <p:cNvPr id="59404" name="Text Box 12"/>
          <p:cNvSpPr txBox="1">
            <a:spLocks noChangeArrowheads="1"/>
          </p:cNvSpPr>
          <p:nvPr/>
        </p:nvSpPr>
        <p:spPr bwMode="black">
          <a:xfrm>
            <a:off x="5356225" y="4071937"/>
            <a:ext cx="3227388" cy="33655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1600" smtClean="0">
                <a:solidFill>
                  <a:schemeClr val="tx1"/>
                </a:solidFill>
              </a:rPr>
              <a:t>Thêm văn bản </a:t>
            </a:r>
            <a:endParaRPr lang="en-US" sz="1600">
              <a:solidFill>
                <a:schemeClr val="tx1"/>
              </a:solidFill>
            </a:endParaRPr>
          </a:p>
        </p:txBody>
      </p:sp>
      <p:grpSp>
        <p:nvGrpSpPr>
          <p:cNvPr id="3" name="Group 13"/>
          <p:cNvGrpSpPr>
            <a:grpSpLocks/>
          </p:cNvGrpSpPr>
          <p:nvPr/>
        </p:nvGrpSpPr>
        <p:grpSpPr bwMode="gray">
          <a:xfrm>
            <a:off x="4132263" y="2574925"/>
            <a:ext cx="457200" cy="457200"/>
            <a:chOff x="384" y="1776"/>
            <a:chExt cx="1488" cy="1488"/>
          </a:xfrm>
        </p:grpSpPr>
        <p:sp>
          <p:nvSpPr>
            <p:cNvPr id="59406" name="Oval 14"/>
            <p:cNvSpPr>
              <a:spLocks noChangeArrowheads="1"/>
            </p:cNvSpPr>
            <p:nvPr/>
          </p:nvSpPr>
          <p:spPr bwMode="gray">
            <a:xfrm>
              <a:off x="384" y="1776"/>
              <a:ext cx="1488" cy="1488"/>
            </a:xfrm>
            <a:prstGeom prst="ellipse">
              <a:avLst/>
            </a:prstGeom>
            <a:gradFill rotWithShape="1">
              <a:gsLst>
                <a:gs pos="0">
                  <a:schemeClr val="accent1">
                    <a:gamma/>
                    <a:tint val="10196"/>
                    <a:invGamma/>
                  </a:schemeClr>
                </a:gs>
                <a:gs pos="50000">
                  <a:schemeClr val="accent1"/>
                </a:gs>
                <a:gs pos="100000">
                  <a:schemeClr val="accent1">
                    <a:gamma/>
                    <a:tint val="10196"/>
                    <a:invGamma/>
                  </a:schemeClr>
                </a:gs>
              </a:gsLst>
              <a:lin ang="5400000" scaled="1"/>
            </a:gradFill>
            <a:ln w="12700">
              <a:solidFill>
                <a:schemeClr val="accent1"/>
              </a:solidFill>
              <a:round/>
              <a:headEnd/>
              <a:tailEnd/>
            </a:ln>
            <a:effectLst>
              <a:outerShdw dist="50800" dir="5400000" algn="ctr" rotWithShape="0">
                <a:schemeClr val="bg2">
                  <a:alpha val="50000"/>
                </a:schemeClr>
              </a:outerShdw>
            </a:effec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59407" name="Oval 15"/>
            <p:cNvSpPr>
              <a:spLocks noChangeArrowheads="1"/>
            </p:cNvSpPr>
            <p:nvPr/>
          </p:nvSpPr>
          <p:spPr bwMode="gray">
            <a:xfrm>
              <a:off x="407" y="1799"/>
              <a:ext cx="1434" cy="1434"/>
            </a:xfrm>
            <a:prstGeom prst="ellipse">
              <a:avLst/>
            </a:prstGeom>
            <a:gradFill rotWithShape="1">
              <a:gsLst>
                <a:gs pos="0">
                  <a:schemeClr val="accent1">
                    <a:gamma/>
                    <a:tint val="34902"/>
                    <a:invGamma/>
                  </a:schemeClr>
                </a:gs>
                <a:gs pos="50000">
                  <a:schemeClr val="accent1"/>
                </a:gs>
                <a:gs pos="100000">
                  <a:schemeClr val="accent1">
                    <a:gamma/>
                    <a:tint val="34902"/>
                    <a:invGamma/>
                  </a:schemeClr>
                </a:gs>
              </a:gsLst>
              <a:lin ang="5400000" scaled="1"/>
            </a:gradFill>
            <a:ln w="19050">
              <a:solidFill>
                <a:schemeClr val="accent1">
                  <a:alpha val="20000"/>
                </a:schemeClr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</p:grpSp>
      <p:grpSp>
        <p:nvGrpSpPr>
          <p:cNvPr id="4" name="Group 16"/>
          <p:cNvGrpSpPr>
            <a:grpSpLocks/>
          </p:cNvGrpSpPr>
          <p:nvPr/>
        </p:nvGrpSpPr>
        <p:grpSpPr bwMode="gray">
          <a:xfrm>
            <a:off x="4589463" y="3260725"/>
            <a:ext cx="457200" cy="457200"/>
            <a:chOff x="384" y="1776"/>
            <a:chExt cx="1488" cy="1488"/>
          </a:xfrm>
        </p:grpSpPr>
        <p:sp>
          <p:nvSpPr>
            <p:cNvPr id="59409" name="Oval 17"/>
            <p:cNvSpPr>
              <a:spLocks noChangeArrowheads="1"/>
            </p:cNvSpPr>
            <p:nvPr/>
          </p:nvSpPr>
          <p:spPr bwMode="gray">
            <a:xfrm>
              <a:off x="384" y="1776"/>
              <a:ext cx="1488" cy="1488"/>
            </a:xfrm>
            <a:prstGeom prst="ellipse">
              <a:avLst/>
            </a:prstGeom>
            <a:gradFill rotWithShape="1">
              <a:gsLst>
                <a:gs pos="0">
                  <a:schemeClr val="accent2">
                    <a:gamma/>
                    <a:tint val="10196"/>
                    <a:invGamma/>
                  </a:schemeClr>
                </a:gs>
                <a:gs pos="50000">
                  <a:schemeClr val="accent2"/>
                </a:gs>
                <a:gs pos="100000">
                  <a:schemeClr val="accent2">
                    <a:gamma/>
                    <a:tint val="10196"/>
                    <a:invGamma/>
                  </a:schemeClr>
                </a:gs>
              </a:gsLst>
              <a:lin ang="5400000" scaled="1"/>
            </a:gradFill>
            <a:ln w="12700">
              <a:solidFill>
                <a:schemeClr val="accent2"/>
              </a:solidFill>
              <a:round/>
              <a:headEnd/>
              <a:tailEnd/>
            </a:ln>
            <a:effectLst>
              <a:outerShdw dist="50800" dir="5400000" algn="ctr" rotWithShape="0">
                <a:schemeClr val="bg2">
                  <a:alpha val="50000"/>
                </a:schemeClr>
              </a:outerShdw>
            </a:effec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59410" name="Oval 18"/>
            <p:cNvSpPr>
              <a:spLocks noChangeArrowheads="1"/>
            </p:cNvSpPr>
            <p:nvPr/>
          </p:nvSpPr>
          <p:spPr bwMode="gray">
            <a:xfrm>
              <a:off x="407" y="1799"/>
              <a:ext cx="1434" cy="1434"/>
            </a:xfrm>
            <a:prstGeom prst="ellipse">
              <a:avLst/>
            </a:prstGeom>
            <a:gradFill rotWithShape="1">
              <a:gsLst>
                <a:gs pos="0">
                  <a:schemeClr val="accent2">
                    <a:gamma/>
                    <a:tint val="34902"/>
                    <a:invGamma/>
                  </a:schemeClr>
                </a:gs>
                <a:gs pos="50000">
                  <a:schemeClr val="accent2"/>
                </a:gs>
                <a:gs pos="100000">
                  <a:schemeClr val="accent2">
                    <a:gamma/>
                    <a:tint val="34902"/>
                    <a:invGamma/>
                  </a:schemeClr>
                </a:gs>
              </a:gsLst>
              <a:lin ang="5400000" scaled="1"/>
            </a:gradFill>
            <a:ln w="19050">
              <a:solidFill>
                <a:schemeClr val="accent2">
                  <a:alpha val="20000"/>
                </a:schemeClr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</p:grpSp>
      <p:grpSp>
        <p:nvGrpSpPr>
          <p:cNvPr id="5" name="Group 19"/>
          <p:cNvGrpSpPr>
            <a:grpSpLocks/>
          </p:cNvGrpSpPr>
          <p:nvPr/>
        </p:nvGrpSpPr>
        <p:grpSpPr bwMode="gray">
          <a:xfrm>
            <a:off x="4818063" y="4017963"/>
            <a:ext cx="457200" cy="457200"/>
            <a:chOff x="384" y="1776"/>
            <a:chExt cx="1488" cy="1488"/>
          </a:xfrm>
        </p:grpSpPr>
        <p:sp>
          <p:nvSpPr>
            <p:cNvPr id="59412" name="Oval 20"/>
            <p:cNvSpPr>
              <a:spLocks noChangeArrowheads="1"/>
            </p:cNvSpPr>
            <p:nvPr/>
          </p:nvSpPr>
          <p:spPr bwMode="gray">
            <a:xfrm>
              <a:off x="384" y="1776"/>
              <a:ext cx="1488" cy="1488"/>
            </a:xfrm>
            <a:prstGeom prst="ellipse">
              <a:avLst/>
            </a:prstGeom>
            <a:gradFill rotWithShape="1">
              <a:gsLst>
                <a:gs pos="0">
                  <a:schemeClr val="hlink">
                    <a:gamma/>
                    <a:tint val="10196"/>
                    <a:invGamma/>
                  </a:schemeClr>
                </a:gs>
                <a:gs pos="50000">
                  <a:schemeClr val="hlink"/>
                </a:gs>
                <a:gs pos="100000">
                  <a:schemeClr val="hlink">
                    <a:gamma/>
                    <a:tint val="10196"/>
                    <a:invGamma/>
                  </a:schemeClr>
                </a:gs>
              </a:gsLst>
              <a:lin ang="5400000" scaled="1"/>
            </a:gradFill>
            <a:ln w="12700">
              <a:solidFill>
                <a:schemeClr val="hlink"/>
              </a:solidFill>
              <a:round/>
              <a:headEnd/>
              <a:tailEnd/>
            </a:ln>
            <a:effectLst>
              <a:outerShdw dist="50800" dir="5400000" algn="ctr" rotWithShape="0">
                <a:schemeClr val="bg2">
                  <a:alpha val="50000"/>
                </a:schemeClr>
              </a:outerShdw>
            </a:effec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59413" name="Oval 21"/>
            <p:cNvSpPr>
              <a:spLocks noChangeArrowheads="1"/>
            </p:cNvSpPr>
            <p:nvPr/>
          </p:nvSpPr>
          <p:spPr bwMode="gray">
            <a:xfrm>
              <a:off x="407" y="1799"/>
              <a:ext cx="1434" cy="1434"/>
            </a:xfrm>
            <a:prstGeom prst="ellipse">
              <a:avLst/>
            </a:prstGeom>
            <a:gradFill rotWithShape="1">
              <a:gsLst>
                <a:gs pos="0">
                  <a:schemeClr val="hlink">
                    <a:gamma/>
                    <a:tint val="34902"/>
                    <a:invGamma/>
                  </a:schemeClr>
                </a:gs>
                <a:gs pos="50000">
                  <a:schemeClr val="hlink"/>
                </a:gs>
                <a:gs pos="100000">
                  <a:schemeClr val="hlink">
                    <a:gamma/>
                    <a:tint val="34902"/>
                    <a:invGamma/>
                  </a:schemeClr>
                </a:gs>
              </a:gsLst>
              <a:lin ang="5400000" scaled="1"/>
            </a:gradFill>
            <a:ln w="19050">
              <a:solidFill>
                <a:schemeClr val="hlink">
                  <a:alpha val="20000"/>
                </a:schemeClr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</p:grpSp>
      <p:grpSp>
        <p:nvGrpSpPr>
          <p:cNvPr id="6" name="Group 22"/>
          <p:cNvGrpSpPr>
            <a:grpSpLocks/>
          </p:cNvGrpSpPr>
          <p:nvPr/>
        </p:nvGrpSpPr>
        <p:grpSpPr bwMode="gray">
          <a:xfrm>
            <a:off x="4589463" y="4784725"/>
            <a:ext cx="457200" cy="457200"/>
            <a:chOff x="384" y="1776"/>
            <a:chExt cx="1488" cy="1488"/>
          </a:xfrm>
        </p:grpSpPr>
        <p:sp>
          <p:nvSpPr>
            <p:cNvPr id="59415" name="Oval 23"/>
            <p:cNvSpPr>
              <a:spLocks noChangeArrowheads="1"/>
            </p:cNvSpPr>
            <p:nvPr/>
          </p:nvSpPr>
          <p:spPr bwMode="gray">
            <a:xfrm>
              <a:off x="384" y="1776"/>
              <a:ext cx="1488" cy="1488"/>
            </a:xfrm>
            <a:prstGeom prst="ellipse">
              <a:avLst/>
            </a:prstGeom>
            <a:gradFill rotWithShape="1">
              <a:gsLst>
                <a:gs pos="0">
                  <a:schemeClr val="folHlink">
                    <a:gamma/>
                    <a:tint val="10196"/>
                    <a:invGamma/>
                  </a:schemeClr>
                </a:gs>
                <a:gs pos="50000">
                  <a:schemeClr val="folHlink"/>
                </a:gs>
                <a:gs pos="100000">
                  <a:schemeClr val="folHlink">
                    <a:gamma/>
                    <a:tint val="10196"/>
                    <a:invGamma/>
                  </a:schemeClr>
                </a:gs>
              </a:gsLst>
              <a:lin ang="5400000" scaled="1"/>
            </a:gradFill>
            <a:ln w="12700">
              <a:solidFill>
                <a:schemeClr val="folHlink"/>
              </a:solidFill>
              <a:round/>
              <a:headEnd/>
              <a:tailEnd/>
            </a:ln>
            <a:effectLst>
              <a:outerShdw dist="50800" dir="5400000" algn="ctr" rotWithShape="0">
                <a:schemeClr val="bg2">
                  <a:alpha val="50000"/>
                </a:schemeClr>
              </a:outerShdw>
            </a:effec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59416" name="Oval 24"/>
            <p:cNvSpPr>
              <a:spLocks noChangeArrowheads="1"/>
            </p:cNvSpPr>
            <p:nvPr/>
          </p:nvSpPr>
          <p:spPr bwMode="gray">
            <a:xfrm>
              <a:off x="407" y="1799"/>
              <a:ext cx="1434" cy="1434"/>
            </a:xfrm>
            <a:prstGeom prst="ellipse">
              <a:avLst/>
            </a:prstGeom>
            <a:gradFill rotWithShape="1">
              <a:gsLst>
                <a:gs pos="0">
                  <a:schemeClr val="folHlink">
                    <a:gamma/>
                    <a:tint val="34902"/>
                    <a:invGamma/>
                  </a:schemeClr>
                </a:gs>
                <a:gs pos="50000">
                  <a:schemeClr val="folHlink"/>
                </a:gs>
                <a:gs pos="100000">
                  <a:schemeClr val="folHlink">
                    <a:gamma/>
                    <a:tint val="34902"/>
                    <a:invGamma/>
                  </a:schemeClr>
                </a:gs>
              </a:gsLst>
              <a:lin ang="5400000" scaled="1"/>
            </a:gradFill>
            <a:ln w="19050">
              <a:solidFill>
                <a:schemeClr val="folHlink">
                  <a:alpha val="20000"/>
                </a:schemeClr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</p:grpSp>
      <p:grpSp>
        <p:nvGrpSpPr>
          <p:cNvPr id="7" name="Group 25"/>
          <p:cNvGrpSpPr>
            <a:grpSpLocks/>
          </p:cNvGrpSpPr>
          <p:nvPr/>
        </p:nvGrpSpPr>
        <p:grpSpPr bwMode="gray">
          <a:xfrm>
            <a:off x="4186238" y="5443538"/>
            <a:ext cx="457200" cy="457200"/>
            <a:chOff x="384" y="1776"/>
            <a:chExt cx="1488" cy="1488"/>
          </a:xfrm>
        </p:grpSpPr>
        <p:sp>
          <p:nvSpPr>
            <p:cNvPr id="59418" name="Oval 26"/>
            <p:cNvSpPr>
              <a:spLocks noChangeArrowheads="1"/>
            </p:cNvSpPr>
            <p:nvPr/>
          </p:nvSpPr>
          <p:spPr bwMode="gray">
            <a:xfrm>
              <a:off x="384" y="1776"/>
              <a:ext cx="1488" cy="1488"/>
            </a:xfrm>
            <a:prstGeom prst="ellipse">
              <a:avLst/>
            </a:prstGeom>
            <a:gradFill rotWithShape="1">
              <a:gsLst>
                <a:gs pos="0">
                  <a:srgbClr val="D04896">
                    <a:gamma/>
                    <a:tint val="10196"/>
                    <a:invGamma/>
                  </a:srgbClr>
                </a:gs>
                <a:gs pos="50000">
                  <a:srgbClr val="D04896"/>
                </a:gs>
                <a:gs pos="100000">
                  <a:srgbClr val="D04896">
                    <a:gamma/>
                    <a:tint val="10196"/>
                    <a:invGamma/>
                  </a:srgbClr>
                </a:gs>
              </a:gsLst>
              <a:lin ang="5400000" scaled="1"/>
            </a:gradFill>
            <a:ln w="12700">
              <a:solidFill>
                <a:srgbClr val="E391C0"/>
              </a:solidFill>
              <a:round/>
              <a:headEnd/>
              <a:tailEnd/>
            </a:ln>
            <a:effectLst>
              <a:outerShdw dist="50800" dir="5400000" algn="ctr" rotWithShape="0">
                <a:schemeClr val="bg2">
                  <a:alpha val="50000"/>
                </a:schemeClr>
              </a:outerShdw>
            </a:effec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59419" name="Oval 27"/>
            <p:cNvSpPr>
              <a:spLocks noChangeArrowheads="1"/>
            </p:cNvSpPr>
            <p:nvPr/>
          </p:nvSpPr>
          <p:spPr bwMode="gray">
            <a:xfrm>
              <a:off x="407" y="1799"/>
              <a:ext cx="1434" cy="1434"/>
            </a:xfrm>
            <a:prstGeom prst="ellipse">
              <a:avLst/>
            </a:prstGeom>
            <a:gradFill rotWithShape="1">
              <a:gsLst>
                <a:gs pos="0">
                  <a:srgbClr val="E391C0">
                    <a:gamma/>
                    <a:tint val="34902"/>
                    <a:invGamma/>
                  </a:srgbClr>
                </a:gs>
                <a:gs pos="50000">
                  <a:srgbClr val="E391C0"/>
                </a:gs>
                <a:gs pos="100000">
                  <a:srgbClr val="E391C0">
                    <a:gamma/>
                    <a:tint val="34902"/>
                    <a:invGamma/>
                  </a:srgbClr>
                </a:gs>
              </a:gsLst>
              <a:lin ang="5400000" scaled="1"/>
            </a:gradFill>
            <a:ln w="19050">
              <a:solidFill>
                <a:srgbClr val="D04896">
                  <a:alpha val="20000"/>
                </a:srgbClr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</p:grpSp>
      <p:pic>
        <p:nvPicPr>
          <p:cNvPr id="59420" name="Picture 28" descr="12A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gray">
          <a:xfrm>
            <a:off x="385763" y="3505200"/>
            <a:ext cx="3151187" cy="2330450"/>
          </a:xfrm>
          <a:prstGeom prst="rect">
            <a:avLst/>
          </a:prstGeom>
          <a:noFill/>
        </p:spPr>
      </p:pic>
      <p:sp>
        <p:nvSpPr>
          <p:cNvPr id="59421" name="Text Box 29"/>
          <p:cNvSpPr txBox="1">
            <a:spLocks noChangeArrowheads="1"/>
          </p:cNvSpPr>
          <p:nvPr/>
        </p:nvSpPr>
        <p:spPr bwMode="white">
          <a:xfrm>
            <a:off x="1806575" y="3505200"/>
            <a:ext cx="2362200" cy="64135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3600" dirty="0">
                <a:solidFill>
                  <a:schemeClr val="bg1"/>
                </a:solidFill>
              </a:rPr>
              <a:t>LOGO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Thêm tiêu đề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4294967295"/>
          </p:nvPr>
        </p:nvSpPr>
        <p:spPr>
          <a:xfrm>
            <a:off x="990600" y="1524000"/>
            <a:ext cx="7412037" cy="4525963"/>
          </a:xfrm>
        </p:spPr>
        <p:txBody>
          <a:bodyPr/>
          <a:lstStyle/>
          <a:p>
            <a:r>
              <a:rPr lang="en-US" sz="2800" smtClean="0"/>
              <a:t>Thêm nội dung bằng văn bản của bạn tại đây.</a:t>
            </a:r>
            <a:endParaRPr lang="en-US" dirty="0"/>
          </a:p>
        </p:txBody>
      </p:sp>
      <p:sp>
        <p:nvSpPr>
          <p:cNvPr id="4" name="Rectangle 4"/>
          <p:cNvSpPr>
            <a:spLocks noChangeArrowheads="1"/>
          </p:cNvSpPr>
          <p:nvPr/>
        </p:nvSpPr>
        <p:spPr bwMode="auto">
          <a:xfrm>
            <a:off x="2133600" y="4800600"/>
            <a:ext cx="5867400" cy="24622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US" sz="1000" b="1" smtClean="0">
                <a:cs typeface="Arial" charset="0"/>
              </a:rPr>
              <a:t>Thêm nội dung bằng văn bản của bạn tại đây.</a:t>
            </a:r>
            <a:endParaRPr lang="en-US" sz="1000" dirty="0">
              <a:cs typeface="Arial" charset="0"/>
            </a:endParaRPr>
          </a:p>
        </p:txBody>
      </p:sp>
      <p:grpSp>
        <p:nvGrpSpPr>
          <p:cNvPr id="5" name="Group 9"/>
          <p:cNvGrpSpPr/>
          <p:nvPr/>
        </p:nvGrpSpPr>
        <p:grpSpPr>
          <a:xfrm>
            <a:off x="1676401" y="4924425"/>
            <a:ext cx="400742" cy="382072"/>
            <a:chOff x="7358588" y="5181600"/>
            <a:chExt cx="1059872" cy="1010492"/>
          </a:xfrm>
        </p:grpSpPr>
        <p:sp>
          <p:nvSpPr>
            <p:cNvPr id="11" name="Rounded Rectangle 10"/>
            <p:cNvSpPr/>
            <p:nvPr/>
          </p:nvSpPr>
          <p:spPr>
            <a:xfrm>
              <a:off x="7360016" y="5181600"/>
              <a:ext cx="501351" cy="477092"/>
            </a:xfrm>
            <a:prstGeom prst="rect">
              <a:avLst/>
            </a:prstGeom>
            <a:gradFill flip="none" rotWithShape="1">
              <a:gsLst>
                <a:gs pos="0">
                  <a:schemeClr val="accent3">
                    <a:lumMod val="40000"/>
                    <a:lumOff val="60000"/>
                  </a:schemeClr>
                </a:gs>
                <a:gs pos="15000">
                  <a:schemeClr val="accent3"/>
                </a:gs>
                <a:gs pos="50000">
                  <a:schemeClr val="accent3"/>
                </a:gs>
                <a:gs pos="85000">
                  <a:schemeClr val="accent3">
                    <a:lumMod val="60000"/>
                    <a:lumOff val="40000"/>
                  </a:schemeClr>
                </a:gs>
                <a:gs pos="100000">
                  <a:schemeClr val="accent4">
                    <a:lumMod val="20000"/>
                    <a:lumOff val="80000"/>
                  </a:schemeClr>
                </a:gs>
              </a:gsLst>
              <a:lin ang="16200000" scaled="1"/>
              <a:tileRect/>
            </a:gradFill>
            <a:effectLst>
              <a:outerShdw blurRad="50800" dist="38100" dir="2700000" algn="tl" rotWithShape="0">
                <a:prstClr val="black">
                  <a:alpha val="40000"/>
                </a:prstClr>
              </a:outerShdw>
              <a:reflection blurRad="6350" stA="50000" endA="300" endPos="38500" dist="50800" dir="5400000" sy="-100000" algn="bl" rotWithShape="0"/>
            </a:effectLst>
            <a:scene3d>
              <a:camera prst="orthographicFront">
                <a:rot lat="0" lon="0" rev="0"/>
              </a:camera>
              <a:lightRig rig="brightRoom" dir="t"/>
            </a:scene3d>
            <a:sp3d prstMaterial="dkEdge">
              <a:bevelT w="50800" h="50800"/>
              <a:contourClr>
                <a:srgbClr val="000000"/>
              </a:contourClr>
            </a:sp3d>
          </p:spPr>
          <p:style>
            <a:lnRef idx="0">
              <a:schemeClr val="accent3"/>
            </a:lnRef>
            <a:fillRef idx="3">
              <a:schemeClr val="accent3"/>
            </a:fillRef>
            <a:effectRef idx="3">
              <a:schemeClr val="accent3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defRPr/>
              </a:pPr>
              <a:endParaRPr lang="en-US" altLang="en-US" dirty="0" smtClean="0"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12" name="Rounded Rectangle 11"/>
            <p:cNvSpPr/>
            <p:nvPr/>
          </p:nvSpPr>
          <p:spPr>
            <a:xfrm>
              <a:off x="7915275" y="5181600"/>
              <a:ext cx="501351" cy="477092"/>
            </a:xfrm>
            <a:prstGeom prst="rect">
              <a:avLst/>
            </a:prstGeom>
            <a:gradFill flip="none" rotWithShape="1">
              <a:gsLst>
                <a:gs pos="0">
                  <a:schemeClr val="accent2">
                    <a:lumMod val="40000"/>
                    <a:lumOff val="60000"/>
                  </a:schemeClr>
                </a:gs>
                <a:gs pos="15000">
                  <a:schemeClr val="accent2"/>
                </a:gs>
                <a:gs pos="50000">
                  <a:schemeClr val="accent2"/>
                </a:gs>
                <a:gs pos="85000">
                  <a:schemeClr val="accent2">
                    <a:lumMod val="60000"/>
                    <a:lumOff val="40000"/>
                  </a:schemeClr>
                </a:gs>
                <a:gs pos="100000">
                  <a:schemeClr val="accent2">
                    <a:lumMod val="20000"/>
                    <a:lumOff val="80000"/>
                  </a:schemeClr>
                </a:gs>
              </a:gsLst>
              <a:lin ang="16200000" scaled="1"/>
              <a:tileRect/>
            </a:gradFill>
            <a:effectLst>
              <a:outerShdw blurRad="50800" dist="38100" dir="2700000" algn="tl" rotWithShape="0">
                <a:prstClr val="black">
                  <a:alpha val="40000"/>
                </a:prstClr>
              </a:outerShdw>
              <a:reflection blurRad="6350" stA="50000" endA="300" endPos="38500" dist="50800" dir="5400000" sy="-100000" algn="bl" rotWithShape="0"/>
            </a:effectLst>
            <a:scene3d>
              <a:camera prst="orthographicFront">
                <a:rot lat="0" lon="0" rev="0"/>
              </a:camera>
              <a:lightRig rig="brightRoom" dir="t"/>
            </a:scene3d>
            <a:sp3d prstMaterial="dkEdge">
              <a:bevelT w="50800" h="50800"/>
              <a:contourClr>
                <a:srgbClr val="000000"/>
              </a:contourClr>
            </a:sp3d>
          </p:spPr>
          <p:style>
            <a:lnRef idx="0">
              <a:schemeClr val="accent3"/>
            </a:lnRef>
            <a:fillRef idx="3">
              <a:schemeClr val="accent3"/>
            </a:fillRef>
            <a:effectRef idx="3">
              <a:schemeClr val="accent3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defRPr/>
              </a:pPr>
              <a:endParaRPr lang="en-US" altLang="en-US" dirty="0" smtClean="0"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13" name="Rounded Rectangle 12"/>
            <p:cNvSpPr/>
            <p:nvPr/>
          </p:nvSpPr>
          <p:spPr>
            <a:xfrm>
              <a:off x="7917109" y="5715000"/>
              <a:ext cx="501351" cy="477092"/>
            </a:xfrm>
            <a:prstGeom prst="rect">
              <a:avLst/>
            </a:prstGeom>
            <a:gradFill flip="none" rotWithShape="1">
              <a:gsLst>
                <a:gs pos="0">
                  <a:schemeClr val="accent4">
                    <a:lumMod val="40000"/>
                    <a:lumOff val="60000"/>
                  </a:schemeClr>
                </a:gs>
                <a:gs pos="15000">
                  <a:schemeClr val="accent4"/>
                </a:gs>
                <a:gs pos="50000">
                  <a:schemeClr val="accent4"/>
                </a:gs>
                <a:gs pos="85000">
                  <a:schemeClr val="accent4">
                    <a:lumMod val="60000"/>
                    <a:lumOff val="40000"/>
                  </a:schemeClr>
                </a:gs>
                <a:gs pos="100000">
                  <a:schemeClr val="accent4">
                    <a:lumMod val="20000"/>
                    <a:lumOff val="80000"/>
                  </a:schemeClr>
                </a:gs>
              </a:gsLst>
              <a:lin ang="16200000" scaled="1"/>
              <a:tileRect/>
            </a:gradFill>
            <a:effectLst>
              <a:outerShdw blurRad="50800" dist="38100" dir="2700000" algn="tl" rotWithShape="0">
                <a:prstClr val="black">
                  <a:alpha val="40000"/>
                </a:prstClr>
              </a:outerShdw>
              <a:reflection blurRad="6350" stA="50000" endA="300" endPos="38500" dist="50800" dir="5400000" sy="-100000" algn="bl" rotWithShape="0"/>
            </a:effectLst>
            <a:scene3d>
              <a:camera prst="orthographicFront">
                <a:rot lat="0" lon="0" rev="0"/>
              </a:camera>
              <a:lightRig rig="brightRoom" dir="t"/>
            </a:scene3d>
            <a:sp3d prstMaterial="dkEdge">
              <a:bevelT w="50800" h="50800"/>
              <a:contourClr>
                <a:srgbClr val="000000"/>
              </a:contourClr>
            </a:sp3d>
          </p:spPr>
          <p:style>
            <a:lnRef idx="0">
              <a:schemeClr val="accent3"/>
            </a:lnRef>
            <a:fillRef idx="3">
              <a:schemeClr val="accent3"/>
            </a:fillRef>
            <a:effectRef idx="3">
              <a:schemeClr val="accent3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defRPr/>
              </a:pPr>
              <a:endParaRPr lang="en-US" altLang="en-US" dirty="0" smtClean="0"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14" name="Rounded Rectangle 13"/>
            <p:cNvSpPr/>
            <p:nvPr/>
          </p:nvSpPr>
          <p:spPr>
            <a:xfrm>
              <a:off x="7358588" y="5715000"/>
              <a:ext cx="501351" cy="477092"/>
            </a:xfrm>
            <a:prstGeom prst="rect">
              <a:avLst/>
            </a:prstGeom>
            <a:gradFill flip="none" rotWithShape="1">
              <a:gsLst>
                <a:gs pos="0">
                  <a:schemeClr val="accent1">
                    <a:lumMod val="40000"/>
                    <a:lumOff val="60000"/>
                  </a:schemeClr>
                </a:gs>
                <a:gs pos="15000">
                  <a:schemeClr val="accent1"/>
                </a:gs>
                <a:gs pos="50000">
                  <a:schemeClr val="accent1"/>
                </a:gs>
                <a:gs pos="85000">
                  <a:schemeClr val="accent1">
                    <a:lumMod val="60000"/>
                    <a:lumOff val="40000"/>
                  </a:schemeClr>
                </a:gs>
                <a:gs pos="100000">
                  <a:schemeClr val="accent1">
                    <a:lumMod val="20000"/>
                    <a:lumOff val="80000"/>
                  </a:schemeClr>
                </a:gs>
              </a:gsLst>
              <a:lin ang="16200000" scaled="1"/>
              <a:tileRect/>
            </a:gradFill>
            <a:effectLst>
              <a:outerShdw blurRad="50800" dist="38100" dir="2700000" algn="tl" rotWithShape="0">
                <a:prstClr val="black">
                  <a:alpha val="40000"/>
                </a:prstClr>
              </a:outerShdw>
              <a:reflection blurRad="6350" stA="50000" endA="300" endPos="38500" dist="50800" dir="5400000" sy="-100000" algn="bl" rotWithShape="0"/>
            </a:effectLst>
            <a:scene3d>
              <a:camera prst="orthographicFront">
                <a:rot lat="0" lon="0" rev="0"/>
              </a:camera>
              <a:lightRig rig="brightRoom" dir="t"/>
            </a:scene3d>
            <a:sp3d prstMaterial="dkEdge">
              <a:bevelT w="50800" h="50800"/>
              <a:contourClr>
                <a:srgbClr val="000000"/>
              </a:contourClr>
            </a:sp3d>
          </p:spPr>
          <p:style>
            <a:lnRef idx="0">
              <a:schemeClr val="accent3"/>
            </a:lnRef>
            <a:fillRef idx="3">
              <a:schemeClr val="accent3"/>
            </a:fillRef>
            <a:effectRef idx="3">
              <a:schemeClr val="accent3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defRPr/>
              </a:pPr>
              <a:endParaRPr lang="en-US" altLang="en-US" dirty="0" smtClean="0">
                <a:latin typeface="Arial" pitchFamily="34" charset="0"/>
                <a:cs typeface="Arial" pitchFamily="34" charset="0"/>
              </a:endParaRPr>
            </a:p>
          </p:txBody>
        </p: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TG_TextBox 26" hidden="1"/>
          <p:cNvSpPr txBox="1"/>
          <p:nvPr/>
        </p:nvSpPr>
        <p:spPr>
          <a:xfrm>
            <a:off x="6908832" y="6581001"/>
            <a:ext cx="2235168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1200" smtClean="0">
                <a:solidFill>
                  <a:schemeClr val="bg2"/>
                </a:solidFill>
              </a:rPr>
              <a:t>Thêm tiêu đề</a:t>
            </a:r>
            <a:endParaRPr lang="en-US" sz="1200" dirty="0">
              <a:solidFill>
                <a:schemeClr val="bg2"/>
              </a:solidFill>
            </a:endParaRPr>
          </a:p>
        </p:txBody>
      </p:sp>
      <p:sp>
        <p:nvSpPr>
          <p:cNvPr id="44" name="TextBox 43"/>
          <p:cNvSpPr txBox="1"/>
          <p:nvPr/>
        </p:nvSpPr>
        <p:spPr>
          <a:xfrm>
            <a:off x="1487487" y="1371600"/>
            <a:ext cx="62484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 smtClean="0">
                <a:latin typeface="+mn-lt"/>
              </a:rPr>
              <a:t>This design used “Theme Color” which is changed according to the theme to be used.</a:t>
            </a:r>
            <a:endParaRPr lang="en-US" dirty="0">
              <a:latin typeface="+mn-lt"/>
            </a:endParaRPr>
          </a:p>
        </p:txBody>
      </p:sp>
      <p:sp>
        <p:nvSpPr>
          <p:cNvPr id="43" name="Rounded Rectangle 42"/>
          <p:cNvSpPr/>
          <p:nvPr/>
        </p:nvSpPr>
        <p:spPr bwMode="gray">
          <a:xfrm>
            <a:off x="1482702" y="2302858"/>
            <a:ext cx="6237068" cy="1009951"/>
          </a:xfrm>
          <a:prstGeom prst="roundRect">
            <a:avLst/>
          </a:prstGeom>
          <a:gradFill flip="none" rotWithShape="1">
            <a:gsLst>
              <a:gs pos="0">
                <a:schemeClr val="accent2">
                  <a:lumMod val="20000"/>
                  <a:lumOff val="80000"/>
                </a:schemeClr>
              </a:gs>
              <a:gs pos="100000">
                <a:srgbClr val="FFFFFF"/>
              </a:gs>
            </a:gsLst>
            <a:lin ang="16200000" scaled="1"/>
            <a:tileRect/>
          </a:gradFill>
          <a:ln>
            <a:solidFill>
              <a:schemeClr val="accent2"/>
            </a:solidFill>
          </a:ln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600" b="1" smtClean="0">
                <a:solidFill>
                  <a:schemeClr val="accent2">
                    <a:lumMod val="50000"/>
                  </a:schemeClr>
                </a:solidFill>
                <a:cs typeface="Arial" pitchFamily="34" charset="0"/>
              </a:rPr>
              <a:t>Thêm nội dung bằng văn bản của bạn tại đây.</a:t>
            </a:r>
            <a:endParaRPr lang="en-US" sz="1600" dirty="0">
              <a:solidFill>
                <a:schemeClr val="accent2">
                  <a:lumMod val="50000"/>
                </a:schemeClr>
              </a:solidFill>
            </a:endParaRPr>
          </a:p>
        </p:txBody>
      </p:sp>
      <p:sp>
        <p:nvSpPr>
          <p:cNvPr id="45" name="Rounded Rectangle 44"/>
          <p:cNvSpPr/>
          <p:nvPr/>
        </p:nvSpPr>
        <p:spPr bwMode="gray">
          <a:xfrm>
            <a:off x="2497342" y="2127151"/>
            <a:ext cx="4302868" cy="330145"/>
          </a:xfrm>
          <a:prstGeom prst="roundRect">
            <a:avLst>
              <a:gd name="adj" fmla="val 50000"/>
            </a:avLst>
          </a:prstGeom>
          <a:ln/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000" b="1" smtClean="0">
                <a:cs typeface="Arial" pitchFamily="34" charset="0"/>
              </a:rPr>
              <a:t>Thêm văn bản </a:t>
            </a:r>
            <a:endParaRPr lang="en-US" sz="2000" b="1" dirty="0">
              <a:cs typeface="Arial" pitchFamily="34" charset="0"/>
            </a:endParaRPr>
          </a:p>
        </p:txBody>
      </p:sp>
      <p:sp>
        <p:nvSpPr>
          <p:cNvPr id="46" name="Rounded Rectangle 45"/>
          <p:cNvSpPr/>
          <p:nvPr/>
        </p:nvSpPr>
        <p:spPr bwMode="gray">
          <a:xfrm>
            <a:off x="1482702" y="3635777"/>
            <a:ext cx="6237068" cy="1009951"/>
          </a:xfrm>
          <a:prstGeom prst="roundRect">
            <a:avLst/>
          </a:prstGeom>
          <a:gradFill flip="none" rotWithShape="1">
            <a:gsLst>
              <a:gs pos="0">
                <a:schemeClr val="accent3">
                  <a:lumMod val="20000"/>
                  <a:lumOff val="80000"/>
                </a:schemeClr>
              </a:gs>
              <a:gs pos="100000">
                <a:srgbClr val="FFFFFF"/>
              </a:gs>
            </a:gsLst>
            <a:lin ang="16200000" scaled="1"/>
            <a:tileRect/>
          </a:gradFill>
          <a:ln>
            <a:solidFill>
              <a:schemeClr val="accent3"/>
            </a:solidFill>
          </a:ln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600" b="1" smtClean="0">
                <a:solidFill>
                  <a:schemeClr val="accent3">
                    <a:lumMod val="50000"/>
                  </a:schemeClr>
                </a:solidFill>
                <a:cs typeface="Arial" pitchFamily="34" charset="0"/>
              </a:rPr>
              <a:t>Thêm nội dung bằng văn bản của bạn tại đây.</a:t>
            </a:r>
            <a:endParaRPr lang="en-US" sz="1600" dirty="0">
              <a:solidFill>
                <a:schemeClr val="accent3">
                  <a:lumMod val="50000"/>
                </a:schemeClr>
              </a:solidFill>
            </a:endParaRPr>
          </a:p>
        </p:txBody>
      </p:sp>
      <p:sp>
        <p:nvSpPr>
          <p:cNvPr id="47" name="Rounded Rectangle 46"/>
          <p:cNvSpPr/>
          <p:nvPr/>
        </p:nvSpPr>
        <p:spPr bwMode="gray">
          <a:xfrm>
            <a:off x="2497342" y="3460070"/>
            <a:ext cx="4302868" cy="330145"/>
          </a:xfrm>
          <a:prstGeom prst="roundRect">
            <a:avLst>
              <a:gd name="adj" fmla="val 50000"/>
            </a:avLst>
          </a:prstGeom>
          <a:ln/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000" b="1" smtClean="0">
                <a:cs typeface="Arial" pitchFamily="34" charset="0"/>
              </a:rPr>
              <a:t>Thêm văn bản </a:t>
            </a:r>
            <a:endParaRPr lang="en-US" sz="2000" b="1" dirty="0">
              <a:cs typeface="Arial" pitchFamily="34" charset="0"/>
            </a:endParaRPr>
          </a:p>
        </p:txBody>
      </p:sp>
      <p:sp>
        <p:nvSpPr>
          <p:cNvPr id="48" name="Rounded Rectangle 47"/>
          <p:cNvSpPr/>
          <p:nvPr/>
        </p:nvSpPr>
        <p:spPr bwMode="gray">
          <a:xfrm>
            <a:off x="1503604" y="4970380"/>
            <a:ext cx="6237068" cy="1009951"/>
          </a:xfrm>
          <a:prstGeom prst="roundRect">
            <a:avLst/>
          </a:prstGeom>
          <a:gradFill flip="none" rotWithShape="1">
            <a:gsLst>
              <a:gs pos="0">
                <a:schemeClr val="accent4">
                  <a:lumMod val="20000"/>
                  <a:lumOff val="80000"/>
                </a:schemeClr>
              </a:gs>
              <a:gs pos="100000">
                <a:srgbClr val="FFFFFF"/>
              </a:gs>
            </a:gsLst>
            <a:lin ang="16200000" scaled="1"/>
            <a:tileRect/>
          </a:gradFill>
          <a:ln>
            <a:solidFill>
              <a:schemeClr val="accent4"/>
            </a:solidFill>
          </a:ln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600" b="1" smtClean="0">
                <a:solidFill>
                  <a:schemeClr val="accent4">
                    <a:lumMod val="50000"/>
                  </a:schemeClr>
                </a:solidFill>
                <a:cs typeface="Arial" pitchFamily="34" charset="0"/>
              </a:rPr>
              <a:t>Thêm nội dung bằng văn bản của bạn tại đây.</a:t>
            </a:r>
            <a:endParaRPr lang="en-US" sz="1600" dirty="0">
              <a:solidFill>
                <a:schemeClr val="accent4">
                  <a:lumMod val="50000"/>
                </a:schemeClr>
              </a:solidFill>
            </a:endParaRPr>
          </a:p>
        </p:txBody>
      </p:sp>
      <p:sp>
        <p:nvSpPr>
          <p:cNvPr id="49" name="Rounded Rectangle 48"/>
          <p:cNvSpPr/>
          <p:nvPr/>
        </p:nvSpPr>
        <p:spPr bwMode="gray">
          <a:xfrm>
            <a:off x="2518243" y="4794673"/>
            <a:ext cx="4302868" cy="330145"/>
          </a:xfrm>
          <a:prstGeom prst="roundRect">
            <a:avLst>
              <a:gd name="adj" fmla="val 50000"/>
            </a:avLst>
          </a:prstGeom>
          <a:ln/>
        </p:spPr>
        <p:style>
          <a:lnRef idx="1">
            <a:schemeClr val="accent4"/>
          </a:lnRef>
          <a:fillRef idx="3">
            <a:schemeClr val="accent4"/>
          </a:fillRef>
          <a:effectRef idx="2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000" b="1" smtClean="0">
                <a:cs typeface="Arial" pitchFamily="34" charset="0"/>
              </a:rPr>
              <a:t>Thêm văn bản </a:t>
            </a:r>
            <a:endParaRPr lang="en-US" sz="2000" b="1" dirty="0">
              <a:cs typeface="Arial" pitchFamily="34" charset="0"/>
            </a:endParaRPr>
          </a:p>
        </p:txBody>
      </p:sp>
      <p:sp>
        <p:nvSpPr>
          <p:cNvPr id="11" name="Title 10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vi-VN" smtClean="0"/>
              <a:t>Thêm văn bản 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Title 2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Thêm tiêu đề</a:t>
            </a:r>
            <a:endParaRPr lang="en-US" dirty="0"/>
          </a:p>
        </p:txBody>
      </p:sp>
      <p:sp>
        <p:nvSpPr>
          <p:cNvPr id="20" name="Rectangle 19"/>
          <p:cNvSpPr/>
          <p:nvPr/>
        </p:nvSpPr>
        <p:spPr>
          <a:xfrm>
            <a:off x="990600" y="1671935"/>
            <a:ext cx="4191000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400" b="1" kern="10" smtClean="0">
                <a:latin typeface="+mn-lt"/>
              </a:rPr>
              <a:t>Thêm văn bản </a:t>
            </a:r>
            <a:endParaRPr lang="en-US" sz="2400" b="1" kern="10" dirty="0">
              <a:latin typeface="+mn-lt"/>
            </a:endParaRPr>
          </a:p>
        </p:txBody>
      </p:sp>
      <p:sp>
        <p:nvSpPr>
          <p:cNvPr id="28" name="Flowchart: Extract 27"/>
          <p:cNvSpPr/>
          <p:nvPr/>
        </p:nvSpPr>
        <p:spPr bwMode="gray">
          <a:xfrm rot="5400000">
            <a:off x="914287" y="1814607"/>
            <a:ext cx="182880" cy="182880"/>
          </a:xfrm>
          <a:prstGeom prst="flowChartExtract">
            <a:avLst/>
          </a:prstGeom>
          <a:ln>
            <a:headEnd/>
            <a:tailEnd/>
          </a:ln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/>
          <a:lstStyle/>
          <a:p>
            <a:endParaRPr lang="vi-VN"/>
          </a:p>
        </p:txBody>
      </p:sp>
      <p:sp>
        <p:nvSpPr>
          <p:cNvPr id="29" name="Rectangle 28"/>
          <p:cNvSpPr/>
          <p:nvPr/>
        </p:nvSpPr>
        <p:spPr>
          <a:xfrm>
            <a:off x="2388723" y="6081050"/>
            <a:ext cx="3264154" cy="646331"/>
          </a:xfrm>
          <a:prstGeom prst="rect">
            <a:avLst/>
          </a:prstGeom>
          <a:effectLst/>
        </p:spPr>
        <p:txBody>
          <a:bodyPr wrap="square">
            <a:spAutoFit/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i="0" u="none" strike="noStrike" kern="0" normalizeH="0" baseline="0" noProof="0" smtClean="0">
                <a:solidFill>
                  <a:schemeClr val="accent1">
                    <a:lumMod val="75000"/>
                  </a:schemeClr>
                </a:solidFill>
                <a:uLnTx/>
                <a:uFillTx/>
                <a:latin typeface="+mn-lt"/>
                <a:cs typeface="Arial" pitchFamily="34" charset="0"/>
              </a:rPr>
              <a:t>Thêm nội dung bằng văn bản của bạn tại đây.</a:t>
            </a:r>
            <a:endParaRPr kumimoji="0" lang="en-US" i="0" u="none" strike="noStrike" kern="0" normalizeH="0" baseline="0" noProof="0" dirty="0" smtClean="0">
              <a:solidFill>
                <a:schemeClr val="accent1">
                  <a:lumMod val="75000"/>
                </a:schemeClr>
              </a:solidFill>
              <a:uLnTx/>
              <a:uFillTx/>
              <a:latin typeface="+mn-lt"/>
            </a:endParaRPr>
          </a:p>
        </p:txBody>
      </p:sp>
      <p:sp>
        <p:nvSpPr>
          <p:cNvPr id="30" name="Rectangle 29"/>
          <p:cNvSpPr/>
          <p:nvPr/>
        </p:nvSpPr>
        <p:spPr>
          <a:xfrm>
            <a:off x="3008734" y="2057400"/>
            <a:ext cx="3728530" cy="707886"/>
          </a:xfrm>
          <a:prstGeom prst="rect">
            <a:avLst/>
          </a:prstGeom>
          <a:effectLst/>
        </p:spPr>
        <p:txBody>
          <a:bodyPr wrap="square">
            <a:spAutoFit/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i="0" u="none" strike="noStrike" kern="0" normalizeH="0" baseline="0" noProof="0" smtClean="0">
                <a:solidFill>
                  <a:schemeClr val="accent4">
                    <a:lumMod val="75000"/>
                  </a:schemeClr>
                </a:solidFill>
                <a:uLnTx/>
                <a:uFillTx/>
                <a:latin typeface="+mn-lt"/>
                <a:cs typeface="Arial" pitchFamily="34" charset="0"/>
              </a:rPr>
              <a:t>Thêm nội dung bằng văn bản của bạn tại đây.</a:t>
            </a:r>
            <a:endParaRPr kumimoji="0" lang="en-US" sz="2000" i="0" u="none" strike="noStrike" kern="0" normalizeH="0" baseline="0" noProof="0" dirty="0" smtClean="0">
              <a:solidFill>
                <a:schemeClr val="accent4">
                  <a:lumMod val="75000"/>
                </a:schemeClr>
              </a:solidFill>
              <a:uLnTx/>
              <a:uFillTx/>
              <a:latin typeface="+mn-lt"/>
            </a:endParaRPr>
          </a:p>
        </p:txBody>
      </p:sp>
      <p:sp>
        <p:nvSpPr>
          <p:cNvPr id="32" name=" 3"/>
          <p:cNvSpPr/>
          <p:nvPr/>
        </p:nvSpPr>
        <p:spPr>
          <a:xfrm rot="5400000" flipH="1" flipV="1">
            <a:off x="4950397" y="2056559"/>
            <a:ext cx="2824536" cy="4114868"/>
          </a:xfrm>
          <a:prstGeom prst="bentArrow">
            <a:avLst>
              <a:gd name="adj1" fmla="val 20625"/>
              <a:gd name="adj2" fmla="val 20853"/>
              <a:gd name="adj3" fmla="val 26577"/>
              <a:gd name="adj4" fmla="val 30923"/>
            </a:avLst>
          </a:prstGeom>
          <a:gradFill flip="none" rotWithShape="1">
            <a:gsLst>
              <a:gs pos="15000">
                <a:schemeClr val="accent4">
                  <a:lumMod val="50000"/>
                  <a:alpha val="0"/>
                </a:schemeClr>
              </a:gs>
              <a:gs pos="48000">
                <a:schemeClr val="accent4"/>
              </a:gs>
              <a:gs pos="90000">
                <a:srgbClr val="FFFFFF"/>
              </a:gs>
            </a:gsLst>
            <a:lin ang="18900000" scaled="1"/>
            <a:tileRect/>
          </a:gra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400000"/>
            </a:lightRig>
          </a:scene3d>
          <a:sp3d>
            <a:bevelT h="25400"/>
          </a:sp3d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/>
          <a:lstStyle/>
          <a:p>
            <a:endParaRPr lang="vi-VN"/>
          </a:p>
        </p:txBody>
      </p:sp>
      <p:sp>
        <p:nvSpPr>
          <p:cNvPr id="33" name=" 3"/>
          <p:cNvSpPr/>
          <p:nvPr/>
        </p:nvSpPr>
        <p:spPr>
          <a:xfrm rot="5400000">
            <a:off x="1236861" y="2774630"/>
            <a:ext cx="2728831" cy="3907160"/>
          </a:xfrm>
          <a:prstGeom prst="bentArrow">
            <a:avLst>
              <a:gd name="adj1" fmla="val 20898"/>
              <a:gd name="adj2" fmla="val 19423"/>
              <a:gd name="adj3" fmla="val 24749"/>
              <a:gd name="adj4" fmla="val 30232"/>
            </a:avLst>
          </a:prstGeom>
          <a:gradFill flip="none" rotWithShape="1">
            <a:gsLst>
              <a:gs pos="15000">
                <a:schemeClr val="accent1">
                  <a:lumMod val="50000"/>
                  <a:alpha val="0"/>
                </a:schemeClr>
              </a:gs>
              <a:gs pos="45000">
                <a:schemeClr val="accent1"/>
              </a:gs>
              <a:gs pos="82000">
                <a:srgbClr val="FFFFFF"/>
              </a:gs>
            </a:gsLst>
            <a:lin ang="18900000" scaled="1"/>
            <a:tileRect/>
          </a:gra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400000"/>
            </a:lightRig>
          </a:scene3d>
          <a:sp3d>
            <a:bevelT h="25400"/>
          </a:sp3d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/>
          <a:lstStyle/>
          <a:p>
            <a:endParaRPr lang="vi-VN"/>
          </a:p>
        </p:txBody>
      </p:sp>
      <p:sp>
        <p:nvSpPr>
          <p:cNvPr id="35" name="Rectangle 34"/>
          <p:cNvSpPr/>
          <p:nvPr/>
        </p:nvSpPr>
        <p:spPr>
          <a:xfrm>
            <a:off x="5947095" y="5025603"/>
            <a:ext cx="1711002" cy="412631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brightRoom" dir="t"/>
            </a:scene3d>
            <a:sp3d prstMaterial="plastic">
              <a:contourClr>
                <a:schemeClr val="accent1">
                  <a:tint val="100000"/>
                  <a:shade val="100000"/>
                  <a:hueMod val="100000"/>
                  <a:satMod val="100000"/>
                </a:schemeClr>
              </a:contourClr>
            </a:sp3d>
          </a:bodyPr>
          <a:lstStyle/>
          <a:p>
            <a:pPr lvl="0" algn="r">
              <a:defRPr/>
            </a:pPr>
            <a:r>
              <a:rPr lang="en-US" altLang="en-US" sz="2000" b="1" smtClean="0">
                <a:ln/>
                <a:latin typeface="+mn-lt"/>
                <a:cs typeface="Arial" pitchFamily="34" charset="0"/>
              </a:rPr>
              <a:t>Thêm chữ </a:t>
            </a:r>
            <a:endParaRPr lang="en-US" altLang="en-US" sz="2000" b="1" dirty="0" smtClean="0">
              <a:ln/>
              <a:latin typeface="+mn-lt"/>
              <a:cs typeface="Arial" pitchFamily="34" charset="0"/>
            </a:endParaRPr>
          </a:p>
        </p:txBody>
      </p:sp>
      <p:sp>
        <p:nvSpPr>
          <p:cNvPr id="36" name="Rectangle 35"/>
          <p:cNvSpPr/>
          <p:nvPr/>
        </p:nvSpPr>
        <p:spPr>
          <a:xfrm>
            <a:off x="1257297" y="3426740"/>
            <a:ext cx="1670446" cy="412631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brightRoom" dir="t"/>
            </a:scene3d>
            <a:sp3d prstMaterial="plastic">
              <a:contourClr>
                <a:schemeClr val="accent1">
                  <a:tint val="100000"/>
                  <a:shade val="100000"/>
                  <a:hueMod val="100000"/>
                  <a:satMod val="100000"/>
                </a:schemeClr>
              </a:contourClr>
            </a:sp3d>
          </a:bodyPr>
          <a:lstStyle/>
          <a:p>
            <a:pPr lvl="0">
              <a:defRPr/>
            </a:pPr>
            <a:r>
              <a:rPr lang="en-US" altLang="en-US" sz="2000" b="1" smtClean="0">
                <a:ln/>
                <a:latin typeface="+mn-lt"/>
                <a:cs typeface="Arial" pitchFamily="34" charset="0"/>
              </a:rPr>
              <a:t>Thêm chữ </a:t>
            </a:r>
            <a:endParaRPr lang="en-US" altLang="en-US" sz="2000" b="1" dirty="0" smtClean="0">
              <a:ln/>
              <a:latin typeface="+mn-lt"/>
              <a:cs typeface="Arial" pitchFamily="34" charset="0"/>
            </a:endParaRPr>
          </a:p>
        </p:txBody>
      </p:sp>
      <p:sp>
        <p:nvSpPr>
          <p:cNvPr id="37" name="Rounded Rectangle 36"/>
          <p:cNvSpPr/>
          <p:nvPr/>
        </p:nvSpPr>
        <p:spPr bwMode="gray">
          <a:xfrm>
            <a:off x="841571" y="4693527"/>
            <a:ext cx="2615184" cy="726773"/>
          </a:xfrm>
          <a:prstGeom prst="roundRect">
            <a:avLst>
              <a:gd name="adj" fmla="val 50000"/>
            </a:avLst>
          </a:prstGeom>
          <a:ln w="28575">
            <a:solidFill>
              <a:schemeClr val="accent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lIns="0" rIns="0" rtlCol="0" anchor="ctr"/>
          <a:lstStyle/>
          <a:p>
            <a:pPr algn="ctr">
              <a:buClr>
                <a:schemeClr val="accent1"/>
              </a:buClr>
              <a:buSzPct val="100000"/>
              <a:buFont typeface="Arial" pitchFamily="34" charset="0"/>
              <a:buChar char="•"/>
            </a:pPr>
            <a:r>
              <a:rPr lang="en-US" sz="1400" smtClean="0">
                <a:solidFill>
                  <a:srgbClr val="000000"/>
                </a:solidFill>
              </a:rPr>
              <a:t>Thêm văn bản </a:t>
            </a:r>
            <a:endParaRPr lang="en-US" sz="1400" dirty="0">
              <a:solidFill>
                <a:srgbClr val="000000"/>
              </a:solidFill>
            </a:endParaRPr>
          </a:p>
        </p:txBody>
      </p:sp>
      <p:cxnSp>
        <p:nvCxnSpPr>
          <p:cNvPr id="38" name="Straight Connector 37"/>
          <p:cNvCxnSpPr>
            <a:stCxn id="37" idx="3"/>
            <a:endCxn id="41" idx="2"/>
          </p:cNvCxnSpPr>
          <p:nvPr/>
        </p:nvCxnSpPr>
        <p:spPr bwMode="gray">
          <a:xfrm flipV="1">
            <a:off x="3456755" y="5054811"/>
            <a:ext cx="299467" cy="2103"/>
          </a:xfrm>
          <a:prstGeom prst="line">
            <a:avLst/>
          </a:prstGeom>
          <a:ln w="1905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9" name="Rounded Rectangle 38"/>
          <p:cNvSpPr/>
          <p:nvPr/>
        </p:nvSpPr>
        <p:spPr bwMode="gray">
          <a:xfrm>
            <a:off x="5572615" y="3411732"/>
            <a:ext cx="2618882" cy="699854"/>
          </a:xfrm>
          <a:prstGeom prst="roundRect">
            <a:avLst>
              <a:gd name="adj" fmla="val 50000"/>
            </a:avLst>
          </a:prstGeom>
          <a:ln w="28575">
            <a:solidFill>
              <a:schemeClr val="accent4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lIns="0" rIns="0" rtlCol="0" anchor="ctr"/>
          <a:lstStyle/>
          <a:p>
            <a:pPr algn="ctr">
              <a:buClr>
                <a:schemeClr val="accent4"/>
              </a:buClr>
              <a:buSzPct val="100000"/>
              <a:buFont typeface="Arial" pitchFamily="34" charset="0"/>
              <a:buChar char="•"/>
            </a:pPr>
            <a:r>
              <a:rPr lang="en-US" sz="1400" smtClean="0">
                <a:solidFill>
                  <a:srgbClr val="000000"/>
                </a:solidFill>
              </a:rPr>
              <a:t>Thêm văn bản </a:t>
            </a:r>
            <a:endParaRPr lang="en-US" sz="1400" dirty="0">
              <a:solidFill>
                <a:srgbClr val="000000"/>
              </a:solidFill>
            </a:endParaRPr>
          </a:p>
        </p:txBody>
      </p:sp>
      <p:cxnSp>
        <p:nvCxnSpPr>
          <p:cNvPr id="40" name="Straight Connector 39"/>
          <p:cNvCxnSpPr>
            <a:stCxn id="39" idx="1"/>
            <a:endCxn id="42" idx="6"/>
          </p:cNvCxnSpPr>
          <p:nvPr/>
        </p:nvCxnSpPr>
        <p:spPr bwMode="gray">
          <a:xfrm rot="10800000" flipV="1">
            <a:off x="5132067" y="3761658"/>
            <a:ext cx="440548" cy="82"/>
          </a:xfrm>
          <a:prstGeom prst="line">
            <a:avLst/>
          </a:prstGeom>
          <a:ln w="19050">
            <a:solidFill>
              <a:schemeClr val="accent4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1" name="Oval 40"/>
          <p:cNvSpPr/>
          <p:nvPr/>
        </p:nvSpPr>
        <p:spPr bwMode="gray">
          <a:xfrm>
            <a:off x="3756222" y="4795482"/>
            <a:ext cx="502920" cy="518658"/>
          </a:xfrm>
          <a:prstGeom prst="ellipse">
            <a:avLst/>
          </a:prstGeom>
          <a:gradFill flip="none" rotWithShape="1">
            <a:gsLst>
              <a:gs pos="0">
                <a:schemeClr val="accent1">
                  <a:lumMod val="20000"/>
                  <a:lumOff val="80000"/>
                </a:schemeClr>
              </a:gs>
              <a:gs pos="50000">
                <a:schemeClr val="accent1"/>
              </a:gs>
              <a:gs pos="100000">
                <a:schemeClr val="accent1">
                  <a:lumMod val="50000"/>
                </a:schemeClr>
              </a:gs>
            </a:gsLst>
            <a:path path="circle">
              <a:fillToRect l="50000" t="50000" r="50000" b="50000"/>
            </a:path>
            <a:tileRect/>
          </a:gradFill>
          <a:effectLst>
            <a:outerShdw blurRad="50800" dist="38100" dir="5400000" algn="br" rotWithShape="0">
              <a:srgbClr val="000000">
                <a:alpha val="35000"/>
              </a:srgbClr>
            </a:outerShdw>
            <a:reflection blurRad="6350" stA="50000" endA="300" endPos="38500" dist="50800" dir="5400000" sy="-100000" algn="bl" rotWithShape="0"/>
          </a:effectLst>
          <a:scene3d>
            <a:camera prst="orthographicFront">
              <a:rot lat="0" lon="0" rev="0"/>
            </a:camera>
            <a:lightRig rig="glow" dir="l">
              <a:rot lat="0" lon="0" rev="4200000"/>
            </a:lightRig>
          </a:scene3d>
          <a:sp3d prstMaterial="metal">
            <a:bevelT w="215900" h="190500"/>
            <a:contourClr>
              <a:schemeClr val="tx1"/>
            </a:contourClr>
          </a:sp3d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+mn-lt"/>
                <a:cs typeface="Arial" pitchFamily="34" charset="0"/>
              </a:rPr>
              <a:t>A</a:t>
            </a:r>
            <a:endParaRPr lang="en-US" sz="320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+mn-lt"/>
              <a:cs typeface="Arial" pitchFamily="34" charset="0"/>
            </a:endParaRPr>
          </a:p>
        </p:txBody>
      </p:sp>
      <p:sp>
        <p:nvSpPr>
          <p:cNvPr id="42" name="Oval 41"/>
          <p:cNvSpPr/>
          <p:nvPr/>
        </p:nvSpPr>
        <p:spPr bwMode="gray">
          <a:xfrm>
            <a:off x="4629147" y="3502412"/>
            <a:ext cx="502920" cy="518658"/>
          </a:xfrm>
          <a:prstGeom prst="ellipse">
            <a:avLst/>
          </a:prstGeom>
          <a:gradFill flip="none" rotWithShape="1">
            <a:gsLst>
              <a:gs pos="0">
                <a:schemeClr val="accent4">
                  <a:lumMod val="20000"/>
                  <a:lumOff val="80000"/>
                </a:schemeClr>
              </a:gs>
              <a:gs pos="50000">
                <a:schemeClr val="accent4"/>
              </a:gs>
              <a:gs pos="100000">
                <a:schemeClr val="accent4">
                  <a:lumMod val="50000"/>
                </a:schemeClr>
              </a:gs>
            </a:gsLst>
            <a:path path="circle">
              <a:fillToRect l="50000" t="50000" r="50000" b="50000"/>
            </a:path>
            <a:tileRect/>
          </a:gradFill>
          <a:effectLst>
            <a:outerShdw blurRad="50800" dist="38100" dir="5400000" algn="br" rotWithShape="0">
              <a:srgbClr val="000000">
                <a:alpha val="35000"/>
              </a:srgbClr>
            </a:outerShdw>
            <a:reflection blurRad="6350" stA="50000" endA="300" endPos="38500" dist="50800" dir="5400000" sy="-100000" algn="bl" rotWithShape="0"/>
          </a:effectLst>
          <a:scene3d>
            <a:camera prst="orthographicFront">
              <a:rot lat="0" lon="0" rev="0"/>
            </a:camera>
            <a:lightRig rig="glow" dir="l">
              <a:rot lat="0" lon="0" rev="4200000"/>
            </a:lightRig>
          </a:scene3d>
          <a:sp3d prstMaterial="metal">
            <a:bevelT w="215900" h="190500"/>
            <a:contourClr>
              <a:schemeClr val="tx1"/>
            </a:contourClr>
          </a:sp3d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+mn-lt"/>
                <a:cs typeface="Arial" pitchFamily="34" charset="0"/>
              </a:rPr>
              <a:t>B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Freeform 22"/>
          <p:cNvSpPr/>
          <p:nvPr/>
        </p:nvSpPr>
        <p:spPr bwMode="gray">
          <a:xfrm>
            <a:off x="1" y="228600"/>
            <a:ext cx="7543800" cy="4368129"/>
          </a:xfrm>
          <a:custGeom>
            <a:avLst/>
            <a:gdLst>
              <a:gd name="connsiteX0" fmla="*/ 6060332 w 7645940"/>
              <a:gd name="connsiteY0" fmla="*/ 0 h 4494179"/>
              <a:gd name="connsiteX1" fmla="*/ 6352162 w 7645940"/>
              <a:gd name="connsiteY1" fmla="*/ 0 h 4494179"/>
              <a:gd name="connsiteX2" fmla="*/ 7645940 w 7645940"/>
              <a:gd name="connsiteY2" fmla="*/ 1196502 h 4494179"/>
              <a:gd name="connsiteX3" fmla="*/ 5719864 w 7645940"/>
              <a:gd name="connsiteY3" fmla="*/ 3404681 h 4494179"/>
              <a:gd name="connsiteX4" fmla="*/ 0 w 7645940"/>
              <a:gd name="connsiteY4" fmla="*/ 4494179 h 4494179"/>
              <a:gd name="connsiteX5" fmla="*/ 9728 w 7645940"/>
              <a:gd name="connsiteY5" fmla="*/ 3988340 h 4494179"/>
              <a:gd name="connsiteX6" fmla="*/ 5671226 w 7645940"/>
              <a:gd name="connsiteY6" fmla="*/ 3035030 h 4494179"/>
              <a:gd name="connsiteX7" fmla="*/ 7266562 w 7645940"/>
              <a:gd name="connsiteY7" fmla="*/ 1206230 h 4494179"/>
              <a:gd name="connsiteX8" fmla="*/ 6060332 w 7645940"/>
              <a:gd name="connsiteY8" fmla="*/ 0 h 4494179"/>
              <a:gd name="connsiteX0" fmla="*/ 6060332 w 7751323"/>
              <a:gd name="connsiteY0" fmla="*/ 0 h 4494179"/>
              <a:gd name="connsiteX1" fmla="*/ 6352162 w 7751323"/>
              <a:gd name="connsiteY1" fmla="*/ 0 h 4494179"/>
              <a:gd name="connsiteX2" fmla="*/ 7645940 w 7751323"/>
              <a:gd name="connsiteY2" fmla="*/ 1196502 h 4494179"/>
              <a:gd name="connsiteX3" fmla="*/ 5719864 w 7751323"/>
              <a:gd name="connsiteY3" fmla="*/ 3404681 h 4494179"/>
              <a:gd name="connsiteX4" fmla="*/ 0 w 7751323"/>
              <a:gd name="connsiteY4" fmla="*/ 4494179 h 4494179"/>
              <a:gd name="connsiteX5" fmla="*/ 9728 w 7751323"/>
              <a:gd name="connsiteY5" fmla="*/ 3988340 h 4494179"/>
              <a:gd name="connsiteX6" fmla="*/ 5671226 w 7751323"/>
              <a:gd name="connsiteY6" fmla="*/ 3035030 h 4494179"/>
              <a:gd name="connsiteX7" fmla="*/ 7266562 w 7751323"/>
              <a:gd name="connsiteY7" fmla="*/ 1206230 h 4494179"/>
              <a:gd name="connsiteX8" fmla="*/ 6060332 w 7751323"/>
              <a:gd name="connsiteY8" fmla="*/ 0 h 4494179"/>
              <a:gd name="connsiteX0" fmla="*/ 6060332 w 7751323"/>
              <a:gd name="connsiteY0" fmla="*/ 0 h 4494179"/>
              <a:gd name="connsiteX1" fmla="*/ 6352162 w 7751323"/>
              <a:gd name="connsiteY1" fmla="*/ 0 h 4494179"/>
              <a:gd name="connsiteX2" fmla="*/ 7645940 w 7751323"/>
              <a:gd name="connsiteY2" fmla="*/ 1196502 h 4494179"/>
              <a:gd name="connsiteX3" fmla="*/ 5719864 w 7751323"/>
              <a:gd name="connsiteY3" fmla="*/ 3404681 h 4494179"/>
              <a:gd name="connsiteX4" fmla="*/ 0 w 7751323"/>
              <a:gd name="connsiteY4" fmla="*/ 4494179 h 4494179"/>
              <a:gd name="connsiteX5" fmla="*/ 9728 w 7751323"/>
              <a:gd name="connsiteY5" fmla="*/ 3988340 h 4494179"/>
              <a:gd name="connsiteX6" fmla="*/ 5671226 w 7751323"/>
              <a:gd name="connsiteY6" fmla="*/ 3035030 h 4494179"/>
              <a:gd name="connsiteX7" fmla="*/ 7266562 w 7751323"/>
              <a:gd name="connsiteY7" fmla="*/ 1206230 h 4494179"/>
              <a:gd name="connsiteX8" fmla="*/ 6060332 w 7751323"/>
              <a:gd name="connsiteY8" fmla="*/ 0 h 4494179"/>
              <a:gd name="connsiteX0" fmla="*/ 6060332 w 7751323"/>
              <a:gd name="connsiteY0" fmla="*/ 0 h 4494179"/>
              <a:gd name="connsiteX1" fmla="*/ 6352162 w 7751323"/>
              <a:gd name="connsiteY1" fmla="*/ 0 h 4494179"/>
              <a:gd name="connsiteX2" fmla="*/ 7645940 w 7751323"/>
              <a:gd name="connsiteY2" fmla="*/ 1196502 h 4494179"/>
              <a:gd name="connsiteX3" fmla="*/ 5719864 w 7751323"/>
              <a:gd name="connsiteY3" fmla="*/ 3404681 h 4494179"/>
              <a:gd name="connsiteX4" fmla="*/ 0 w 7751323"/>
              <a:gd name="connsiteY4" fmla="*/ 4494179 h 4494179"/>
              <a:gd name="connsiteX5" fmla="*/ 9728 w 7751323"/>
              <a:gd name="connsiteY5" fmla="*/ 3988340 h 4494179"/>
              <a:gd name="connsiteX6" fmla="*/ 5671226 w 7751323"/>
              <a:gd name="connsiteY6" fmla="*/ 3035030 h 4494179"/>
              <a:gd name="connsiteX7" fmla="*/ 7266562 w 7751323"/>
              <a:gd name="connsiteY7" fmla="*/ 1206230 h 4494179"/>
              <a:gd name="connsiteX8" fmla="*/ 6060332 w 7751323"/>
              <a:gd name="connsiteY8" fmla="*/ 0 h 4494179"/>
              <a:gd name="connsiteX0" fmla="*/ 6060332 w 7751323"/>
              <a:gd name="connsiteY0" fmla="*/ 0 h 4494179"/>
              <a:gd name="connsiteX1" fmla="*/ 6352162 w 7751323"/>
              <a:gd name="connsiteY1" fmla="*/ 0 h 4494179"/>
              <a:gd name="connsiteX2" fmla="*/ 7645940 w 7751323"/>
              <a:gd name="connsiteY2" fmla="*/ 1196502 h 4494179"/>
              <a:gd name="connsiteX3" fmla="*/ 5719864 w 7751323"/>
              <a:gd name="connsiteY3" fmla="*/ 3404681 h 4494179"/>
              <a:gd name="connsiteX4" fmla="*/ 0 w 7751323"/>
              <a:gd name="connsiteY4" fmla="*/ 4494179 h 4494179"/>
              <a:gd name="connsiteX5" fmla="*/ 9728 w 7751323"/>
              <a:gd name="connsiteY5" fmla="*/ 3988340 h 4494179"/>
              <a:gd name="connsiteX6" fmla="*/ 5671226 w 7751323"/>
              <a:gd name="connsiteY6" fmla="*/ 3035030 h 4494179"/>
              <a:gd name="connsiteX7" fmla="*/ 7266562 w 7751323"/>
              <a:gd name="connsiteY7" fmla="*/ 1206230 h 4494179"/>
              <a:gd name="connsiteX8" fmla="*/ 6060332 w 7751323"/>
              <a:gd name="connsiteY8" fmla="*/ 0 h 4494179"/>
              <a:gd name="connsiteX0" fmla="*/ 6060332 w 7751323"/>
              <a:gd name="connsiteY0" fmla="*/ 0 h 4494179"/>
              <a:gd name="connsiteX1" fmla="*/ 6352162 w 7751323"/>
              <a:gd name="connsiteY1" fmla="*/ 0 h 4494179"/>
              <a:gd name="connsiteX2" fmla="*/ 7645940 w 7751323"/>
              <a:gd name="connsiteY2" fmla="*/ 1196502 h 4494179"/>
              <a:gd name="connsiteX3" fmla="*/ 5719864 w 7751323"/>
              <a:gd name="connsiteY3" fmla="*/ 3404681 h 4494179"/>
              <a:gd name="connsiteX4" fmla="*/ 0 w 7751323"/>
              <a:gd name="connsiteY4" fmla="*/ 4494179 h 4494179"/>
              <a:gd name="connsiteX5" fmla="*/ 9728 w 7751323"/>
              <a:gd name="connsiteY5" fmla="*/ 3988340 h 4494179"/>
              <a:gd name="connsiteX6" fmla="*/ 5671226 w 7751323"/>
              <a:gd name="connsiteY6" fmla="*/ 3035030 h 4494179"/>
              <a:gd name="connsiteX7" fmla="*/ 7266562 w 7751323"/>
              <a:gd name="connsiteY7" fmla="*/ 1206230 h 4494179"/>
              <a:gd name="connsiteX8" fmla="*/ 6060332 w 7751323"/>
              <a:gd name="connsiteY8" fmla="*/ 0 h 4494179"/>
              <a:gd name="connsiteX0" fmla="*/ 6060332 w 7751323"/>
              <a:gd name="connsiteY0" fmla="*/ 0 h 4573507"/>
              <a:gd name="connsiteX1" fmla="*/ 6352162 w 7751323"/>
              <a:gd name="connsiteY1" fmla="*/ 0 h 4573507"/>
              <a:gd name="connsiteX2" fmla="*/ 7645940 w 7751323"/>
              <a:gd name="connsiteY2" fmla="*/ 1196502 h 4573507"/>
              <a:gd name="connsiteX3" fmla="*/ 5719864 w 7751323"/>
              <a:gd name="connsiteY3" fmla="*/ 3404681 h 4573507"/>
              <a:gd name="connsiteX4" fmla="*/ 0 w 7751323"/>
              <a:gd name="connsiteY4" fmla="*/ 4494179 h 4573507"/>
              <a:gd name="connsiteX5" fmla="*/ 9728 w 7751323"/>
              <a:gd name="connsiteY5" fmla="*/ 3988340 h 4573507"/>
              <a:gd name="connsiteX6" fmla="*/ 5671226 w 7751323"/>
              <a:gd name="connsiteY6" fmla="*/ 3035030 h 4573507"/>
              <a:gd name="connsiteX7" fmla="*/ 7266562 w 7751323"/>
              <a:gd name="connsiteY7" fmla="*/ 1206230 h 4573507"/>
              <a:gd name="connsiteX8" fmla="*/ 6060332 w 7751323"/>
              <a:gd name="connsiteY8" fmla="*/ 0 h 4573507"/>
              <a:gd name="connsiteX0" fmla="*/ 6060332 w 7740524"/>
              <a:gd name="connsiteY0" fmla="*/ 0 h 4573507"/>
              <a:gd name="connsiteX1" fmla="*/ 6352162 w 7740524"/>
              <a:gd name="connsiteY1" fmla="*/ 0 h 4573507"/>
              <a:gd name="connsiteX2" fmla="*/ 7645940 w 7740524"/>
              <a:gd name="connsiteY2" fmla="*/ 1196502 h 4573507"/>
              <a:gd name="connsiteX3" fmla="*/ 5719864 w 7740524"/>
              <a:gd name="connsiteY3" fmla="*/ 3404681 h 4573507"/>
              <a:gd name="connsiteX4" fmla="*/ 0 w 7740524"/>
              <a:gd name="connsiteY4" fmla="*/ 4494179 h 4573507"/>
              <a:gd name="connsiteX5" fmla="*/ 9728 w 7740524"/>
              <a:gd name="connsiteY5" fmla="*/ 3988340 h 4573507"/>
              <a:gd name="connsiteX6" fmla="*/ 5671226 w 7740524"/>
              <a:gd name="connsiteY6" fmla="*/ 3035030 h 4573507"/>
              <a:gd name="connsiteX7" fmla="*/ 7266562 w 7740524"/>
              <a:gd name="connsiteY7" fmla="*/ 1206230 h 4573507"/>
              <a:gd name="connsiteX8" fmla="*/ 6060332 w 7740524"/>
              <a:gd name="connsiteY8" fmla="*/ 0 h 4573507"/>
              <a:gd name="connsiteX0" fmla="*/ 6060332 w 7740524"/>
              <a:gd name="connsiteY0" fmla="*/ 0 h 4573507"/>
              <a:gd name="connsiteX1" fmla="*/ 6352162 w 7740524"/>
              <a:gd name="connsiteY1" fmla="*/ 0 h 4573507"/>
              <a:gd name="connsiteX2" fmla="*/ 7645940 w 7740524"/>
              <a:gd name="connsiteY2" fmla="*/ 1196502 h 4573507"/>
              <a:gd name="connsiteX3" fmla="*/ 5719864 w 7740524"/>
              <a:gd name="connsiteY3" fmla="*/ 3404681 h 4573507"/>
              <a:gd name="connsiteX4" fmla="*/ 0 w 7740524"/>
              <a:gd name="connsiteY4" fmla="*/ 4494179 h 4573507"/>
              <a:gd name="connsiteX5" fmla="*/ 9728 w 7740524"/>
              <a:gd name="connsiteY5" fmla="*/ 3988340 h 4573507"/>
              <a:gd name="connsiteX6" fmla="*/ 5671226 w 7740524"/>
              <a:gd name="connsiteY6" fmla="*/ 3035030 h 4573507"/>
              <a:gd name="connsiteX7" fmla="*/ 7266562 w 7740524"/>
              <a:gd name="connsiteY7" fmla="*/ 1206230 h 4573507"/>
              <a:gd name="connsiteX8" fmla="*/ 6060332 w 7740524"/>
              <a:gd name="connsiteY8" fmla="*/ 0 h 4573507"/>
              <a:gd name="connsiteX0" fmla="*/ 6060332 w 7740524"/>
              <a:gd name="connsiteY0" fmla="*/ 0 h 4573507"/>
              <a:gd name="connsiteX1" fmla="*/ 6352162 w 7740524"/>
              <a:gd name="connsiteY1" fmla="*/ 0 h 4573507"/>
              <a:gd name="connsiteX2" fmla="*/ 7645940 w 7740524"/>
              <a:gd name="connsiteY2" fmla="*/ 1196502 h 4573507"/>
              <a:gd name="connsiteX3" fmla="*/ 5719864 w 7740524"/>
              <a:gd name="connsiteY3" fmla="*/ 3404681 h 4573507"/>
              <a:gd name="connsiteX4" fmla="*/ 0 w 7740524"/>
              <a:gd name="connsiteY4" fmla="*/ 4494179 h 4573507"/>
              <a:gd name="connsiteX5" fmla="*/ 9728 w 7740524"/>
              <a:gd name="connsiteY5" fmla="*/ 3988340 h 4573507"/>
              <a:gd name="connsiteX6" fmla="*/ 5671226 w 7740524"/>
              <a:gd name="connsiteY6" fmla="*/ 3035030 h 4573507"/>
              <a:gd name="connsiteX7" fmla="*/ 7266562 w 7740524"/>
              <a:gd name="connsiteY7" fmla="*/ 1206230 h 4573507"/>
              <a:gd name="connsiteX8" fmla="*/ 6060332 w 7740524"/>
              <a:gd name="connsiteY8" fmla="*/ 0 h 4573507"/>
              <a:gd name="connsiteX0" fmla="*/ 6060332 w 7740524"/>
              <a:gd name="connsiteY0" fmla="*/ 0 h 4573507"/>
              <a:gd name="connsiteX1" fmla="*/ 6352162 w 7740524"/>
              <a:gd name="connsiteY1" fmla="*/ 0 h 4573507"/>
              <a:gd name="connsiteX2" fmla="*/ 7645940 w 7740524"/>
              <a:gd name="connsiteY2" fmla="*/ 1196502 h 4573507"/>
              <a:gd name="connsiteX3" fmla="*/ 5719864 w 7740524"/>
              <a:gd name="connsiteY3" fmla="*/ 3404681 h 4573507"/>
              <a:gd name="connsiteX4" fmla="*/ 0 w 7740524"/>
              <a:gd name="connsiteY4" fmla="*/ 4494179 h 4573507"/>
              <a:gd name="connsiteX5" fmla="*/ 9728 w 7740524"/>
              <a:gd name="connsiteY5" fmla="*/ 3988340 h 4573507"/>
              <a:gd name="connsiteX6" fmla="*/ 5671226 w 7740524"/>
              <a:gd name="connsiteY6" fmla="*/ 3035030 h 4573507"/>
              <a:gd name="connsiteX7" fmla="*/ 7266562 w 7740524"/>
              <a:gd name="connsiteY7" fmla="*/ 1206230 h 4573507"/>
              <a:gd name="connsiteX8" fmla="*/ 6060332 w 7740524"/>
              <a:gd name="connsiteY8" fmla="*/ 0 h 4573507"/>
              <a:gd name="connsiteX0" fmla="*/ 6060332 w 7735110"/>
              <a:gd name="connsiteY0" fmla="*/ 0 h 4573507"/>
              <a:gd name="connsiteX1" fmla="*/ 6352162 w 7735110"/>
              <a:gd name="connsiteY1" fmla="*/ 0 h 4573507"/>
              <a:gd name="connsiteX2" fmla="*/ 7645940 w 7735110"/>
              <a:gd name="connsiteY2" fmla="*/ 1196502 h 4573507"/>
              <a:gd name="connsiteX3" fmla="*/ 5719864 w 7735110"/>
              <a:gd name="connsiteY3" fmla="*/ 3404681 h 4573507"/>
              <a:gd name="connsiteX4" fmla="*/ 0 w 7735110"/>
              <a:gd name="connsiteY4" fmla="*/ 4494179 h 4573507"/>
              <a:gd name="connsiteX5" fmla="*/ 9728 w 7735110"/>
              <a:gd name="connsiteY5" fmla="*/ 3988340 h 4573507"/>
              <a:gd name="connsiteX6" fmla="*/ 5671226 w 7735110"/>
              <a:gd name="connsiteY6" fmla="*/ 3035030 h 4573507"/>
              <a:gd name="connsiteX7" fmla="*/ 7266562 w 7735110"/>
              <a:gd name="connsiteY7" fmla="*/ 1206230 h 4573507"/>
              <a:gd name="connsiteX8" fmla="*/ 6060332 w 7735110"/>
              <a:gd name="connsiteY8" fmla="*/ 0 h 4573507"/>
              <a:gd name="connsiteX0" fmla="*/ 6060332 w 7735110"/>
              <a:gd name="connsiteY0" fmla="*/ 0 h 4573507"/>
              <a:gd name="connsiteX1" fmla="*/ 6352162 w 7735110"/>
              <a:gd name="connsiteY1" fmla="*/ 0 h 4573507"/>
              <a:gd name="connsiteX2" fmla="*/ 7645940 w 7735110"/>
              <a:gd name="connsiteY2" fmla="*/ 1196502 h 4573507"/>
              <a:gd name="connsiteX3" fmla="*/ 5719864 w 7735110"/>
              <a:gd name="connsiteY3" fmla="*/ 3404681 h 4573507"/>
              <a:gd name="connsiteX4" fmla="*/ 0 w 7735110"/>
              <a:gd name="connsiteY4" fmla="*/ 4494179 h 4573507"/>
              <a:gd name="connsiteX5" fmla="*/ 9728 w 7735110"/>
              <a:gd name="connsiteY5" fmla="*/ 3988340 h 4573507"/>
              <a:gd name="connsiteX6" fmla="*/ 5671226 w 7735110"/>
              <a:gd name="connsiteY6" fmla="*/ 3035030 h 4573507"/>
              <a:gd name="connsiteX7" fmla="*/ 7266562 w 7735110"/>
              <a:gd name="connsiteY7" fmla="*/ 1206230 h 4573507"/>
              <a:gd name="connsiteX8" fmla="*/ 6060332 w 7735110"/>
              <a:gd name="connsiteY8" fmla="*/ 0 h 4573507"/>
              <a:gd name="connsiteX0" fmla="*/ 6060332 w 7735110"/>
              <a:gd name="connsiteY0" fmla="*/ 0 h 4573507"/>
              <a:gd name="connsiteX1" fmla="*/ 6352162 w 7735110"/>
              <a:gd name="connsiteY1" fmla="*/ 0 h 4573507"/>
              <a:gd name="connsiteX2" fmla="*/ 7645940 w 7735110"/>
              <a:gd name="connsiteY2" fmla="*/ 1196502 h 4573507"/>
              <a:gd name="connsiteX3" fmla="*/ 5719864 w 7735110"/>
              <a:gd name="connsiteY3" fmla="*/ 3404681 h 4573507"/>
              <a:gd name="connsiteX4" fmla="*/ 0 w 7735110"/>
              <a:gd name="connsiteY4" fmla="*/ 4494179 h 4573507"/>
              <a:gd name="connsiteX5" fmla="*/ 9728 w 7735110"/>
              <a:gd name="connsiteY5" fmla="*/ 3988340 h 4573507"/>
              <a:gd name="connsiteX6" fmla="*/ 5671226 w 7735110"/>
              <a:gd name="connsiteY6" fmla="*/ 3035030 h 4573507"/>
              <a:gd name="connsiteX7" fmla="*/ 7266562 w 7735110"/>
              <a:gd name="connsiteY7" fmla="*/ 1206230 h 4573507"/>
              <a:gd name="connsiteX8" fmla="*/ 6060332 w 7735110"/>
              <a:gd name="connsiteY8" fmla="*/ 0 h 4573507"/>
              <a:gd name="connsiteX0" fmla="*/ 6060332 w 7735110"/>
              <a:gd name="connsiteY0" fmla="*/ 0 h 4573507"/>
              <a:gd name="connsiteX1" fmla="*/ 6352162 w 7735110"/>
              <a:gd name="connsiteY1" fmla="*/ 0 h 4573507"/>
              <a:gd name="connsiteX2" fmla="*/ 7645940 w 7735110"/>
              <a:gd name="connsiteY2" fmla="*/ 1196502 h 4573507"/>
              <a:gd name="connsiteX3" fmla="*/ 5719864 w 7735110"/>
              <a:gd name="connsiteY3" fmla="*/ 3404681 h 4573507"/>
              <a:gd name="connsiteX4" fmla="*/ 0 w 7735110"/>
              <a:gd name="connsiteY4" fmla="*/ 4494179 h 4573507"/>
              <a:gd name="connsiteX5" fmla="*/ 9728 w 7735110"/>
              <a:gd name="connsiteY5" fmla="*/ 3988340 h 4573507"/>
              <a:gd name="connsiteX6" fmla="*/ 5671226 w 7735110"/>
              <a:gd name="connsiteY6" fmla="*/ 3035030 h 4573507"/>
              <a:gd name="connsiteX7" fmla="*/ 7266562 w 7735110"/>
              <a:gd name="connsiteY7" fmla="*/ 1206230 h 4573507"/>
              <a:gd name="connsiteX8" fmla="*/ 6060332 w 7735110"/>
              <a:gd name="connsiteY8" fmla="*/ 0 h 4573507"/>
              <a:gd name="connsiteX0" fmla="*/ 6060332 w 7735110"/>
              <a:gd name="connsiteY0" fmla="*/ 0 h 4573507"/>
              <a:gd name="connsiteX1" fmla="*/ 6352162 w 7735110"/>
              <a:gd name="connsiteY1" fmla="*/ 0 h 4573507"/>
              <a:gd name="connsiteX2" fmla="*/ 7645940 w 7735110"/>
              <a:gd name="connsiteY2" fmla="*/ 1196502 h 4573507"/>
              <a:gd name="connsiteX3" fmla="*/ 5719864 w 7735110"/>
              <a:gd name="connsiteY3" fmla="*/ 3404681 h 4573507"/>
              <a:gd name="connsiteX4" fmla="*/ 0 w 7735110"/>
              <a:gd name="connsiteY4" fmla="*/ 4494179 h 4573507"/>
              <a:gd name="connsiteX5" fmla="*/ 9728 w 7735110"/>
              <a:gd name="connsiteY5" fmla="*/ 3988340 h 4573507"/>
              <a:gd name="connsiteX6" fmla="*/ 5684789 w 7735110"/>
              <a:gd name="connsiteY6" fmla="*/ 2994064 h 4573507"/>
              <a:gd name="connsiteX7" fmla="*/ 7266562 w 7735110"/>
              <a:gd name="connsiteY7" fmla="*/ 1206230 h 4573507"/>
              <a:gd name="connsiteX8" fmla="*/ 6060332 w 7735110"/>
              <a:gd name="connsiteY8" fmla="*/ 0 h 4573507"/>
              <a:gd name="connsiteX0" fmla="*/ 6060332 w 7735110"/>
              <a:gd name="connsiteY0" fmla="*/ 0 h 4573507"/>
              <a:gd name="connsiteX1" fmla="*/ 6352162 w 7735110"/>
              <a:gd name="connsiteY1" fmla="*/ 0 h 4573507"/>
              <a:gd name="connsiteX2" fmla="*/ 7645940 w 7735110"/>
              <a:gd name="connsiteY2" fmla="*/ 1196502 h 4573507"/>
              <a:gd name="connsiteX3" fmla="*/ 5719864 w 7735110"/>
              <a:gd name="connsiteY3" fmla="*/ 3404681 h 4573507"/>
              <a:gd name="connsiteX4" fmla="*/ 0 w 7735110"/>
              <a:gd name="connsiteY4" fmla="*/ 4494179 h 4573507"/>
              <a:gd name="connsiteX5" fmla="*/ 9728 w 7735110"/>
              <a:gd name="connsiteY5" fmla="*/ 3988340 h 4573507"/>
              <a:gd name="connsiteX6" fmla="*/ 5684789 w 7735110"/>
              <a:gd name="connsiteY6" fmla="*/ 2994064 h 4573507"/>
              <a:gd name="connsiteX7" fmla="*/ 7266562 w 7735110"/>
              <a:gd name="connsiteY7" fmla="*/ 1206230 h 4573507"/>
              <a:gd name="connsiteX8" fmla="*/ 6060332 w 7735110"/>
              <a:gd name="connsiteY8" fmla="*/ 0 h 4573507"/>
              <a:gd name="connsiteX0" fmla="*/ 6060332 w 7735110"/>
              <a:gd name="connsiteY0" fmla="*/ 0 h 4573507"/>
              <a:gd name="connsiteX1" fmla="*/ 6352162 w 7735110"/>
              <a:gd name="connsiteY1" fmla="*/ 0 h 4573507"/>
              <a:gd name="connsiteX2" fmla="*/ 7645940 w 7735110"/>
              <a:gd name="connsiteY2" fmla="*/ 1196502 h 4573507"/>
              <a:gd name="connsiteX3" fmla="*/ 5719864 w 7735110"/>
              <a:gd name="connsiteY3" fmla="*/ 3404681 h 4573507"/>
              <a:gd name="connsiteX4" fmla="*/ 0 w 7735110"/>
              <a:gd name="connsiteY4" fmla="*/ 4494179 h 4573507"/>
              <a:gd name="connsiteX5" fmla="*/ 9728 w 7735110"/>
              <a:gd name="connsiteY5" fmla="*/ 3988340 h 4573507"/>
              <a:gd name="connsiteX6" fmla="*/ 5684789 w 7735110"/>
              <a:gd name="connsiteY6" fmla="*/ 2994064 h 4573507"/>
              <a:gd name="connsiteX7" fmla="*/ 7268889 w 7735110"/>
              <a:gd name="connsiteY7" fmla="*/ 1327485 h 4573507"/>
              <a:gd name="connsiteX8" fmla="*/ 6060332 w 7735110"/>
              <a:gd name="connsiteY8" fmla="*/ 0 h 4573507"/>
              <a:gd name="connsiteX0" fmla="*/ 6060332 w 7735110"/>
              <a:gd name="connsiteY0" fmla="*/ 0 h 4573507"/>
              <a:gd name="connsiteX1" fmla="*/ 6352162 w 7735110"/>
              <a:gd name="connsiteY1" fmla="*/ 0 h 4573507"/>
              <a:gd name="connsiteX2" fmla="*/ 7645940 w 7735110"/>
              <a:gd name="connsiteY2" fmla="*/ 1196502 h 4573507"/>
              <a:gd name="connsiteX3" fmla="*/ 5719864 w 7735110"/>
              <a:gd name="connsiteY3" fmla="*/ 3404681 h 4573507"/>
              <a:gd name="connsiteX4" fmla="*/ 0 w 7735110"/>
              <a:gd name="connsiteY4" fmla="*/ 4494179 h 4573507"/>
              <a:gd name="connsiteX5" fmla="*/ 9728 w 7735110"/>
              <a:gd name="connsiteY5" fmla="*/ 3988340 h 4573507"/>
              <a:gd name="connsiteX6" fmla="*/ 5684789 w 7735110"/>
              <a:gd name="connsiteY6" fmla="*/ 2994064 h 4573507"/>
              <a:gd name="connsiteX7" fmla="*/ 7268889 w 7735110"/>
              <a:gd name="connsiteY7" fmla="*/ 1327485 h 4573507"/>
              <a:gd name="connsiteX8" fmla="*/ 6060332 w 7735110"/>
              <a:gd name="connsiteY8" fmla="*/ 0 h 4573507"/>
              <a:gd name="connsiteX0" fmla="*/ 6060332 w 7735110"/>
              <a:gd name="connsiteY0" fmla="*/ 0 h 4573507"/>
              <a:gd name="connsiteX1" fmla="*/ 6352162 w 7735110"/>
              <a:gd name="connsiteY1" fmla="*/ 0 h 4573507"/>
              <a:gd name="connsiteX2" fmla="*/ 7645940 w 7735110"/>
              <a:gd name="connsiteY2" fmla="*/ 1196502 h 4573507"/>
              <a:gd name="connsiteX3" fmla="*/ 5719864 w 7735110"/>
              <a:gd name="connsiteY3" fmla="*/ 3404681 h 4573507"/>
              <a:gd name="connsiteX4" fmla="*/ 0 w 7735110"/>
              <a:gd name="connsiteY4" fmla="*/ 4494179 h 4573507"/>
              <a:gd name="connsiteX5" fmla="*/ 9728 w 7735110"/>
              <a:gd name="connsiteY5" fmla="*/ 3988340 h 4573507"/>
              <a:gd name="connsiteX6" fmla="*/ 5418648 w 7735110"/>
              <a:gd name="connsiteY6" fmla="*/ 3125799 h 4573507"/>
              <a:gd name="connsiteX7" fmla="*/ 7268889 w 7735110"/>
              <a:gd name="connsiteY7" fmla="*/ 1327485 h 4573507"/>
              <a:gd name="connsiteX8" fmla="*/ 6060332 w 7735110"/>
              <a:gd name="connsiteY8" fmla="*/ 0 h 4573507"/>
              <a:gd name="connsiteX0" fmla="*/ 6060332 w 7735110"/>
              <a:gd name="connsiteY0" fmla="*/ 0 h 4573507"/>
              <a:gd name="connsiteX1" fmla="*/ 6352162 w 7735110"/>
              <a:gd name="connsiteY1" fmla="*/ 0 h 4573507"/>
              <a:gd name="connsiteX2" fmla="*/ 7645940 w 7735110"/>
              <a:gd name="connsiteY2" fmla="*/ 1196502 h 4573507"/>
              <a:gd name="connsiteX3" fmla="*/ 5719864 w 7735110"/>
              <a:gd name="connsiteY3" fmla="*/ 3404681 h 4573507"/>
              <a:gd name="connsiteX4" fmla="*/ 0 w 7735110"/>
              <a:gd name="connsiteY4" fmla="*/ 4494179 h 4573507"/>
              <a:gd name="connsiteX5" fmla="*/ 9728 w 7735110"/>
              <a:gd name="connsiteY5" fmla="*/ 3988340 h 4573507"/>
              <a:gd name="connsiteX6" fmla="*/ 5418648 w 7735110"/>
              <a:gd name="connsiteY6" fmla="*/ 3125799 h 4573507"/>
              <a:gd name="connsiteX7" fmla="*/ 7268889 w 7735110"/>
              <a:gd name="connsiteY7" fmla="*/ 1327485 h 4573507"/>
              <a:gd name="connsiteX8" fmla="*/ 6060332 w 7735110"/>
              <a:gd name="connsiteY8" fmla="*/ 0 h 4573507"/>
              <a:gd name="connsiteX0" fmla="*/ 6060332 w 7735110"/>
              <a:gd name="connsiteY0" fmla="*/ 0 h 4573507"/>
              <a:gd name="connsiteX1" fmla="*/ 6352162 w 7735110"/>
              <a:gd name="connsiteY1" fmla="*/ 0 h 4573507"/>
              <a:gd name="connsiteX2" fmla="*/ 7645940 w 7735110"/>
              <a:gd name="connsiteY2" fmla="*/ 1196502 h 4573507"/>
              <a:gd name="connsiteX3" fmla="*/ 5719864 w 7735110"/>
              <a:gd name="connsiteY3" fmla="*/ 3404681 h 4573507"/>
              <a:gd name="connsiteX4" fmla="*/ 0 w 7735110"/>
              <a:gd name="connsiteY4" fmla="*/ 4494179 h 4573507"/>
              <a:gd name="connsiteX5" fmla="*/ 19456 w 7735110"/>
              <a:gd name="connsiteY5" fmla="*/ 4019441 h 4573507"/>
              <a:gd name="connsiteX6" fmla="*/ 5418648 w 7735110"/>
              <a:gd name="connsiteY6" fmla="*/ 3125799 h 4573507"/>
              <a:gd name="connsiteX7" fmla="*/ 7268889 w 7735110"/>
              <a:gd name="connsiteY7" fmla="*/ 1327485 h 4573507"/>
              <a:gd name="connsiteX8" fmla="*/ 6060332 w 7735110"/>
              <a:gd name="connsiteY8" fmla="*/ 0 h 4573507"/>
              <a:gd name="connsiteX0" fmla="*/ 6060332 w 7735110"/>
              <a:gd name="connsiteY0" fmla="*/ 0 h 4573507"/>
              <a:gd name="connsiteX1" fmla="*/ 6352162 w 7735110"/>
              <a:gd name="connsiteY1" fmla="*/ 0 h 4573507"/>
              <a:gd name="connsiteX2" fmla="*/ 7645940 w 7735110"/>
              <a:gd name="connsiteY2" fmla="*/ 1196502 h 4573507"/>
              <a:gd name="connsiteX3" fmla="*/ 5719864 w 7735110"/>
              <a:gd name="connsiteY3" fmla="*/ 3404681 h 4573507"/>
              <a:gd name="connsiteX4" fmla="*/ 0 w 7735110"/>
              <a:gd name="connsiteY4" fmla="*/ 4494179 h 4573507"/>
              <a:gd name="connsiteX5" fmla="*/ 19456 w 7735110"/>
              <a:gd name="connsiteY5" fmla="*/ 4019441 h 4573507"/>
              <a:gd name="connsiteX6" fmla="*/ 5418648 w 7735110"/>
              <a:gd name="connsiteY6" fmla="*/ 3125799 h 4573507"/>
              <a:gd name="connsiteX7" fmla="*/ 7268889 w 7735110"/>
              <a:gd name="connsiteY7" fmla="*/ 1327485 h 4573507"/>
              <a:gd name="connsiteX8" fmla="*/ 6060332 w 7735110"/>
              <a:gd name="connsiteY8" fmla="*/ 0 h 4573507"/>
              <a:gd name="connsiteX0" fmla="*/ 6060332 w 7735110"/>
              <a:gd name="connsiteY0" fmla="*/ 0 h 4596729"/>
              <a:gd name="connsiteX1" fmla="*/ 6352162 w 7735110"/>
              <a:gd name="connsiteY1" fmla="*/ 0 h 4596729"/>
              <a:gd name="connsiteX2" fmla="*/ 7645940 w 7735110"/>
              <a:gd name="connsiteY2" fmla="*/ 1196502 h 4596729"/>
              <a:gd name="connsiteX3" fmla="*/ 5719864 w 7735110"/>
              <a:gd name="connsiteY3" fmla="*/ 3404681 h 4596729"/>
              <a:gd name="connsiteX4" fmla="*/ 0 w 7735110"/>
              <a:gd name="connsiteY4" fmla="*/ 4494179 h 4596729"/>
              <a:gd name="connsiteX5" fmla="*/ 19456 w 7735110"/>
              <a:gd name="connsiteY5" fmla="*/ 4019441 h 4596729"/>
              <a:gd name="connsiteX6" fmla="*/ 5418648 w 7735110"/>
              <a:gd name="connsiteY6" fmla="*/ 3125799 h 4596729"/>
              <a:gd name="connsiteX7" fmla="*/ 7268889 w 7735110"/>
              <a:gd name="connsiteY7" fmla="*/ 1327485 h 4596729"/>
              <a:gd name="connsiteX8" fmla="*/ 6060332 w 7735110"/>
              <a:gd name="connsiteY8" fmla="*/ 0 h 4596729"/>
              <a:gd name="connsiteX0" fmla="*/ 6060332 w 7735110"/>
              <a:gd name="connsiteY0" fmla="*/ 0 h 4596729"/>
              <a:gd name="connsiteX1" fmla="*/ 6352162 w 7735110"/>
              <a:gd name="connsiteY1" fmla="*/ 0 h 4596729"/>
              <a:gd name="connsiteX2" fmla="*/ 7645940 w 7735110"/>
              <a:gd name="connsiteY2" fmla="*/ 1196502 h 4596729"/>
              <a:gd name="connsiteX3" fmla="*/ 5719864 w 7735110"/>
              <a:gd name="connsiteY3" fmla="*/ 3404681 h 4596729"/>
              <a:gd name="connsiteX4" fmla="*/ 0 w 7735110"/>
              <a:gd name="connsiteY4" fmla="*/ 4494179 h 4596729"/>
              <a:gd name="connsiteX5" fmla="*/ 19456 w 7735110"/>
              <a:gd name="connsiteY5" fmla="*/ 4019441 h 4596729"/>
              <a:gd name="connsiteX6" fmla="*/ 5418648 w 7735110"/>
              <a:gd name="connsiteY6" fmla="*/ 3125799 h 4596729"/>
              <a:gd name="connsiteX7" fmla="*/ 7268889 w 7735110"/>
              <a:gd name="connsiteY7" fmla="*/ 1327485 h 4596729"/>
              <a:gd name="connsiteX8" fmla="*/ 6060332 w 7735110"/>
              <a:gd name="connsiteY8" fmla="*/ 0 h 4596729"/>
              <a:gd name="connsiteX0" fmla="*/ 6060332 w 7735110"/>
              <a:gd name="connsiteY0" fmla="*/ 0 h 4596729"/>
              <a:gd name="connsiteX1" fmla="*/ 6352162 w 7735110"/>
              <a:gd name="connsiteY1" fmla="*/ 0 h 4596729"/>
              <a:gd name="connsiteX2" fmla="*/ 7645940 w 7735110"/>
              <a:gd name="connsiteY2" fmla="*/ 1196502 h 4596729"/>
              <a:gd name="connsiteX3" fmla="*/ 5719864 w 7735110"/>
              <a:gd name="connsiteY3" fmla="*/ 3404681 h 4596729"/>
              <a:gd name="connsiteX4" fmla="*/ 0 w 7735110"/>
              <a:gd name="connsiteY4" fmla="*/ 4494179 h 4596729"/>
              <a:gd name="connsiteX5" fmla="*/ 19456 w 7735110"/>
              <a:gd name="connsiteY5" fmla="*/ 4019441 h 4596729"/>
              <a:gd name="connsiteX6" fmla="*/ 5418648 w 7735110"/>
              <a:gd name="connsiteY6" fmla="*/ 3125799 h 4596729"/>
              <a:gd name="connsiteX7" fmla="*/ 7268889 w 7735110"/>
              <a:gd name="connsiteY7" fmla="*/ 1327485 h 4596729"/>
              <a:gd name="connsiteX8" fmla="*/ 6060332 w 7735110"/>
              <a:gd name="connsiteY8" fmla="*/ 0 h 4596729"/>
              <a:gd name="connsiteX0" fmla="*/ 6060332 w 7735110"/>
              <a:gd name="connsiteY0" fmla="*/ 0 h 4596729"/>
              <a:gd name="connsiteX1" fmla="*/ 6352162 w 7735110"/>
              <a:gd name="connsiteY1" fmla="*/ 0 h 4596729"/>
              <a:gd name="connsiteX2" fmla="*/ 7645940 w 7735110"/>
              <a:gd name="connsiteY2" fmla="*/ 1196502 h 4596729"/>
              <a:gd name="connsiteX3" fmla="*/ 5719864 w 7735110"/>
              <a:gd name="connsiteY3" fmla="*/ 3404681 h 4596729"/>
              <a:gd name="connsiteX4" fmla="*/ 0 w 7735110"/>
              <a:gd name="connsiteY4" fmla="*/ 4494179 h 4596729"/>
              <a:gd name="connsiteX5" fmla="*/ 19456 w 7735110"/>
              <a:gd name="connsiteY5" fmla="*/ 4019441 h 4596729"/>
              <a:gd name="connsiteX6" fmla="*/ 5418648 w 7735110"/>
              <a:gd name="connsiteY6" fmla="*/ 3125799 h 4596729"/>
              <a:gd name="connsiteX7" fmla="*/ 7268889 w 7735110"/>
              <a:gd name="connsiteY7" fmla="*/ 1327485 h 4596729"/>
              <a:gd name="connsiteX8" fmla="*/ 6060332 w 7735110"/>
              <a:gd name="connsiteY8" fmla="*/ 0 h 4596729"/>
              <a:gd name="connsiteX0" fmla="*/ 6060332 w 7735110"/>
              <a:gd name="connsiteY0" fmla="*/ 0 h 4596729"/>
              <a:gd name="connsiteX1" fmla="*/ 6352162 w 7735110"/>
              <a:gd name="connsiteY1" fmla="*/ 0 h 4596729"/>
              <a:gd name="connsiteX2" fmla="*/ 7645940 w 7735110"/>
              <a:gd name="connsiteY2" fmla="*/ 1196502 h 4596729"/>
              <a:gd name="connsiteX3" fmla="*/ 5719864 w 7735110"/>
              <a:gd name="connsiteY3" fmla="*/ 3404681 h 4596729"/>
              <a:gd name="connsiteX4" fmla="*/ 0 w 7735110"/>
              <a:gd name="connsiteY4" fmla="*/ 4494179 h 4596729"/>
              <a:gd name="connsiteX5" fmla="*/ 19456 w 7735110"/>
              <a:gd name="connsiteY5" fmla="*/ 4019441 h 4596729"/>
              <a:gd name="connsiteX6" fmla="*/ 5418648 w 7735110"/>
              <a:gd name="connsiteY6" fmla="*/ 3125799 h 4596729"/>
              <a:gd name="connsiteX7" fmla="*/ 7268889 w 7735110"/>
              <a:gd name="connsiteY7" fmla="*/ 1327485 h 4596729"/>
              <a:gd name="connsiteX8" fmla="*/ 6060332 w 7735110"/>
              <a:gd name="connsiteY8" fmla="*/ 0 h 4596729"/>
              <a:gd name="connsiteX0" fmla="*/ 6060332 w 7735110"/>
              <a:gd name="connsiteY0" fmla="*/ 0 h 4596729"/>
              <a:gd name="connsiteX1" fmla="*/ 6352162 w 7735110"/>
              <a:gd name="connsiteY1" fmla="*/ 0 h 4596729"/>
              <a:gd name="connsiteX2" fmla="*/ 7645940 w 7735110"/>
              <a:gd name="connsiteY2" fmla="*/ 1196502 h 4596729"/>
              <a:gd name="connsiteX3" fmla="*/ 5719864 w 7735110"/>
              <a:gd name="connsiteY3" fmla="*/ 3404681 h 4596729"/>
              <a:gd name="connsiteX4" fmla="*/ 0 w 7735110"/>
              <a:gd name="connsiteY4" fmla="*/ 4494179 h 4596729"/>
              <a:gd name="connsiteX5" fmla="*/ 19456 w 7735110"/>
              <a:gd name="connsiteY5" fmla="*/ 4019441 h 4596729"/>
              <a:gd name="connsiteX6" fmla="*/ 5418648 w 7735110"/>
              <a:gd name="connsiteY6" fmla="*/ 3125799 h 4596729"/>
              <a:gd name="connsiteX7" fmla="*/ 7268889 w 7735110"/>
              <a:gd name="connsiteY7" fmla="*/ 1327485 h 4596729"/>
              <a:gd name="connsiteX8" fmla="*/ 6060332 w 7735110"/>
              <a:gd name="connsiteY8" fmla="*/ 0 h 4596729"/>
              <a:gd name="connsiteX0" fmla="*/ 6060332 w 7735110"/>
              <a:gd name="connsiteY0" fmla="*/ 0 h 4596729"/>
              <a:gd name="connsiteX1" fmla="*/ 6352162 w 7735110"/>
              <a:gd name="connsiteY1" fmla="*/ 0 h 4596729"/>
              <a:gd name="connsiteX2" fmla="*/ 7645940 w 7735110"/>
              <a:gd name="connsiteY2" fmla="*/ 1196502 h 4596729"/>
              <a:gd name="connsiteX3" fmla="*/ 5719864 w 7735110"/>
              <a:gd name="connsiteY3" fmla="*/ 3404681 h 4596729"/>
              <a:gd name="connsiteX4" fmla="*/ 0 w 7735110"/>
              <a:gd name="connsiteY4" fmla="*/ 4494179 h 4596729"/>
              <a:gd name="connsiteX5" fmla="*/ 19456 w 7735110"/>
              <a:gd name="connsiteY5" fmla="*/ 4019441 h 4596729"/>
              <a:gd name="connsiteX6" fmla="*/ 5418648 w 7735110"/>
              <a:gd name="connsiteY6" fmla="*/ 3125799 h 4596729"/>
              <a:gd name="connsiteX7" fmla="*/ 7300399 w 7735110"/>
              <a:gd name="connsiteY7" fmla="*/ 1244322 h 4596729"/>
              <a:gd name="connsiteX8" fmla="*/ 6060332 w 7735110"/>
              <a:gd name="connsiteY8" fmla="*/ 0 h 4596729"/>
              <a:gd name="connsiteX0" fmla="*/ 6060332 w 7735110"/>
              <a:gd name="connsiteY0" fmla="*/ 0 h 4596729"/>
              <a:gd name="connsiteX1" fmla="*/ 6352162 w 7735110"/>
              <a:gd name="connsiteY1" fmla="*/ 0 h 4596729"/>
              <a:gd name="connsiteX2" fmla="*/ 7645940 w 7735110"/>
              <a:gd name="connsiteY2" fmla="*/ 1196502 h 4596729"/>
              <a:gd name="connsiteX3" fmla="*/ 5719864 w 7735110"/>
              <a:gd name="connsiteY3" fmla="*/ 3404681 h 4596729"/>
              <a:gd name="connsiteX4" fmla="*/ 0 w 7735110"/>
              <a:gd name="connsiteY4" fmla="*/ 4494179 h 4596729"/>
              <a:gd name="connsiteX5" fmla="*/ 19456 w 7735110"/>
              <a:gd name="connsiteY5" fmla="*/ 4019441 h 4596729"/>
              <a:gd name="connsiteX6" fmla="*/ 5418648 w 7735110"/>
              <a:gd name="connsiteY6" fmla="*/ 3125799 h 4596729"/>
              <a:gd name="connsiteX7" fmla="*/ 7300399 w 7735110"/>
              <a:gd name="connsiteY7" fmla="*/ 1244322 h 4596729"/>
              <a:gd name="connsiteX8" fmla="*/ 6060332 w 7735110"/>
              <a:gd name="connsiteY8" fmla="*/ 0 h 4596729"/>
              <a:gd name="connsiteX0" fmla="*/ 6060332 w 7735110"/>
              <a:gd name="connsiteY0" fmla="*/ 0 h 4596729"/>
              <a:gd name="connsiteX1" fmla="*/ 6352162 w 7735110"/>
              <a:gd name="connsiteY1" fmla="*/ 0 h 4596729"/>
              <a:gd name="connsiteX2" fmla="*/ 7645940 w 7735110"/>
              <a:gd name="connsiteY2" fmla="*/ 1196502 h 4596729"/>
              <a:gd name="connsiteX3" fmla="*/ 5719864 w 7735110"/>
              <a:gd name="connsiteY3" fmla="*/ 3404681 h 4596729"/>
              <a:gd name="connsiteX4" fmla="*/ 0 w 7735110"/>
              <a:gd name="connsiteY4" fmla="*/ 4494179 h 4596729"/>
              <a:gd name="connsiteX5" fmla="*/ 1 w 7735110"/>
              <a:gd name="connsiteY5" fmla="*/ 4039991 h 4596729"/>
              <a:gd name="connsiteX6" fmla="*/ 5418648 w 7735110"/>
              <a:gd name="connsiteY6" fmla="*/ 3125799 h 4596729"/>
              <a:gd name="connsiteX7" fmla="*/ 7300399 w 7735110"/>
              <a:gd name="connsiteY7" fmla="*/ 1244322 h 4596729"/>
              <a:gd name="connsiteX8" fmla="*/ 6060332 w 7735110"/>
              <a:gd name="connsiteY8" fmla="*/ 0 h 4596729"/>
              <a:gd name="connsiteX0" fmla="*/ 6060332 w 7747806"/>
              <a:gd name="connsiteY0" fmla="*/ 0 h 4596729"/>
              <a:gd name="connsiteX1" fmla="*/ 6331061 w 7747806"/>
              <a:gd name="connsiteY1" fmla="*/ 2 h 4596729"/>
              <a:gd name="connsiteX2" fmla="*/ 7645940 w 7747806"/>
              <a:gd name="connsiteY2" fmla="*/ 1196502 h 4596729"/>
              <a:gd name="connsiteX3" fmla="*/ 5719864 w 7747806"/>
              <a:gd name="connsiteY3" fmla="*/ 3404681 h 4596729"/>
              <a:gd name="connsiteX4" fmla="*/ 0 w 7747806"/>
              <a:gd name="connsiteY4" fmla="*/ 4494179 h 4596729"/>
              <a:gd name="connsiteX5" fmla="*/ 1 w 7747806"/>
              <a:gd name="connsiteY5" fmla="*/ 4039991 h 4596729"/>
              <a:gd name="connsiteX6" fmla="*/ 5418648 w 7747806"/>
              <a:gd name="connsiteY6" fmla="*/ 3125799 h 4596729"/>
              <a:gd name="connsiteX7" fmla="*/ 7300399 w 7747806"/>
              <a:gd name="connsiteY7" fmla="*/ 1244322 h 4596729"/>
              <a:gd name="connsiteX8" fmla="*/ 6060332 w 7747806"/>
              <a:gd name="connsiteY8" fmla="*/ 0 h 4596729"/>
              <a:gd name="connsiteX0" fmla="*/ 6060332 w 7747806"/>
              <a:gd name="connsiteY0" fmla="*/ 0 h 4596729"/>
              <a:gd name="connsiteX1" fmla="*/ 6331061 w 7747806"/>
              <a:gd name="connsiteY1" fmla="*/ 2 h 4596729"/>
              <a:gd name="connsiteX2" fmla="*/ 7645940 w 7747806"/>
              <a:gd name="connsiteY2" fmla="*/ 1196502 h 4596729"/>
              <a:gd name="connsiteX3" fmla="*/ 5719864 w 7747806"/>
              <a:gd name="connsiteY3" fmla="*/ 3404681 h 4596729"/>
              <a:gd name="connsiteX4" fmla="*/ 0 w 7747806"/>
              <a:gd name="connsiteY4" fmla="*/ 4494179 h 4596729"/>
              <a:gd name="connsiteX5" fmla="*/ 1 w 7747806"/>
              <a:gd name="connsiteY5" fmla="*/ 4039991 h 4596729"/>
              <a:gd name="connsiteX6" fmla="*/ 5418648 w 7747806"/>
              <a:gd name="connsiteY6" fmla="*/ 3125799 h 4596729"/>
              <a:gd name="connsiteX7" fmla="*/ 7300399 w 7747806"/>
              <a:gd name="connsiteY7" fmla="*/ 1244322 h 4596729"/>
              <a:gd name="connsiteX8" fmla="*/ 6060332 w 7747806"/>
              <a:gd name="connsiteY8" fmla="*/ 0 h 4596729"/>
              <a:gd name="connsiteX0" fmla="*/ 6060332 w 7666220"/>
              <a:gd name="connsiteY0" fmla="*/ 0 h 4596729"/>
              <a:gd name="connsiteX1" fmla="*/ 6331061 w 7666220"/>
              <a:gd name="connsiteY1" fmla="*/ 2 h 4596729"/>
              <a:gd name="connsiteX2" fmla="*/ 7645940 w 7666220"/>
              <a:gd name="connsiteY2" fmla="*/ 1196502 h 4596729"/>
              <a:gd name="connsiteX3" fmla="*/ 5719864 w 7666220"/>
              <a:gd name="connsiteY3" fmla="*/ 3404681 h 4596729"/>
              <a:gd name="connsiteX4" fmla="*/ 0 w 7666220"/>
              <a:gd name="connsiteY4" fmla="*/ 4494179 h 4596729"/>
              <a:gd name="connsiteX5" fmla="*/ 1 w 7666220"/>
              <a:gd name="connsiteY5" fmla="*/ 4039991 h 4596729"/>
              <a:gd name="connsiteX6" fmla="*/ 5418648 w 7666220"/>
              <a:gd name="connsiteY6" fmla="*/ 3125799 h 4596729"/>
              <a:gd name="connsiteX7" fmla="*/ 7300399 w 7666220"/>
              <a:gd name="connsiteY7" fmla="*/ 1244322 h 4596729"/>
              <a:gd name="connsiteX8" fmla="*/ 6060332 w 7666220"/>
              <a:gd name="connsiteY8" fmla="*/ 0 h 4596729"/>
              <a:gd name="connsiteX0" fmla="*/ 6060332 w 7666220"/>
              <a:gd name="connsiteY0" fmla="*/ 0 h 4596729"/>
              <a:gd name="connsiteX1" fmla="*/ 6331061 w 7666220"/>
              <a:gd name="connsiteY1" fmla="*/ 2 h 4596729"/>
              <a:gd name="connsiteX2" fmla="*/ 7645940 w 7666220"/>
              <a:gd name="connsiteY2" fmla="*/ 1196502 h 4596729"/>
              <a:gd name="connsiteX3" fmla="*/ 5719864 w 7666220"/>
              <a:gd name="connsiteY3" fmla="*/ 3404681 h 4596729"/>
              <a:gd name="connsiteX4" fmla="*/ 0 w 7666220"/>
              <a:gd name="connsiteY4" fmla="*/ 4494179 h 4596729"/>
              <a:gd name="connsiteX5" fmla="*/ 1 w 7666220"/>
              <a:gd name="connsiteY5" fmla="*/ 4039991 h 4596729"/>
              <a:gd name="connsiteX6" fmla="*/ 5418648 w 7666220"/>
              <a:gd name="connsiteY6" fmla="*/ 3125799 h 4596729"/>
              <a:gd name="connsiteX7" fmla="*/ 7300399 w 7666220"/>
              <a:gd name="connsiteY7" fmla="*/ 1244322 h 4596729"/>
              <a:gd name="connsiteX8" fmla="*/ 6060332 w 7666220"/>
              <a:gd name="connsiteY8" fmla="*/ 0 h 4596729"/>
              <a:gd name="connsiteX0" fmla="*/ 6060332 w 7666220"/>
              <a:gd name="connsiteY0" fmla="*/ 0 h 4596729"/>
              <a:gd name="connsiteX1" fmla="*/ 6331061 w 7666220"/>
              <a:gd name="connsiteY1" fmla="*/ 2 h 4596729"/>
              <a:gd name="connsiteX2" fmla="*/ 7645940 w 7666220"/>
              <a:gd name="connsiteY2" fmla="*/ 1196502 h 4596729"/>
              <a:gd name="connsiteX3" fmla="*/ 5719864 w 7666220"/>
              <a:gd name="connsiteY3" fmla="*/ 3404681 h 4596729"/>
              <a:gd name="connsiteX4" fmla="*/ 0 w 7666220"/>
              <a:gd name="connsiteY4" fmla="*/ 4494179 h 4596729"/>
              <a:gd name="connsiteX5" fmla="*/ 1 w 7666220"/>
              <a:gd name="connsiteY5" fmla="*/ 3975390 h 4596729"/>
              <a:gd name="connsiteX6" fmla="*/ 5418648 w 7666220"/>
              <a:gd name="connsiteY6" fmla="*/ 3125799 h 4596729"/>
              <a:gd name="connsiteX7" fmla="*/ 7300399 w 7666220"/>
              <a:gd name="connsiteY7" fmla="*/ 1244322 h 4596729"/>
              <a:gd name="connsiteX8" fmla="*/ 6060332 w 7666220"/>
              <a:gd name="connsiteY8" fmla="*/ 0 h 4596729"/>
              <a:gd name="connsiteX0" fmla="*/ 6060332 w 7673068"/>
              <a:gd name="connsiteY0" fmla="*/ 0 h 4596729"/>
              <a:gd name="connsiteX1" fmla="*/ 6331061 w 7673068"/>
              <a:gd name="connsiteY1" fmla="*/ 2 h 4596729"/>
              <a:gd name="connsiteX2" fmla="*/ 7652788 w 7673068"/>
              <a:gd name="connsiteY2" fmla="*/ 1354270 h 4596729"/>
              <a:gd name="connsiteX3" fmla="*/ 5719864 w 7673068"/>
              <a:gd name="connsiteY3" fmla="*/ 3404681 h 4596729"/>
              <a:gd name="connsiteX4" fmla="*/ 0 w 7673068"/>
              <a:gd name="connsiteY4" fmla="*/ 4494179 h 4596729"/>
              <a:gd name="connsiteX5" fmla="*/ 1 w 7673068"/>
              <a:gd name="connsiteY5" fmla="*/ 3975390 h 4596729"/>
              <a:gd name="connsiteX6" fmla="*/ 5418648 w 7673068"/>
              <a:gd name="connsiteY6" fmla="*/ 3125799 h 4596729"/>
              <a:gd name="connsiteX7" fmla="*/ 7300399 w 7673068"/>
              <a:gd name="connsiteY7" fmla="*/ 1244322 h 4596729"/>
              <a:gd name="connsiteX8" fmla="*/ 6060332 w 7673068"/>
              <a:gd name="connsiteY8" fmla="*/ 0 h 4596729"/>
              <a:gd name="connsiteX0" fmla="*/ 6060332 w 7673068"/>
              <a:gd name="connsiteY0" fmla="*/ 0 h 4596729"/>
              <a:gd name="connsiteX1" fmla="*/ 6331061 w 7673068"/>
              <a:gd name="connsiteY1" fmla="*/ 2 h 4596729"/>
              <a:gd name="connsiteX2" fmla="*/ 7652788 w 7673068"/>
              <a:gd name="connsiteY2" fmla="*/ 1354270 h 4596729"/>
              <a:gd name="connsiteX3" fmla="*/ 5719864 w 7673068"/>
              <a:gd name="connsiteY3" fmla="*/ 3404681 h 4596729"/>
              <a:gd name="connsiteX4" fmla="*/ 0 w 7673068"/>
              <a:gd name="connsiteY4" fmla="*/ 4494179 h 4596729"/>
              <a:gd name="connsiteX5" fmla="*/ 1 w 7673068"/>
              <a:gd name="connsiteY5" fmla="*/ 3975390 h 4596729"/>
              <a:gd name="connsiteX6" fmla="*/ 5418648 w 7673068"/>
              <a:gd name="connsiteY6" fmla="*/ 3125799 h 4596729"/>
              <a:gd name="connsiteX7" fmla="*/ 7431584 w 7673068"/>
              <a:gd name="connsiteY7" fmla="*/ 1358247 h 4596729"/>
              <a:gd name="connsiteX8" fmla="*/ 6060332 w 7673068"/>
              <a:gd name="connsiteY8" fmla="*/ 0 h 4596729"/>
              <a:gd name="connsiteX0" fmla="*/ 6060332 w 7673068"/>
              <a:gd name="connsiteY0" fmla="*/ 0 h 4596729"/>
              <a:gd name="connsiteX1" fmla="*/ 6331061 w 7673068"/>
              <a:gd name="connsiteY1" fmla="*/ 2 h 4596729"/>
              <a:gd name="connsiteX2" fmla="*/ 7652788 w 7673068"/>
              <a:gd name="connsiteY2" fmla="*/ 1354270 h 4596729"/>
              <a:gd name="connsiteX3" fmla="*/ 5719864 w 7673068"/>
              <a:gd name="connsiteY3" fmla="*/ 3404681 h 4596729"/>
              <a:gd name="connsiteX4" fmla="*/ 0 w 7673068"/>
              <a:gd name="connsiteY4" fmla="*/ 4494179 h 4596729"/>
              <a:gd name="connsiteX5" fmla="*/ 1 w 7673068"/>
              <a:gd name="connsiteY5" fmla="*/ 3975390 h 4596729"/>
              <a:gd name="connsiteX6" fmla="*/ 5418648 w 7673068"/>
              <a:gd name="connsiteY6" fmla="*/ 3125799 h 4596729"/>
              <a:gd name="connsiteX7" fmla="*/ 7295396 w 7673068"/>
              <a:gd name="connsiteY7" fmla="*/ 1329064 h 4596729"/>
              <a:gd name="connsiteX8" fmla="*/ 6060332 w 7673068"/>
              <a:gd name="connsiteY8" fmla="*/ 0 h 4596729"/>
              <a:gd name="connsiteX0" fmla="*/ 6060332 w 7673068"/>
              <a:gd name="connsiteY0" fmla="*/ 0 h 4596729"/>
              <a:gd name="connsiteX1" fmla="*/ 6331061 w 7673068"/>
              <a:gd name="connsiteY1" fmla="*/ 2 h 4596729"/>
              <a:gd name="connsiteX2" fmla="*/ 7652788 w 7673068"/>
              <a:gd name="connsiteY2" fmla="*/ 1354270 h 4596729"/>
              <a:gd name="connsiteX3" fmla="*/ 5719864 w 7673068"/>
              <a:gd name="connsiteY3" fmla="*/ 3404681 h 4596729"/>
              <a:gd name="connsiteX4" fmla="*/ 0 w 7673068"/>
              <a:gd name="connsiteY4" fmla="*/ 4494179 h 4596729"/>
              <a:gd name="connsiteX5" fmla="*/ 1 w 7673068"/>
              <a:gd name="connsiteY5" fmla="*/ 3975390 h 4596729"/>
              <a:gd name="connsiteX6" fmla="*/ 5418648 w 7673068"/>
              <a:gd name="connsiteY6" fmla="*/ 3125799 h 4596729"/>
              <a:gd name="connsiteX7" fmla="*/ 7295396 w 7673068"/>
              <a:gd name="connsiteY7" fmla="*/ 1329064 h 4596729"/>
              <a:gd name="connsiteX8" fmla="*/ 6060332 w 7673068"/>
              <a:gd name="connsiteY8" fmla="*/ 0 h 4596729"/>
              <a:gd name="connsiteX0" fmla="*/ 6060332 w 7673068"/>
              <a:gd name="connsiteY0" fmla="*/ 0 h 4596729"/>
              <a:gd name="connsiteX1" fmla="*/ 6331061 w 7673068"/>
              <a:gd name="connsiteY1" fmla="*/ 2 h 4596729"/>
              <a:gd name="connsiteX2" fmla="*/ 7652788 w 7673068"/>
              <a:gd name="connsiteY2" fmla="*/ 1354270 h 4596729"/>
              <a:gd name="connsiteX3" fmla="*/ 5719864 w 7673068"/>
              <a:gd name="connsiteY3" fmla="*/ 3404681 h 4596729"/>
              <a:gd name="connsiteX4" fmla="*/ 0 w 7673068"/>
              <a:gd name="connsiteY4" fmla="*/ 4494179 h 4596729"/>
              <a:gd name="connsiteX5" fmla="*/ 1 w 7673068"/>
              <a:gd name="connsiteY5" fmla="*/ 3975390 h 4596729"/>
              <a:gd name="connsiteX6" fmla="*/ 5418648 w 7673068"/>
              <a:gd name="connsiteY6" fmla="*/ 3125799 h 4596729"/>
              <a:gd name="connsiteX7" fmla="*/ 7295396 w 7673068"/>
              <a:gd name="connsiteY7" fmla="*/ 1329064 h 4596729"/>
              <a:gd name="connsiteX8" fmla="*/ 6060332 w 7673068"/>
              <a:gd name="connsiteY8" fmla="*/ 0 h 4596729"/>
              <a:gd name="connsiteX0" fmla="*/ 6060332 w 7673068"/>
              <a:gd name="connsiteY0" fmla="*/ 0 h 4596729"/>
              <a:gd name="connsiteX1" fmla="*/ 6331061 w 7673068"/>
              <a:gd name="connsiteY1" fmla="*/ 2 h 4596729"/>
              <a:gd name="connsiteX2" fmla="*/ 7652788 w 7673068"/>
              <a:gd name="connsiteY2" fmla="*/ 1354270 h 4596729"/>
              <a:gd name="connsiteX3" fmla="*/ 5719864 w 7673068"/>
              <a:gd name="connsiteY3" fmla="*/ 3404681 h 4596729"/>
              <a:gd name="connsiteX4" fmla="*/ 0 w 7673068"/>
              <a:gd name="connsiteY4" fmla="*/ 4494179 h 4596729"/>
              <a:gd name="connsiteX5" fmla="*/ 1 w 7673068"/>
              <a:gd name="connsiteY5" fmla="*/ 3975390 h 4596729"/>
              <a:gd name="connsiteX6" fmla="*/ 5418648 w 7673068"/>
              <a:gd name="connsiteY6" fmla="*/ 3125799 h 4596729"/>
              <a:gd name="connsiteX7" fmla="*/ 7295396 w 7673068"/>
              <a:gd name="connsiteY7" fmla="*/ 1329064 h 4596729"/>
              <a:gd name="connsiteX8" fmla="*/ 6060332 w 7673068"/>
              <a:gd name="connsiteY8" fmla="*/ 0 h 4596729"/>
              <a:gd name="connsiteX0" fmla="*/ 6060332 w 7709099"/>
              <a:gd name="connsiteY0" fmla="*/ 0 h 4596729"/>
              <a:gd name="connsiteX1" fmla="*/ 6331061 w 7709099"/>
              <a:gd name="connsiteY1" fmla="*/ 2 h 4596729"/>
              <a:gd name="connsiteX2" fmla="*/ 7652788 w 7709099"/>
              <a:gd name="connsiteY2" fmla="*/ 1354270 h 4596729"/>
              <a:gd name="connsiteX3" fmla="*/ 5719864 w 7709099"/>
              <a:gd name="connsiteY3" fmla="*/ 3404681 h 4596729"/>
              <a:gd name="connsiteX4" fmla="*/ 0 w 7709099"/>
              <a:gd name="connsiteY4" fmla="*/ 4494179 h 4596729"/>
              <a:gd name="connsiteX5" fmla="*/ 1 w 7709099"/>
              <a:gd name="connsiteY5" fmla="*/ 3975390 h 4596729"/>
              <a:gd name="connsiteX6" fmla="*/ 5418648 w 7709099"/>
              <a:gd name="connsiteY6" fmla="*/ 3125799 h 4596729"/>
              <a:gd name="connsiteX7" fmla="*/ 7295396 w 7709099"/>
              <a:gd name="connsiteY7" fmla="*/ 1329064 h 4596729"/>
              <a:gd name="connsiteX8" fmla="*/ 6060332 w 7709099"/>
              <a:gd name="connsiteY8" fmla="*/ 0 h 4596729"/>
              <a:gd name="connsiteX0" fmla="*/ 6060332 w 7709099"/>
              <a:gd name="connsiteY0" fmla="*/ 0 h 4596729"/>
              <a:gd name="connsiteX1" fmla="*/ 6331061 w 7709099"/>
              <a:gd name="connsiteY1" fmla="*/ 2 h 4596729"/>
              <a:gd name="connsiteX2" fmla="*/ 7652788 w 7709099"/>
              <a:gd name="connsiteY2" fmla="*/ 1354270 h 4596729"/>
              <a:gd name="connsiteX3" fmla="*/ 5719864 w 7709099"/>
              <a:gd name="connsiteY3" fmla="*/ 3404681 h 4596729"/>
              <a:gd name="connsiteX4" fmla="*/ 0 w 7709099"/>
              <a:gd name="connsiteY4" fmla="*/ 4494179 h 4596729"/>
              <a:gd name="connsiteX5" fmla="*/ 1 w 7709099"/>
              <a:gd name="connsiteY5" fmla="*/ 3975390 h 4596729"/>
              <a:gd name="connsiteX6" fmla="*/ 5418648 w 7709099"/>
              <a:gd name="connsiteY6" fmla="*/ 3125799 h 4596729"/>
              <a:gd name="connsiteX7" fmla="*/ 7295396 w 7709099"/>
              <a:gd name="connsiteY7" fmla="*/ 1329064 h 4596729"/>
              <a:gd name="connsiteX8" fmla="*/ 6060332 w 7709099"/>
              <a:gd name="connsiteY8" fmla="*/ 0 h 4596729"/>
              <a:gd name="connsiteX0" fmla="*/ 6060332 w 7709099"/>
              <a:gd name="connsiteY0" fmla="*/ 0 h 4596729"/>
              <a:gd name="connsiteX1" fmla="*/ 6331061 w 7709099"/>
              <a:gd name="connsiteY1" fmla="*/ 2 h 4596729"/>
              <a:gd name="connsiteX2" fmla="*/ 7652788 w 7709099"/>
              <a:gd name="connsiteY2" fmla="*/ 1354270 h 4596729"/>
              <a:gd name="connsiteX3" fmla="*/ 5719864 w 7709099"/>
              <a:gd name="connsiteY3" fmla="*/ 3404681 h 4596729"/>
              <a:gd name="connsiteX4" fmla="*/ 0 w 7709099"/>
              <a:gd name="connsiteY4" fmla="*/ 4494179 h 4596729"/>
              <a:gd name="connsiteX5" fmla="*/ 1 w 7709099"/>
              <a:gd name="connsiteY5" fmla="*/ 3975390 h 4596729"/>
              <a:gd name="connsiteX6" fmla="*/ 5418648 w 7709099"/>
              <a:gd name="connsiteY6" fmla="*/ 3125799 h 4596729"/>
              <a:gd name="connsiteX7" fmla="*/ 7295396 w 7709099"/>
              <a:gd name="connsiteY7" fmla="*/ 1329064 h 4596729"/>
              <a:gd name="connsiteX8" fmla="*/ 6060332 w 7709099"/>
              <a:gd name="connsiteY8" fmla="*/ 0 h 459672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7709099" h="4596729">
                <a:moveTo>
                  <a:pt x="6060332" y="0"/>
                </a:moveTo>
                <a:lnTo>
                  <a:pt x="6331061" y="2"/>
                </a:lnTo>
                <a:cubicBezTo>
                  <a:pt x="6961620" y="246075"/>
                  <a:pt x="7596477" y="755655"/>
                  <a:pt x="7652788" y="1354270"/>
                </a:cubicBezTo>
                <a:cubicBezTo>
                  <a:pt x="7709099" y="1952885"/>
                  <a:pt x="6839549" y="2901298"/>
                  <a:pt x="5719864" y="3404681"/>
                </a:cubicBezTo>
                <a:cubicBezTo>
                  <a:pt x="4600179" y="3908064"/>
                  <a:pt x="2577034" y="4596729"/>
                  <a:pt x="0" y="4494179"/>
                </a:cubicBezTo>
                <a:cubicBezTo>
                  <a:pt x="0" y="4342783"/>
                  <a:pt x="1" y="4126786"/>
                  <a:pt x="1" y="3975390"/>
                </a:cubicBezTo>
                <a:cubicBezTo>
                  <a:pt x="1114198" y="4102534"/>
                  <a:pt x="4075811" y="3787437"/>
                  <a:pt x="5418648" y="3125799"/>
                </a:cubicBezTo>
                <a:cubicBezTo>
                  <a:pt x="6761485" y="2464161"/>
                  <a:pt x="7269290" y="1876536"/>
                  <a:pt x="7295396" y="1329064"/>
                </a:cubicBezTo>
                <a:cubicBezTo>
                  <a:pt x="7321502" y="781592"/>
                  <a:pt x="6661094" y="286739"/>
                  <a:pt x="6060332" y="0"/>
                </a:cubicBezTo>
                <a:close/>
              </a:path>
            </a:pathLst>
          </a:custGeom>
          <a:gradFill flip="none" rotWithShape="1">
            <a:gsLst>
              <a:gs pos="9000">
                <a:schemeClr val="tx2">
                  <a:lumMod val="10000"/>
                  <a:alpha val="0"/>
                </a:schemeClr>
              </a:gs>
              <a:gs pos="50000">
                <a:schemeClr val="tx1">
                  <a:lumMod val="50000"/>
                  <a:lumOff val="50000"/>
                </a:schemeClr>
              </a:gs>
              <a:gs pos="100000">
                <a:srgbClr val="FFFFFF"/>
              </a:gs>
            </a:gsLst>
            <a:lin ang="8100000" scaled="1"/>
            <a:tileRect/>
          </a:gradFill>
          <a:ln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  <a:scene3d>
            <a:camera prst="obliqueBottomRight"/>
            <a:lightRig rig="glow" dir="t">
              <a:rot lat="0" lon="0" rev="15000000"/>
            </a:lightRig>
          </a:scene3d>
          <a:sp3d prstMaterial="metal">
            <a:bevelT w="63500" h="38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7" name="Oval 36"/>
          <p:cNvSpPr/>
          <p:nvPr/>
        </p:nvSpPr>
        <p:spPr bwMode="gray">
          <a:xfrm>
            <a:off x="6543702" y="1966394"/>
            <a:ext cx="476755" cy="476755"/>
          </a:xfrm>
          <a:prstGeom prst="ellipse">
            <a:avLst/>
          </a:prstGeom>
          <a:gradFill flip="none" rotWithShape="1">
            <a:gsLst>
              <a:gs pos="12000">
                <a:schemeClr val="accent5">
                  <a:lumMod val="50000"/>
                </a:schemeClr>
              </a:gs>
              <a:gs pos="50000">
                <a:schemeClr val="accent5"/>
              </a:gs>
              <a:gs pos="77000">
                <a:schemeClr val="accent5">
                  <a:lumMod val="20000"/>
                  <a:lumOff val="80000"/>
                </a:schemeClr>
              </a:gs>
              <a:gs pos="100000">
                <a:schemeClr val="accent5"/>
              </a:gs>
            </a:gsLst>
            <a:path path="circle">
              <a:fillToRect l="100000" t="100000"/>
            </a:path>
            <a:tileRect r="-100000" b="-100000"/>
          </a:gradFill>
          <a:effectLst>
            <a:outerShdw blurRad="76200" dir="18900000" sy="23000" kx="-1200000" algn="bl" rotWithShape="0">
              <a:prstClr val="black">
                <a:alpha val="20000"/>
              </a:prstClr>
            </a:outerShdw>
          </a:effectLst>
          <a:scene3d>
            <a:camera prst="orthographicFront">
              <a:rot lat="0" lon="0" rev="0"/>
            </a:camera>
            <a:lightRig rig="glow" dir="l">
              <a:rot lat="0" lon="0" rev="14400000"/>
            </a:lightRig>
          </a:scene3d>
          <a:sp3d prstMaterial="metal">
            <a:bevelT w="228600" h="228600"/>
            <a:bevelB w="228600" h="228600"/>
            <a:contourClr>
              <a:schemeClr val="tx1"/>
            </a:contourClr>
          </a:sp3d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l" rtl="0"/>
            <a:endParaRPr lang="en-US" sz="6200" b="1" i="1" kern="1200" dirty="0">
              <a:gradFill flip="none" rotWithShape="1">
                <a:gsLst>
                  <a:gs pos="0">
                    <a:prstClr val="white">
                      <a:shade val="30000"/>
                      <a:satMod val="115000"/>
                      <a:alpha val="20000"/>
                    </a:prstClr>
                  </a:gs>
                  <a:gs pos="50000">
                    <a:prstClr val="white">
                      <a:shade val="67500"/>
                      <a:satMod val="115000"/>
                      <a:alpha val="20000"/>
                    </a:prstClr>
                  </a:gs>
                  <a:gs pos="100000">
                    <a:prstClr val="white">
                      <a:shade val="100000"/>
                      <a:satMod val="115000"/>
                      <a:alpha val="20000"/>
                    </a:prstClr>
                  </a:gs>
                </a:gsLst>
                <a:lin ang="16200000" scaled="1"/>
                <a:tileRect/>
              </a:gradFill>
              <a:ea typeface="+mn-ea"/>
              <a:cs typeface="+mn-cs"/>
            </a:endParaRPr>
          </a:p>
        </p:txBody>
      </p:sp>
      <p:sp>
        <p:nvSpPr>
          <p:cNvPr id="38" name="Oval 37"/>
          <p:cNvSpPr/>
          <p:nvPr/>
        </p:nvSpPr>
        <p:spPr bwMode="gray">
          <a:xfrm>
            <a:off x="5083182" y="2520470"/>
            <a:ext cx="762808" cy="762808"/>
          </a:xfrm>
          <a:prstGeom prst="ellipse">
            <a:avLst/>
          </a:prstGeom>
          <a:gradFill flip="none" rotWithShape="1">
            <a:gsLst>
              <a:gs pos="12000">
                <a:schemeClr val="accent4">
                  <a:lumMod val="50000"/>
                </a:schemeClr>
              </a:gs>
              <a:gs pos="50000">
                <a:schemeClr val="accent4"/>
              </a:gs>
              <a:gs pos="77000">
                <a:schemeClr val="accent4">
                  <a:lumMod val="20000"/>
                  <a:lumOff val="80000"/>
                </a:schemeClr>
              </a:gs>
              <a:gs pos="100000">
                <a:schemeClr val="accent4"/>
              </a:gs>
            </a:gsLst>
            <a:path path="circle">
              <a:fillToRect l="100000" t="100000"/>
            </a:path>
            <a:tileRect r="-100000" b="-100000"/>
          </a:gradFill>
          <a:effectLst>
            <a:outerShdw blurRad="76200" dir="18900000" sy="23000" kx="-1200000" algn="bl" rotWithShape="0">
              <a:prstClr val="black">
                <a:alpha val="20000"/>
              </a:prstClr>
            </a:outerShdw>
          </a:effectLst>
          <a:scene3d>
            <a:camera prst="orthographicFront">
              <a:rot lat="0" lon="0" rev="0"/>
            </a:camera>
            <a:lightRig rig="glow" dir="l">
              <a:rot lat="0" lon="0" rev="14400000"/>
            </a:lightRig>
          </a:scene3d>
          <a:sp3d prstMaterial="metal">
            <a:bevelT w="406400" h="406400"/>
            <a:bevelB w="406400" h="406400"/>
            <a:contourClr>
              <a:schemeClr val="tx1"/>
            </a:contourClr>
          </a:sp3d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l" rtl="0"/>
            <a:endParaRPr lang="en-US" sz="6200" b="1" i="1" kern="1200" dirty="0">
              <a:gradFill flip="none" rotWithShape="1">
                <a:gsLst>
                  <a:gs pos="0">
                    <a:prstClr val="white">
                      <a:shade val="30000"/>
                      <a:satMod val="115000"/>
                      <a:alpha val="20000"/>
                    </a:prstClr>
                  </a:gs>
                  <a:gs pos="50000">
                    <a:prstClr val="white">
                      <a:shade val="67500"/>
                      <a:satMod val="115000"/>
                      <a:alpha val="20000"/>
                    </a:prstClr>
                  </a:gs>
                  <a:gs pos="100000">
                    <a:prstClr val="white">
                      <a:shade val="100000"/>
                      <a:satMod val="115000"/>
                      <a:alpha val="20000"/>
                    </a:prstClr>
                  </a:gs>
                </a:gsLst>
                <a:lin ang="16200000" scaled="1"/>
                <a:tileRect/>
              </a:gradFill>
              <a:ea typeface="+mn-ea"/>
              <a:cs typeface="+mn-cs"/>
            </a:endParaRPr>
          </a:p>
        </p:txBody>
      </p:sp>
      <p:sp>
        <p:nvSpPr>
          <p:cNvPr id="39" name="Oval 38"/>
          <p:cNvSpPr/>
          <p:nvPr/>
        </p:nvSpPr>
        <p:spPr bwMode="gray">
          <a:xfrm>
            <a:off x="3111480" y="2735253"/>
            <a:ext cx="1144212" cy="1144212"/>
          </a:xfrm>
          <a:prstGeom prst="ellipse">
            <a:avLst/>
          </a:prstGeom>
          <a:gradFill flip="none" rotWithShape="1">
            <a:gsLst>
              <a:gs pos="12000">
                <a:schemeClr val="accent3">
                  <a:lumMod val="50000"/>
                </a:schemeClr>
              </a:gs>
              <a:gs pos="50000">
                <a:schemeClr val="accent3"/>
              </a:gs>
              <a:gs pos="77000">
                <a:schemeClr val="accent3">
                  <a:lumMod val="20000"/>
                  <a:lumOff val="80000"/>
                </a:schemeClr>
              </a:gs>
              <a:gs pos="100000">
                <a:schemeClr val="accent3"/>
              </a:gs>
            </a:gsLst>
            <a:path path="circle">
              <a:fillToRect l="100000" t="100000"/>
            </a:path>
            <a:tileRect r="-100000" b="-100000"/>
          </a:gradFill>
          <a:effectLst>
            <a:outerShdw blurRad="76200" dir="18900000" sy="23000" kx="-1200000" algn="bl" rotWithShape="0">
              <a:prstClr val="black">
                <a:alpha val="20000"/>
              </a:prstClr>
            </a:outerShdw>
          </a:effectLst>
          <a:scene3d>
            <a:camera prst="orthographicFront">
              <a:rot lat="0" lon="0" rev="0"/>
            </a:camera>
            <a:lightRig rig="glow" dir="l">
              <a:rot lat="0" lon="0" rev="14400000"/>
            </a:lightRig>
          </a:scene3d>
          <a:sp3d prstMaterial="metal">
            <a:bevelT w="508000" h="533400"/>
            <a:bevelB w="508000" h="546100"/>
            <a:contourClr>
              <a:schemeClr val="tx1"/>
            </a:contourClr>
          </a:sp3d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l" rtl="0"/>
            <a:endParaRPr lang="en-US" sz="6200" b="1" i="1" kern="1200" dirty="0">
              <a:gradFill flip="none" rotWithShape="1">
                <a:gsLst>
                  <a:gs pos="0">
                    <a:prstClr val="white">
                      <a:shade val="30000"/>
                      <a:satMod val="115000"/>
                      <a:alpha val="20000"/>
                    </a:prstClr>
                  </a:gs>
                  <a:gs pos="50000">
                    <a:prstClr val="white">
                      <a:shade val="67500"/>
                      <a:satMod val="115000"/>
                      <a:alpha val="20000"/>
                    </a:prstClr>
                  </a:gs>
                  <a:gs pos="100000">
                    <a:prstClr val="white">
                      <a:shade val="100000"/>
                      <a:satMod val="115000"/>
                      <a:alpha val="20000"/>
                    </a:prstClr>
                  </a:gs>
                </a:gsLst>
                <a:lin ang="16200000" scaled="1"/>
                <a:tileRect/>
              </a:gradFill>
              <a:ea typeface="+mn-ea"/>
              <a:cs typeface="+mn-cs"/>
            </a:endParaRPr>
          </a:p>
        </p:txBody>
      </p:sp>
      <p:sp>
        <p:nvSpPr>
          <p:cNvPr id="40" name="Oval 39"/>
          <p:cNvSpPr/>
          <p:nvPr/>
        </p:nvSpPr>
        <p:spPr bwMode="gray">
          <a:xfrm>
            <a:off x="596768" y="2848308"/>
            <a:ext cx="1430264" cy="1430265"/>
          </a:xfrm>
          <a:prstGeom prst="ellipse">
            <a:avLst/>
          </a:prstGeom>
          <a:gradFill flip="none" rotWithShape="1">
            <a:gsLst>
              <a:gs pos="12000">
                <a:schemeClr val="accent2">
                  <a:lumMod val="50000"/>
                </a:schemeClr>
              </a:gs>
              <a:gs pos="50000">
                <a:schemeClr val="accent2"/>
              </a:gs>
              <a:gs pos="77000">
                <a:schemeClr val="accent2">
                  <a:lumMod val="20000"/>
                  <a:lumOff val="80000"/>
                </a:schemeClr>
              </a:gs>
              <a:gs pos="100000">
                <a:schemeClr val="accent2"/>
              </a:gs>
            </a:gsLst>
            <a:path path="circle">
              <a:fillToRect l="100000" t="100000"/>
            </a:path>
            <a:tileRect r="-100000" b="-100000"/>
          </a:gradFill>
          <a:effectLst>
            <a:outerShdw blurRad="76200" dir="18900000" sy="23000" kx="-1200000" algn="bl" rotWithShape="0">
              <a:prstClr val="black">
                <a:alpha val="20000"/>
              </a:prstClr>
            </a:outerShdw>
          </a:effectLst>
          <a:scene3d>
            <a:camera prst="orthographicFront">
              <a:rot lat="0" lon="0" rev="0"/>
            </a:camera>
            <a:lightRig rig="glow" dir="l">
              <a:rot lat="0" lon="0" rev="14400000"/>
            </a:lightRig>
          </a:scene3d>
          <a:sp3d prstMaterial="metal">
            <a:bevelT w="742950" h="660400"/>
            <a:bevelB w="742950" h="654050"/>
            <a:contourClr>
              <a:schemeClr val="tx1"/>
            </a:contourClr>
          </a:sp3d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l" rtl="0"/>
            <a:endParaRPr lang="en-US" sz="6200" b="1" i="1" kern="1200" dirty="0">
              <a:gradFill flip="none" rotWithShape="1">
                <a:gsLst>
                  <a:gs pos="0">
                    <a:prstClr val="white">
                      <a:shade val="30000"/>
                      <a:satMod val="115000"/>
                      <a:alpha val="20000"/>
                    </a:prstClr>
                  </a:gs>
                  <a:gs pos="50000">
                    <a:prstClr val="white">
                      <a:shade val="67500"/>
                      <a:satMod val="115000"/>
                      <a:alpha val="20000"/>
                    </a:prstClr>
                  </a:gs>
                  <a:gs pos="100000">
                    <a:prstClr val="white">
                      <a:shade val="100000"/>
                      <a:satMod val="115000"/>
                      <a:alpha val="20000"/>
                    </a:prstClr>
                  </a:gs>
                </a:gsLst>
                <a:lin ang="16200000" scaled="1"/>
                <a:tileRect/>
              </a:gradFill>
              <a:ea typeface="+mn-ea"/>
              <a:cs typeface="+mn-cs"/>
            </a:endParaRPr>
          </a:p>
        </p:txBody>
      </p:sp>
      <p:sp>
        <p:nvSpPr>
          <p:cNvPr id="41" name="Rounded Rectangle 40"/>
          <p:cNvSpPr/>
          <p:nvPr/>
        </p:nvSpPr>
        <p:spPr bwMode="gray">
          <a:xfrm>
            <a:off x="7018373" y="2662227"/>
            <a:ext cx="1779544" cy="304598"/>
          </a:xfrm>
          <a:prstGeom prst="roundRect">
            <a:avLst>
              <a:gd name="adj" fmla="val 50000"/>
            </a:avLst>
          </a:prstGeom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r>
              <a:rPr lang="en-US" sz="2000" b="1" kern="120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+mn-ea"/>
                <a:cs typeface="+mn-cs"/>
              </a:rPr>
              <a:t>Thêm tiêu đề</a:t>
            </a:r>
            <a:endParaRPr lang="en-US" sz="2000" b="1" kern="1200" dirty="0"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ea typeface="+mn-ea"/>
              <a:cs typeface="+mn-cs"/>
            </a:endParaRPr>
          </a:p>
        </p:txBody>
      </p:sp>
      <p:sp>
        <p:nvSpPr>
          <p:cNvPr id="42" name="Rectangle 41"/>
          <p:cNvSpPr/>
          <p:nvPr/>
        </p:nvSpPr>
        <p:spPr>
          <a:xfrm>
            <a:off x="6762780" y="3004924"/>
            <a:ext cx="2311776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rtl="0"/>
            <a:r>
              <a:rPr lang="en-US" sz="1600" kern="1200" smtClean="0">
                <a:latin typeface="+mn-lt"/>
                <a:ea typeface="+mn-ea"/>
                <a:cs typeface="Arial" pitchFamily="34" charset="0"/>
              </a:rPr>
              <a:t>Thêm văn bản </a:t>
            </a:r>
            <a:endParaRPr lang="en-US" sz="1600" kern="1200" dirty="0">
              <a:latin typeface="+mn-lt"/>
              <a:ea typeface="+mn-ea"/>
              <a:cs typeface="Arial" pitchFamily="34" charset="0"/>
            </a:endParaRPr>
          </a:p>
        </p:txBody>
      </p:sp>
      <p:cxnSp>
        <p:nvCxnSpPr>
          <p:cNvPr id="44" name="Straight Connector 43"/>
          <p:cNvCxnSpPr>
            <a:stCxn id="37" idx="5"/>
            <a:endCxn id="41" idx="0"/>
          </p:cNvCxnSpPr>
          <p:nvPr/>
        </p:nvCxnSpPr>
        <p:spPr>
          <a:xfrm rot="16200000" flipH="1">
            <a:off x="7284943" y="2039024"/>
            <a:ext cx="288897" cy="957507"/>
          </a:xfrm>
          <a:prstGeom prst="line">
            <a:avLst/>
          </a:prstGeom>
        </p:spPr>
        <p:style>
          <a:lnRef idx="1">
            <a:schemeClr val="accent5"/>
          </a:lnRef>
          <a:fillRef idx="0">
            <a:schemeClr val="accent5"/>
          </a:fillRef>
          <a:effectRef idx="0">
            <a:schemeClr val="accent5"/>
          </a:effectRef>
          <a:fontRef idx="minor">
            <a:schemeClr val="tx1"/>
          </a:fontRef>
        </p:style>
      </p:cxnSp>
      <p:sp>
        <p:nvSpPr>
          <p:cNvPr id="45" name="Rounded Rectangle 44"/>
          <p:cNvSpPr/>
          <p:nvPr/>
        </p:nvSpPr>
        <p:spPr bwMode="gray">
          <a:xfrm>
            <a:off x="5189377" y="4182144"/>
            <a:ext cx="2132183" cy="304598"/>
          </a:xfrm>
          <a:prstGeom prst="roundRect">
            <a:avLst>
              <a:gd name="adj" fmla="val 50000"/>
            </a:avLst>
          </a:prstGeom>
        </p:spPr>
        <p:style>
          <a:lnRef idx="1">
            <a:schemeClr val="accent4"/>
          </a:lnRef>
          <a:fillRef idx="3">
            <a:schemeClr val="accent4"/>
          </a:fillRef>
          <a:effectRef idx="2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r>
              <a:rPr lang="en-US" sz="2000" b="1" kern="120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+mn-ea"/>
                <a:cs typeface="+mn-cs"/>
              </a:rPr>
              <a:t>Thêm tiêu đề</a:t>
            </a:r>
            <a:endParaRPr lang="en-US" sz="2000" b="1" kern="1200" dirty="0"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ea typeface="+mn-ea"/>
              <a:cs typeface="+mn-cs"/>
            </a:endParaRPr>
          </a:p>
        </p:txBody>
      </p:sp>
      <p:sp>
        <p:nvSpPr>
          <p:cNvPr id="46" name="Rectangle 45"/>
          <p:cNvSpPr/>
          <p:nvPr/>
        </p:nvSpPr>
        <p:spPr>
          <a:xfrm>
            <a:off x="5149912" y="4524842"/>
            <a:ext cx="2193782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rtl="0"/>
            <a:r>
              <a:rPr lang="en-US" sz="1600" kern="1200" smtClean="0">
                <a:latin typeface="+mn-lt"/>
                <a:ea typeface="+mn-ea"/>
                <a:cs typeface="Arial" pitchFamily="34" charset="0"/>
              </a:rPr>
              <a:t>Thêm văn bản </a:t>
            </a:r>
            <a:endParaRPr lang="en-US" sz="1600" kern="1200" dirty="0">
              <a:latin typeface="+mn-lt"/>
              <a:ea typeface="+mn-ea"/>
              <a:cs typeface="Arial" pitchFamily="34" charset="0"/>
            </a:endParaRPr>
          </a:p>
        </p:txBody>
      </p:sp>
      <p:cxnSp>
        <p:nvCxnSpPr>
          <p:cNvPr id="47" name="Straight Connector 46"/>
          <p:cNvCxnSpPr>
            <a:stCxn id="45" idx="0"/>
            <a:endCxn id="38" idx="5"/>
          </p:cNvCxnSpPr>
          <p:nvPr/>
        </p:nvCxnSpPr>
        <p:spPr>
          <a:xfrm rot="16200000" flipV="1">
            <a:off x="5489586" y="3416261"/>
            <a:ext cx="1010577" cy="521190"/>
          </a:xfrm>
          <a:prstGeom prst="line">
            <a:avLst/>
          </a:prstGeom>
        </p:spPr>
        <p:style>
          <a:lnRef idx="1">
            <a:schemeClr val="accent4"/>
          </a:lnRef>
          <a:fillRef idx="0">
            <a:schemeClr val="accent4"/>
          </a:fillRef>
          <a:effectRef idx="0">
            <a:schemeClr val="accent4"/>
          </a:effectRef>
          <a:fontRef idx="minor">
            <a:schemeClr val="tx1"/>
          </a:fontRef>
        </p:style>
      </p:cxnSp>
      <p:sp>
        <p:nvSpPr>
          <p:cNvPr id="51" name="Rounded Rectangle 50"/>
          <p:cNvSpPr/>
          <p:nvPr/>
        </p:nvSpPr>
        <p:spPr bwMode="gray">
          <a:xfrm>
            <a:off x="2914486" y="4629364"/>
            <a:ext cx="2132183" cy="304598"/>
          </a:xfrm>
          <a:prstGeom prst="roundRect">
            <a:avLst>
              <a:gd name="adj" fmla="val 50000"/>
            </a:avLst>
          </a:prstGeom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r>
              <a:rPr lang="en-US" sz="2000" b="1" kern="120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+mn-ea"/>
                <a:cs typeface="+mn-cs"/>
              </a:rPr>
              <a:t>Thêm tiêu đề</a:t>
            </a:r>
            <a:endParaRPr lang="en-US" sz="2000" b="1" kern="1200" dirty="0"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ea typeface="+mn-ea"/>
              <a:cs typeface="+mn-cs"/>
            </a:endParaRPr>
          </a:p>
        </p:txBody>
      </p:sp>
      <p:sp>
        <p:nvSpPr>
          <p:cNvPr id="52" name="Rectangle 51"/>
          <p:cNvSpPr/>
          <p:nvPr/>
        </p:nvSpPr>
        <p:spPr>
          <a:xfrm>
            <a:off x="2866976" y="4953473"/>
            <a:ext cx="2174852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rtl="0"/>
            <a:r>
              <a:rPr lang="en-US" sz="1600" kern="1200" smtClean="0">
                <a:latin typeface="+mn-lt"/>
                <a:ea typeface="+mn-ea"/>
                <a:cs typeface="Arial" pitchFamily="34" charset="0"/>
              </a:rPr>
              <a:t>Thêm văn bản </a:t>
            </a:r>
            <a:endParaRPr lang="en-US" sz="1600" kern="1200" dirty="0">
              <a:latin typeface="+mn-lt"/>
              <a:ea typeface="+mn-ea"/>
              <a:cs typeface="Arial" pitchFamily="34" charset="0"/>
            </a:endParaRPr>
          </a:p>
        </p:txBody>
      </p:sp>
      <p:cxnSp>
        <p:nvCxnSpPr>
          <p:cNvPr id="53" name="Straight Connector 52"/>
          <p:cNvCxnSpPr>
            <a:stCxn id="51" idx="0"/>
            <a:endCxn id="39" idx="4"/>
          </p:cNvCxnSpPr>
          <p:nvPr/>
        </p:nvCxnSpPr>
        <p:spPr>
          <a:xfrm rot="16200000" flipV="1">
            <a:off x="3457133" y="4105919"/>
            <a:ext cx="749899" cy="296992"/>
          </a:xfrm>
          <a:prstGeom prst="line">
            <a:avLst/>
          </a:prstGeom>
        </p:spPr>
        <p:style>
          <a:lnRef idx="1">
            <a:schemeClr val="accent3"/>
          </a:lnRef>
          <a:fillRef idx="0">
            <a:schemeClr val="accent3"/>
          </a:fillRef>
          <a:effectRef idx="0">
            <a:schemeClr val="accent3"/>
          </a:effectRef>
          <a:fontRef idx="minor">
            <a:schemeClr val="tx1"/>
          </a:fontRef>
        </p:style>
      </p:cxnSp>
      <p:sp>
        <p:nvSpPr>
          <p:cNvPr id="56" name="Rounded Rectangle 55"/>
          <p:cNvSpPr/>
          <p:nvPr/>
        </p:nvSpPr>
        <p:spPr bwMode="gray">
          <a:xfrm>
            <a:off x="504628" y="4948917"/>
            <a:ext cx="2132183" cy="304598"/>
          </a:xfrm>
          <a:prstGeom prst="roundRect">
            <a:avLst>
              <a:gd name="adj" fmla="val 50000"/>
            </a:avLst>
          </a:prstGeom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r>
              <a:rPr lang="en-US" sz="2000" b="1" kern="120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+mn-ea"/>
                <a:cs typeface="+mn-cs"/>
              </a:rPr>
              <a:t>Thêm tiêu đề</a:t>
            </a:r>
            <a:endParaRPr lang="en-US" sz="2000" b="1" kern="1200" dirty="0"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ea typeface="+mn-ea"/>
              <a:cs typeface="+mn-cs"/>
            </a:endParaRPr>
          </a:p>
        </p:txBody>
      </p:sp>
      <p:sp>
        <p:nvSpPr>
          <p:cNvPr id="57" name="Rectangle 56"/>
          <p:cNvSpPr/>
          <p:nvPr/>
        </p:nvSpPr>
        <p:spPr>
          <a:xfrm>
            <a:off x="457118" y="5282090"/>
            <a:ext cx="2174852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rtl="0"/>
            <a:r>
              <a:rPr lang="en-US" sz="1600" kern="1200" smtClean="0">
                <a:latin typeface="+mn-lt"/>
                <a:ea typeface="+mn-ea"/>
                <a:cs typeface="Arial" pitchFamily="34" charset="0"/>
              </a:rPr>
              <a:t>Thêm văn bản </a:t>
            </a:r>
            <a:endParaRPr lang="en-US" sz="1600" kern="1200" dirty="0">
              <a:latin typeface="+mn-lt"/>
              <a:ea typeface="+mn-ea"/>
              <a:cs typeface="Arial" pitchFamily="34" charset="0"/>
            </a:endParaRPr>
          </a:p>
        </p:txBody>
      </p:sp>
      <p:cxnSp>
        <p:nvCxnSpPr>
          <p:cNvPr id="58" name="Straight Connector 57"/>
          <p:cNvCxnSpPr>
            <a:stCxn id="56" idx="0"/>
            <a:endCxn id="40" idx="4"/>
          </p:cNvCxnSpPr>
          <p:nvPr/>
        </p:nvCxnSpPr>
        <p:spPr>
          <a:xfrm rot="16200000" flipV="1">
            <a:off x="1106138" y="4484335"/>
            <a:ext cx="670344" cy="258820"/>
          </a:xfrm>
          <a:prstGeom prst="line">
            <a:avLst/>
          </a:prstGeom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sp>
        <p:nvSpPr>
          <p:cNvPr id="21" name="Rectangle 20"/>
          <p:cNvSpPr/>
          <p:nvPr/>
        </p:nvSpPr>
        <p:spPr>
          <a:xfrm>
            <a:off x="762000" y="1651337"/>
            <a:ext cx="4491099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l" rtl="0"/>
            <a:r>
              <a:rPr lang="en-US" sz="2000" kern="1200" smtClean="0">
                <a:latin typeface="+mn-lt"/>
                <a:ea typeface="+mn-ea"/>
                <a:cs typeface="Arial" pitchFamily="34" charset="0"/>
              </a:rPr>
              <a:t>Thêm nội dung bằng văn bản của bạn tại đây.</a:t>
            </a:r>
            <a:endParaRPr lang="en-US" sz="2000" kern="1200" dirty="0">
              <a:latin typeface="+mn-lt"/>
              <a:ea typeface="+mn-ea"/>
              <a:cs typeface="+mn-cs"/>
            </a:endParaRPr>
          </a:p>
        </p:txBody>
      </p:sp>
      <p:sp>
        <p:nvSpPr>
          <p:cNvPr id="25" name="Title 2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Thêm văn bản 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Flowchart: Extract 10"/>
          <p:cNvSpPr/>
          <p:nvPr/>
        </p:nvSpPr>
        <p:spPr bwMode="gray">
          <a:xfrm rot="5400000">
            <a:off x="1033519" y="1832060"/>
            <a:ext cx="182880" cy="182880"/>
          </a:xfrm>
          <a:prstGeom prst="flowChartExtract">
            <a:avLst/>
          </a:prstGeom>
          <a:ln>
            <a:headEnd/>
            <a:tailEnd/>
          </a:ln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/>
          <a:lstStyle/>
          <a:p>
            <a:endParaRPr lang="vi-VN"/>
          </a:p>
        </p:txBody>
      </p:sp>
      <p:grpSp>
        <p:nvGrpSpPr>
          <p:cNvPr id="2" name="Group 14"/>
          <p:cNvGrpSpPr>
            <a:grpSpLocks/>
          </p:cNvGrpSpPr>
          <p:nvPr/>
        </p:nvGrpSpPr>
        <p:grpSpPr bwMode="gray">
          <a:xfrm>
            <a:off x="3695761" y="3609975"/>
            <a:ext cx="1874728" cy="1873250"/>
            <a:chOff x="3425751" y="4122077"/>
            <a:chExt cx="2109554" cy="2108263"/>
          </a:xfrm>
        </p:grpSpPr>
        <p:grpSp>
          <p:nvGrpSpPr>
            <p:cNvPr id="3" name="Group 102"/>
            <p:cNvGrpSpPr/>
            <p:nvPr/>
          </p:nvGrpSpPr>
          <p:grpSpPr bwMode="gray">
            <a:xfrm>
              <a:off x="3425753" y="4122079"/>
              <a:ext cx="2109554" cy="2108263"/>
              <a:chOff x="3425753" y="4122079"/>
              <a:chExt cx="2109554" cy="2108263"/>
            </a:xfrm>
            <a:effectLst>
              <a:reflection blurRad="6350" stA="52000" endA="300" endPos="35000" dir="5400000" sy="-100000" algn="bl" rotWithShape="0"/>
            </a:effectLst>
          </p:grpSpPr>
          <p:grpSp>
            <p:nvGrpSpPr>
              <p:cNvPr id="4" name="Group 124"/>
              <p:cNvGrpSpPr/>
              <p:nvPr/>
            </p:nvGrpSpPr>
            <p:grpSpPr bwMode="gray">
              <a:xfrm>
                <a:off x="3425753" y="4122079"/>
                <a:ext cx="2109554" cy="2108263"/>
                <a:chOff x="390255" y="2662226"/>
                <a:chExt cx="1458564" cy="1457672"/>
              </a:xfrm>
            </p:grpSpPr>
            <p:sp>
              <p:nvSpPr>
                <p:cNvPr id="21" name="TG_Oval 68"/>
                <p:cNvSpPr>
                  <a:spLocks noChangeArrowheads="1"/>
                </p:cNvSpPr>
                <p:nvPr/>
              </p:nvSpPr>
              <p:spPr bwMode="gray">
                <a:xfrm>
                  <a:off x="409144" y="2681374"/>
                  <a:ext cx="1424582" cy="1424581"/>
                </a:xfrm>
                <a:prstGeom prst="ellipse">
                  <a:avLst/>
                </a:prstGeom>
                <a:gradFill flip="none" rotWithShape="1">
                  <a:gsLst>
                    <a:gs pos="0">
                      <a:srgbClr val="9DA3B1"/>
                    </a:gs>
                    <a:gs pos="35000">
                      <a:srgbClr val="A5ABB7"/>
                    </a:gs>
                    <a:gs pos="58000">
                      <a:srgbClr val="DDDDDD"/>
                    </a:gs>
                    <a:gs pos="100000">
                      <a:srgbClr val="A5ABB7"/>
                    </a:gs>
                  </a:gsLst>
                  <a:lin ang="8100000" scaled="1"/>
                  <a:tileRect/>
                </a:gradFill>
                <a:ln/>
                <a:effectLst/>
                <a:scene3d>
                  <a:camera prst="orthographicFront">
                    <a:rot lat="0" lon="0" rev="0"/>
                  </a:camera>
                  <a:lightRig rig="threePt" dir="t">
                    <a:rot lat="0" lon="0" rev="15600000"/>
                  </a:lightRig>
                </a:scene3d>
                <a:sp3d prstMaterial="dkEdge">
                  <a:bevelT w="279400" h="114300" prst="cross"/>
                  <a:contourClr>
                    <a:schemeClr val="accent4"/>
                  </a:contourClr>
                </a:sp3d>
              </p:spPr>
              <p:style>
                <a:lnRef idx="0">
                  <a:schemeClr val="accent1"/>
                </a:lnRef>
                <a:fillRef idx="3">
                  <a:schemeClr val="accent1"/>
                </a:fillRef>
                <a:effectRef idx="3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US"/>
                </a:p>
              </p:txBody>
            </p:sp>
            <p:sp>
              <p:nvSpPr>
                <p:cNvPr id="22" name="TG_Block Arc 103"/>
                <p:cNvSpPr/>
                <p:nvPr/>
              </p:nvSpPr>
              <p:spPr bwMode="gray">
                <a:xfrm rot="18023068">
                  <a:off x="390254" y="2662227"/>
                  <a:ext cx="1422129" cy="1422127"/>
                </a:xfrm>
                <a:prstGeom prst="blockArc">
                  <a:avLst>
                    <a:gd name="adj1" fmla="val 12071187"/>
                    <a:gd name="adj2" fmla="val 20286976"/>
                    <a:gd name="adj3" fmla="val 10689"/>
                  </a:avLst>
                </a:prstGeom>
                <a:gradFill flip="none" rotWithShape="1">
                  <a:gsLst>
                    <a:gs pos="0">
                      <a:srgbClr val="959FA5"/>
                    </a:gs>
                    <a:gs pos="25000">
                      <a:srgbClr val="9EAFB8"/>
                    </a:gs>
                    <a:gs pos="50000">
                      <a:srgbClr val="E8ECEE"/>
                    </a:gs>
                    <a:gs pos="75000">
                      <a:srgbClr val="DDDDDD"/>
                    </a:gs>
                    <a:gs pos="100000">
                      <a:srgbClr val="9DA3B1"/>
                    </a:gs>
                  </a:gsLst>
                  <a:path path="circle">
                    <a:fillToRect l="100000" t="100000"/>
                  </a:path>
                  <a:tileRect r="-100000" b="-100000"/>
                </a:gradFill>
                <a:ln w="28575">
                  <a:noFill/>
                </a:ln>
                <a:scene3d>
                  <a:camera prst="orthographicFront"/>
                  <a:lightRig rig="brightRoom" dir="t">
                    <a:rot lat="0" lon="0" rev="17400000"/>
                  </a:lightRig>
                </a:scene3d>
                <a:sp3d contourW="12700" prstMaterial="dkEdge">
                  <a:bevelT w="31750" h="63500"/>
                  <a:contourClr>
                    <a:schemeClr val="accent5">
                      <a:lumMod val="50000"/>
                    </a:schemeClr>
                  </a:contourClr>
                </a:sp3d>
              </p:spPr>
              <p:style>
                <a:lnRef idx="3">
                  <a:schemeClr val="lt1"/>
                </a:lnRef>
                <a:fillRef idx="1">
                  <a:schemeClr val="accent3"/>
                </a:fillRef>
                <a:effectRef idx="1">
                  <a:schemeClr val="accent3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US" dirty="0">
                    <a:solidFill>
                      <a:srgbClr val="FFFFFF"/>
                    </a:solidFill>
                  </a:endParaRPr>
                </a:p>
              </p:txBody>
            </p:sp>
            <p:sp>
              <p:nvSpPr>
                <p:cNvPr id="23" name="TG_Block Arc 104"/>
                <p:cNvSpPr/>
                <p:nvPr/>
              </p:nvSpPr>
              <p:spPr bwMode="gray">
                <a:xfrm rot="16200000">
                  <a:off x="405595" y="2676674"/>
                  <a:ext cx="1451523" cy="1434925"/>
                </a:xfrm>
                <a:prstGeom prst="blockArc">
                  <a:avLst>
                    <a:gd name="adj1" fmla="val 1030945"/>
                    <a:gd name="adj2" fmla="val 10468571"/>
                    <a:gd name="adj3" fmla="val 10184"/>
                  </a:avLst>
                </a:prstGeom>
                <a:gradFill flip="none" rotWithShape="1">
                  <a:gsLst>
                    <a:gs pos="0">
                      <a:srgbClr val="959FA5"/>
                    </a:gs>
                    <a:gs pos="25000">
                      <a:srgbClr val="9EAFB8"/>
                    </a:gs>
                    <a:gs pos="50000">
                      <a:srgbClr val="E8ECEE"/>
                    </a:gs>
                    <a:gs pos="75000">
                      <a:srgbClr val="DDDDDD"/>
                    </a:gs>
                    <a:gs pos="100000">
                      <a:srgbClr val="9DA3B1"/>
                    </a:gs>
                  </a:gsLst>
                  <a:path path="circle">
                    <a:fillToRect l="100000" t="100000"/>
                  </a:path>
                  <a:tileRect r="-100000" b="-100000"/>
                </a:gradFill>
                <a:ln w="28575">
                  <a:noFill/>
                </a:ln>
                <a:effectLst/>
                <a:scene3d>
                  <a:camera prst="orthographicFront"/>
                  <a:lightRig rig="brightRoom" dir="t">
                    <a:rot lat="0" lon="0" rev="7200000"/>
                  </a:lightRig>
                </a:scene3d>
                <a:sp3d contourW="12700" prstMaterial="dkEdge">
                  <a:bevelT w="31750" h="63500"/>
                  <a:contourClr>
                    <a:schemeClr val="accent5">
                      <a:lumMod val="50000"/>
                    </a:schemeClr>
                  </a:contourClr>
                </a:sp3d>
              </p:spPr>
              <p:style>
                <a:lnRef idx="3">
                  <a:schemeClr val="lt1"/>
                </a:lnRef>
                <a:fillRef idx="1">
                  <a:schemeClr val="accent3"/>
                </a:fillRef>
                <a:effectRef idx="1">
                  <a:schemeClr val="accent3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US" dirty="0">
                    <a:solidFill>
                      <a:srgbClr val="FFFFFF"/>
                    </a:solidFill>
                  </a:endParaRPr>
                </a:p>
              </p:txBody>
            </p:sp>
          </p:grpSp>
          <p:sp>
            <p:nvSpPr>
              <p:cNvPr id="20" name="TG_Oval 19"/>
              <p:cNvSpPr/>
              <p:nvPr/>
            </p:nvSpPr>
            <p:spPr bwMode="gray">
              <a:xfrm>
                <a:off x="3538424" y="4232286"/>
                <a:ext cx="1867242" cy="1867239"/>
              </a:xfrm>
              <a:prstGeom prst="donut">
                <a:avLst>
                  <a:gd name="adj" fmla="val 4214"/>
                </a:avLst>
              </a:prstGeom>
              <a:gradFill>
                <a:gsLst>
                  <a:gs pos="0">
                    <a:schemeClr val="tx1">
                      <a:alpha val="50000"/>
                    </a:schemeClr>
                  </a:gs>
                  <a:gs pos="25000">
                    <a:schemeClr val="tx1">
                      <a:lumMod val="65000"/>
                      <a:alpha val="50000"/>
                    </a:schemeClr>
                  </a:gs>
                  <a:gs pos="50000">
                    <a:schemeClr val="tx1">
                      <a:lumMod val="50000"/>
                      <a:alpha val="50000"/>
                    </a:schemeClr>
                  </a:gs>
                  <a:gs pos="75000">
                    <a:schemeClr val="tx1">
                      <a:lumMod val="65000"/>
                      <a:alpha val="50000"/>
                    </a:schemeClr>
                  </a:gs>
                  <a:gs pos="100000">
                    <a:schemeClr val="tx1">
                      <a:alpha val="50000"/>
                    </a:schemeClr>
                  </a:gs>
                </a:gsLst>
                <a:lin ang="5400000" scaled="0"/>
              </a:gradFill>
              <a:ln w="28575">
                <a:solidFill>
                  <a:schemeClr val="lt1">
                    <a:alpha val="30000"/>
                  </a:schemeClr>
                </a:solidFill>
              </a:ln>
              <a:effectLst>
                <a:outerShdw blurRad="63500" sx="102000" sy="102000" algn="ctr" rotWithShape="0">
                  <a:srgbClr val="FFFFFF">
                    <a:alpha val="40000"/>
                  </a:srgbClr>
                </a:outerShdw>
              </a:effectLst>
              <a:scene3d>
                <a:camera prst="orthographicFront"/>
                <a:lightRig rig="glow" dir="t">
                  <a:rot lat="0" lon="0" rev="14400000"/>
                </a:lightRig>
              </a:scene3d>
              <a:sp3d prstMaterial="clear">
                <a:bevelT w="508000" h="190500"/>
                <a:contourClr>
                  <a:srgbClr val="FFFFFF"/>
                </a:contourClr>
              </a:sp3d>
            </p:spPr>
            <p:style>
              <a:lnRef idx="3">
                <a:schemeClr val="lt1"/>
              </a:lnRef>
              <a:fillRef idx="1">
                <a:schemeClr val="accent3"/>
              </a:fillRef>
              <a:effectRef idx="1">
                <a:schemeClr val="accent3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>
                  <a:solidFill>
                    <a:srgbClr val="FFFFFF"/>
                  </a:solidFill>
                </a:endParaRPr>
              </a:p>
            </p:txBody>
          </p:sp>
        </p:grpSp>
        <p:sp>
          <p:nvSpPr>
            <p:cNvPr id="17" name="TG_Oval 19"/>
            <p:cNvSpPr/>
            <p:nvPr/>
          </p:nvSpPr>
          <p:spPr bwMode="gray">
            <a:xfrm>
              <a:off x="3697464" y="4390569"/>
              <a:ext cx="1554480" cy="1554480"/>
            </a:xfrm>
            <a:prstGeom prst="ellipse">
              <a:avLst/>
            </a:prstGeom>
            <a:gradFill>
              <a:gsLst>
                <a:gs pos="0">
                  <a:schemeClr val="accent4"/>
                </a:gs>
                <a:gs pos="25000">
                  <a:schemeClr val="accent4">
                    <a:lumMod val="75000"/>
                  </a:schemeClr>
                </a:gs>
                <a:gs pos="50000">
                  <a:schemeClr val="accent4">
                    <a:lumMod val="50000"/>
                  </a:schemeClr>
                </a:gs>
                <a:gs pos="75000">
                  <a:schemeClr val="accent4">
                    <a:lumMod val="75000"/>
                  </a:schemeClr>
                </a:gs>
                <a:gs pos="100000">
                  <a:schemeClr val="accent4"/>
                </a:gs>
              </a:gsLst>
              <a:lin ang="5400000" scaled="0"/>
            </a:gradFill>
            <a:ln w="28575">
              <a:noFill/>
            </a:ln>
            <a:effectLst>
              <a:outerShdw blurRad="50800" sx="106000" sy="106000" algn="ctr" rotWithShape="0">
                <a:prstClr val="black">
                  <a:alpha val="80000"/>
                </a:prstClr>
              </a:outerShdw>
            </a:effectLst>
            <a:scene3d>
              <a:camera prst="orthographicFront">
                <a:rot lat="0" lon="0" rev="0"/>
              </a:camera>
              <a:lightRig rig="glow" dir="t">
                <a:rot lat="0" lon="0" rev="3600000"/>
              </a:lightRig>
            </a:scene3d>
            <a:sp3d contourW="25400" prstMaterial="dkEdge">
              <a:bevelT w="571500" h="571500"/>
              <a:contourClr>
                <a:srgbClr val="000000"/>
              </a:contourClr>
            </a:sp3d>
          </p:spPr>
          <p:style>
            <a:lnRef idx="3">
              <a:schemeClr val="lt1"/>
            </a:lnRef>
            <a:fillRef idx="1">
              <a:schemeClr val="accent3"/>
            </a:fillRef>
            <a:effectRef idx="1">
              <a:schemeClr val="accent3"/>
            </a:effectRef>
            <a:fontRef idx="minor">
              <a:schemeClr val="lt1"/>
            </a:fontRef>
          </p:style>
          <p:txBody>
            <a:bodyPr anchor="ctr">
              <a:scene3d>
                <a:camera prst="orthographicFront"/>
                <a:lightRig rig="flat" dir="tl">
                  <a:rot lat="0" lon="0" rev="6600000"/>
                </a:lightRig>
              </a:scene3d>
              <a:sp3d extrusionH="25400" contourW="8890">
                <a:bevelT w="38100" h="31750"/>
                <a:contourClr>
                  <a:schemeClr val="accent2">
                    <a:shade val="75000"/>
                  </a:schemeClr>
                </a:contourClr>
              </a:sp3d>
            </a:bodyPr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4400" b="1" dirty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  <a:reflection blurRad="6350" stA="60000" endA="900" endPos="58000" dir="5400000" sy="-100000" algn="bl" rotWithShape="0"/>
                </a:effectLst>
              </a:endParaRPr>
            </a:p>
          </p:txBody>
        </p:sp>
        <p:sp>
          <p:nvSpPr>
            <p:cNvPr id="18" name="TG_Oval 19"/>
            <p:cNvSpPr/>
            <p:nvPr/>
          </p:nvSpPr>
          <p:spPr bwMode="gray">
            <a:xfrm>
              <a:off x="3757638" y="4449168"/>
              <a:ext cx="1420580" cy="1431975"/>
            </a:xfrm>
            <a:prstGeom prst="ellipse">
              <a:avLst/>
            </a:prstGeom>
            <a:gradFill flip="none" rotWithShape="1">
              <a:gsLst>
                <a:gs pos="0">
                  <a:schemeClr val="tx1">
                    <a:alpha val="50000"/>
                  </a:schemeClr>
                </a:gs>
                <a:gs pos="25000">
                  <a:schemeClr val="tx1">
                    <a:lumMod val="65000"/>
                    <a:alpha val="23000"/>
                  </a:schemeClr>
                </a:gs>
                <a:gs pos="50000">
                  <a:schemeClr val="tx1">
                    <a:lumMod val="50000"/>
                    <a:alpha val="0"/>
                  </a:schemeClr>
                </a:gs>
                <a:gs pos="75000">
                  <a:schemeClr val="tx1">
                    <a:lumMod val="65000"/>
                    <a:alpha val="16000"/>
                  </a:schemeClr>
                </a:gs>
                <a:gs pos="100000">
                  <a:schemeClr val="tx1">
                    <a:alpha val="50000"/>
                  </a:schemeClr>
                </a:gs>
              </a:gsLst>
              <a:lin ang="5400000" scaled="1"/>
              <a:tileRect/>
            </a:gradFill>
            <a:ln w="28575">
              <a:solidFill>
                <a:schemeClr val="lt1">
                  <a:alpha val="30000"/>
                </a:schemeClr>
              </a:solidFill>
            </a:ln>
            <a:effectLst>
              <a:outerShdw blurRad="63500" sx="102000" sy="102000" algn="ctr" rotWithShape="0">
                <a:srgbClr val="FFFFFF">
                  <a:alpha val="40000"/>
                </a:srgbClr>
              </a:outerShdw>
            </a:effectLst>
            <a:scene3d>
              <a:camera prst="orthographicFront">
                <a:rot lat="0" lon="0" rev="0"/>
              </a:camera>
              <a:lightRig rig="glow" dir="t">
                <a:rot lat="0" lon="0" rev="14400000"/>
              </a:lightRig>
            </a:scene3d>
            <a:sp3d prstMaterial="clear">
              <a:bevelT w="889000" h="889000"/>
              <a:contourClr>
                <a:srgbClr val="FFFFFF"/>
              </a:contourClr>
            </a:sp3d>
          </p:spPr>
          <p:style>
            <a:lnRef idx="3">
              <a:schemeClr val="lt1"/>
            </a:lnRef>
            <a:fillRef idx="1">
              <a:schemeClr val="accent3"/>
            </a:fillRef>
            <a:effectRef idx="1">
              <a:schemeClr val="accent3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solidFill>
                  <a:srgbClr val="FFFFFF"/>
                </a:solidFill>
              </a:endParaRPr>
            </a:p>
          </p:txBody>
        </p:sp>
      </p:grpSp>
      <p:grpSp>
        <p:nvGrpSpPr>
          <p:cNvPr id="5" name="Group 111"/>
          <p:cNvGrpSpPr>
            <a:grpSpLocks/>
          </p:cNvGrpSpPr>
          <p:nvPr/>
        </p:nvGrpSpPr>
        <p:grpSpPr bwMode="gray">
          <a:xfrm>
            <a:off x="6089713" y="3619501"/>
            <a:ext cx="1874728" cy="1873250"/>
            <a:chOff x="6320079" y="4267208"/>
            <a:chExt cx="2109554" cy="2108263"/>
          </a:xfrm>
        </p:grpSpPr>
        <p:grpSp>
          <p:nvGrpSpPr>
            <p:cNvPr id="6" name="Group 77"/>
            <p:cNvGrpSpPr/>
            <p:nvPr/>
          </p:nvGrpSpPr>
          <p:grpSpPr bwMode="gray">
            <a:xfrm>
              <a:off x="6320079" y="4267208"/>
              <a:ext cx="2109554" cy="2108263"/>
              <a:chOff x="6254013" y="3610897"/>
              <a:chExt cx="2109554" cy="2108263"/>
            </a:xfrm>
            <a:effectLst>
              <a:reflection blurRad="6350" stA="52000" endA="300" endPos="35000" dir="5400000" sy="-100000" algn="bl" rotWithShape="0"/>
            </a:effectLst>
          </p:grpSpPr>
          <p:grpSp>
            <p:nvGrpSpPr>
              <p:cNvPr id="7" name="Group 124"/>
              <p:cNvGrpSpPr/>
              <p:nvPr/>
            </p:nvGrpSpPr>
            <p:grpSpPr bwMode="gray">
              <a:xfrm>
                <a:off x="6254013" y="3610897"/>
                <a:ext cx="2109554" cy="2108263"/>
                <a:chOff x="390255" y="2662226"/>
                <a:chExt cx="1458564" cy="1457672"/>
              </a:xfrm>
            </p:grpSpPr>
            <p:sp>
              <p:nvSpPr>
                <p:cNvPr id="30" name="TG_Oval 68"/>
                <p:cNvSpPr>
                  <a:spLocks noChangeArrowheads="1"/>
                </p:cNvSpPr>
                <p:nvPr/>
              </p:nvSpPr>
              <p:spPr bwMode="gray">
                <a:xfrm>
                  <a:off x="409144" y="2681374"/>
                  <a:ext cx="1424582" cy="1424581"/>
                </a:xfrm>
                <a:prstGeom prst="ellipse">
                  <a:avLst/>
                </a:prstGeom>
                <a:gradFill flip="none" rotWithShape="1">
                  <a:gsLst>
                    <a:gs pos="0">
                      <a:srgbClr val="9DA3B1"/>
                    </a:gs>
                    <a:gs pos="35000">
                      <a:srgbClr val="A5ABB7"/>
                    </a:gs>
                    <a:gs pos="58000">
                      <a:srgbClr val="DDDDDD"/>
                    </a:gs>
                    <a:gs pos="100000">
                      <a:srgbClr val="A5ABB7"/>
                    </a:gs>
                  </a:gsLst>
                  <a:lin ang="8100000" scaled="1"/>
                  <a:tileRect/>
                </a:gradFill>
                <a:ln/>
                <a:effectLst/>
                <a:scene3d>
                  <a:camera prst="orthographicFront">
                    <a:rot lat="0" lon="0" rev="0"/>
                  </a:camera>
                  <a:lightRig rig="threePt" dir="t">
                    <a:rot lat="0" lon="0" rev="15600000"/>
                  </a:lightRig>
                </a:scene3d>
                <a:sp3d prstMaterial="dkEdge">
                  <a:bevelT w="279400" h="114300" prst="cross"/>
                  <a:contourClr>
                    <a:schemeClr val="accent4"/>
                  </a:contourClr>
                </a:sp3d>
              </p:spPr>
              <p:style>
                <a:lnRef idx="0">
                  <a:schemeClr val="accent1"/>
                </a:lnRef>
                <a:fillRef idx="3">
                  <a:schemeClr val="accent1"/>
                </a:fillRef>
                <a:effectRef idx="3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US"/>
                </a:p>
              </p:txBody>
            </p:sp>
            <p:sp>
              <p:nvSpPr>
                <p:cNvPr id="31" name="TG_Block Arc 103"/>
                <p:cNvSpPr/>
                <p:nvPr/>
              </p:nvSpPr>
              <p:spPr bwMode="gray">
                <a:xfrm rot="18023068">
                  <a:off x="390254" y="2662227"/>
                  <a:ext cx="1422129" cy="1422127"/>
                </a:xfrm>
                <a:prstGeom prst="blockArc">
                  <a:avLst>
                    <a:gd name="adj1" fmla="val 12071187"/>
                    <a:gd name="adj2" fmla="val 20286976"/>
                    <a:gd name="adj3" fmla="val 10689"/>
                  </a:avLst>
                </a:prstGeom>
                <a:gradFill flip="none" rotWithShape="1">
                  <a:gsLst>
                    <a:gs pos="0">
                      <a:srgbClr val="959FA5"/>
                    </a:gs>
                    <a:gs pos="25000">
                      <a:srgbClr val="9EAFB8"/>
                    </a:gs>
                    <a:gs pos="50000">
                      <a:srgbClr val="E8ECEE"/>
                    </a:gs>
                    <a:gs pos="75000">
                      <a:srgbClr val="DDDDDD"/>
                    </a:gs>
                    <a:gs pos="100000">
                      <a:srgbClr val="9DA3B1"/>
                    </a:gs>
                  </a:gsLst>
                  <a:path path="circle">
                    <a:fillToRect l="100000" t="100000"/>
                  </a:path>
                  <a:tileRect r="-100000" b="-100000"/>
                </a:gradFill>
                <a:ln w="28575">
                  <a:noFill/>
                </a:ln>
                <a:scene3d>
                  <a:camera prst="orthographicFront"/>
                  <a:lightRig rig="brightRoom" dir="t">
                    <a:rot lat="0" lon="0" rev="17400000"/>
                  </a:lightRig>
                </a:scene3d>
                <a:sp3d contourW="12700" prstMaterial="dkEdge">
                  <a:bevelT w="31750" h="63500"/>
                  <a:contourClr>
                    <a:schemeClr val="accent5">
                      <a:lumMod val="50000"/>
                    </a:schemeClr>
                  </a:contourClr>
                </a:sp3d>
              </p:spPr>
              <p:style>
                <a:lnRef idx="3">
                  <a:schemeClr val="lt1"/>
                </a:lnRef>
                <a:fillRef idx="1">
                  <a:schemeClr val="accent3"/>
                </a:fillRef>
                <a:effectRef idx="1">
                  <a:schemeClr val="accent3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US" dirty="0">
                    <a:solidFill>
                      <a:srgbClr val="FFFFFF"/>
                    </a:solidFill>
                  </a:endParaRPr>
                </a:p>
              </p:txBody>
            </p:sp>
            <p:sp>
              <p:nvSpPr>
                <p:cNvPr id="32" name="TG_Block Arc 104"/>
                <p:cNvSpPr/>
                <p:nvPr/>
              </p:nvSpPr>
              <p:spPr bwMode="gray">
                <a:xfrm rot="16200000">
                  <a:off x="405595" y="2676674"/>
                  <a:ext cx="1451523" cy="1434925"/>
                </a:xfrm>
                <a:prstGeom prst="blockArc">
                  <a:avLst>
                    <a:gd name="adj1" fmla="val 1030945"/>
                    <a:gd name="adj2" fmla="val 10468571"/>
                    <a:gd name="adj3" fmla="val 10184"/>
                  </a:avLst>
                </a:prstGeom>
                <a:gradFill flip="none" rotWithShape="1">
                  <a:gsLst>
                    <a:gs pos="0">
                      <a:srgbClr val="959FA5"/>
                    </a:gs>
                    <a:gs pos="25000">
                      <a:srgbClr val="9EAFB8"/>
                    </a:gs>
                    <a:gs pos="50000">
                      <a:srgbClr val="E8ECEE"/>
                    </a:gs>
                    <a:gs pos="75000">
                      <a:srgbClr val="DDDDDD"/>
                    </a:gs>
                    <a:gs pos="100000">
                      <a:srgbClr val="9DA3B1"/>
                    </a:gs>
                  </a:gsLst>
                  <a:path path="circle">
                    <a:fillToRect l="100000" t="100000"/>
                  </a:path>
                  <a:tileRect r="-100000" b="-100000"/>
                </a:gradFill>
                <a:ln w="28575">
                  <a:noFill/>
                </a:ln>
                <a:effectLst/>
                <a:scene3d>
                  <a:camera prst="orthographicFront"/>
                  <a:lightRig rig="brightRoom" dir="t">
                    <a:rot lat="0" lon="0" rev="7200000"/>
                  </a:lightRig>
                </a:scene3d>
                <a:sp3d contourW="12700" prstMaterial="dkEdge">
                  <a:bevelT w="31750" h="63500"/>
                  <a:contourClr>
                    <a:schemeClr val="accent5">
                      <a:lumMod val="50000"/>
                    </a:schemeClr>
                  </a:contourClr>
                </a:sp3d>
              </p:spPr>
              <p:style>
                <a:lnRef idx="3">
                  <a:schemeClr val="lt1"/>
                </a:lnRef>
                <a:fillRef idx="1">
                  <a:schemeClr val="accent3"/>
                </a:fillRef>
                <a:effectRef idx="1">
                  <a:schemeClr val="accent3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US" dirty="0">
                    <a:solidFill>
                      <a:srgbClr val="FFFFFF"/>
                    </a:solidFill>
                  </a:endParaRPr>
                </a:p>
              </p:txBody>
            </p:sp>
          </p:grpSp>
          <p:sp>
            <p:nvSpPr>
              <p:cNvPr id="29" name="TG_Oval 19"/>
              <p:cNvSpPr/>
              <p:nvPr/>
            </p:nvSpPr>
            <p:spPr bwMode="gray">
              <a:xfrm>
                <a:off x="6366684" y="3721104"/>
                <a:ext cx="1867242" cy="1867239"/>
              </a:xfrm>
              <a:prstGeom prst="donut">
                <a:avLst>
                  <a:gd name="adj" fmla="val 4214"/>
                </a:avLst>
              </a:prstGeom>
              <a:gradFill>
                <a:gsLst>
                  <a:gs pos="0">
                    <a:schemeClr val="tx1">
                      <a:alpha val="50000"/>
                    </a:schemeClr>
                  </a:gs>
                  <a:gs pos="25000">
                    <a:schemeClr val="tx1">
                      <a:lumMod val="65000"/>
                      <a:alpha val="50000"/>
                    </a:schemeClr>
                  </a:gs>
                  <a:gs pos="50000">
                    <a:schemeClr val="tx1">
                      <a:lumMod val="50000"/>
                      <a:alpha val="50000"/>
                    </a:schemeClr>
                  </a:gs>
                  <a:gs pos="75000">
                    <a:schemeClr val="tx1">
                      <a:lumMod val="65000"/>
                      <a:alpha val="50000"/>
                    </a:schemeClr>
                  </a:gs>
                  <a:gs pos="100000">
                    <a:schemeClr val="tx1">
                      <a:alpha val="50000"/>
                    </a:schemeClr>
                  </a:gs>
                </a:gsLst>
                <a:lin ang="5400000" scaled="0"/>
              </a:gradFill>
              <a:ln w="28575">
                <a:solidFill>
                  <a:schemeClr val="lt1">
                    <a:alpha val="30000"/>
                  </a:schemeClr>
                </a:solidFill>
              </a:ln>
              <a:effectLst>
                <a:outerShdw blurRad="63500" sx="102000" sy="102000" algn="ctr" rotWithShape="0">
                  <a:srgbClr val="FFFFFF">
                    <a:alpha val="40000"/>
                  </a:srgbClr>
                </a:outerShdw>
              </a:effectLst>
              <a:scene3d>
                <a:camera prst="orthographicFront"/>
                <a:lightRig rig="glow" dir="t">
                  <a:rot lat="0" lon="0" rev="14400000"/>
                </a:lightRig>
              </a:scene3d>
              <a:sp3d prstMaterial="clear">
                <a:bevelT w="508000" h="190500"/>
                <a:contourClr>
                  <a:srgbClr val="FFFFFF"/>
                </a:contourClr>
              </a:sp3d>
            </p:spPr>
            <p:style>
              <a:lnRef idx="3">
                <a:schemeClr val="lt1"/>
              </a:lnRef>
              <a:fillRef idx="1">
                <a:schemeClr val="accent3"/>
              </a:fillRef>
              <a:effectRef idx="1">
                <a:schemeClr val="accent3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>
                  <a:solidFill>
                    <a:srgbClr val="FFFFFF"/>
                  </a:solidFill>
                </a:endParaRPr>
              </a:p>
            </p:txBody>
          </p:sp>
        </p:grpSp>
        <p:sp>
          <p:nvSpPr>
            <p:cNvPr id="26" name="TG_Oval 19"/>
            <p:cNvSpPr/>
            <p:nvPr/>
          </p:nvSpPr>
          <p:spPr bwMode="gray">
            <a:xfrm>
              <a:off x="6596319" y="4535698"/>
              <a:ext cx="1554480" cy="1554480"/>
            </a:xfrm>
            <a:prstGeom prst="ellipse">
              <a:avLst/>
            </a:prstGeom>
            <a:gradFill>
              <a:gsLst>
                <a:gs pos="0">
                  <a:schemeClr val="accent5"/>
                </a:gs>
                <a:gs pos="25000">
                  <a:schemeClr val="accent5">
                    <a:lumMod val="75000"/>
                  </a:schemeClr>
                </a:gs>
                <a:gs pos="50000">
                  <a:schemeClr val="accent5">
                    <a:lumMod val="50000"/>
                  </a:schemeClr>
                </a:gs>
                <a:gs pos="75000">
                  <a:schemeClr val="accent5">
                    <a:lumMod val="75000"/>
                  </a:schemeClr>
                </a:gs>
                <a:gs pos="100000">
                  <a:schemeClr val="accent5"/>
                </a:gs>
              </a:gsLst>
              <a:lin ang="5400000" scaled="0"/>
            </a:gradFill>
            <a:ln w="28575">
              <a:noFill/>
            </a:ln>
            <a:effectLst>
              <a:outerShdw blurRad="50800" sx="106000" sy="106000" algn="ctr" rotWithShape="0">
                <a:prstClr val="black">
                  <a:alpha val="80000"/>
                </a:prstClr>
              </a:outerShdw>
            </a:effectLst>
            <a:scene3d>
              <a:camera prst="orthographicFront">
                <a:rot lat="0" lon="0" rev="0"/>
              </a:camera>
              <a:lightRig rig="glow" dir="t">
                <a:rot lat="0" lon="0" rev="3600000"/>
              </a:lightRig>
            </a:scene3d>
            <a:sp3d contourW="25400" prstMaterial="dkEdge">
              <a:bevelT w="571500" h="571500"/>
              <a:contourClr>
                <a:srgbClr val="000000"/>
              </a:contourClr>
            </a:sp3d>
          </p:spPr>
          <p:style>
            <a:lnRef idx="3">
              <a:schemeClr val="lt1"/>
            </a:lnRef>
            <a:fillRef idx="1">
              <a:schemeClr val="accent3"/>
            </a:fillRef>
            <a:effectRef idx="1">
              <a:schemeClr val="accent3"/>
            </a:effectRef>
            <a:fontRef idx="minor">
              <a:schemeClr val="lt1"/>
            </a:fontRef>
          </p:style>
          <p:txBody>
            <a:bodyPr anchor="ctr">
              <a:scene3d>
                <a:camera prst="orthographicFront"/>
                <a:lightRig rig="flat" dir="tl">
                  <a:rot lat="0" lon="0" rev="6600000"/>
                </a:lightRig>
              </a:scene3d>
              <a:sp3d extrusionH="25400" contourW="8890">
                <a:bevelT w="38100" h="31750"/>
                <a:contourClr>
                  <a:schemeClr val="accent2">
                    <a:shade val="75000"/>
                  </a:schemeClr>
                </a:contourClr>
              </a:sp3d>
            </a:bodyPr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4400" b="1" dirty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  <a:reflection blurRad="6350" stA="60000" endA="900" endPos="58000" dir="5400000" sy="-100000" algn="bl" rotWithShape="0"/>
                </a:effectLst>
              </a:endParaRPr>
            </a:p>
          </p:txBody>
        </p:sp>
        <p:sp>
          <p:nvSpPr>
            <p:cNvPr id="27" name="TG_Oval 19"/>
            <p:cNvSpPr/>
            <p:nvPr/>
          </p:nvSpPr>
          <p:spPr bwMode="gray">
            <a:xfrm>
              <a:off x="6663095" y="4598820"/>
              <a:ext cx="1420579" cy="1421858"/>
            </a:xfrm>
            <a:prstGeom prst="ellipse">
              <a:avLst/>
            </a:prstGeom>
            <a:gradFill flip="none" rotWithShape="1">
              <a:gsLst>
                <a:gs pos="0">
                  <a:schemeClr val="tx1">
                    <a:alpha val="50000"/>
                  </a:schemeClr>
                </a:gs>
                <a:gs pos="25000">
                  <a:schemeClr val="tx1">
                    <a:lumMod val="65000"/>
                    <a:alpha val="23000"/>
                  </a:schemeClr>
                </a:gs>
                <a:gs pos="50000">
                  <a:schemeClr val="tx1">
                    <a:lumMod val="50000"/>
                    <a:alpha val="0"/>
                  </a:schemeClr>
                </a:gs>
                <a:gs pos="75000">
                  <a:schemeClr val="tx1">
                    <a:lumMod val="65000"/>
                    <a:alpha val="16000"/>
                  </a:schemeClr>
                </a:gs>
                <a:gs pos="100000">
                  <a:schemeClr val="tx1">
                    <a:alpha val="50000"/>
                  </a:schemeClr>
                </a:gs>
              </a:gsLst>
              <a:lin ang="5400000" scaled="1"/>
              <a:tileRect/>
            </a:gradFill>
            <a:ln w="28575">
              <a:solidFill>
                <a:schemeClr val="lt1">
                  <a:alpha val="30000"/>
                </a:schemeClr>
              </a:solidFill>
            </a:ln>
            <a:effectLst>
              <a:outerShdw blurRad="63500" sx="102000" sy="102000" algn="ctr" rotWithShape="0">
                <a:srgbClr val="FFFFFF">
                  <a:alpha val="40000"/>
                </a:srgbClr>
              </a:outerShdw>
            </a:effectLst>
            <a:scene3d>
              <a:camera prst="orthographicFront">
                <a:rot lat="0" lon="0" rev="0"/>
              </a:camera>
              <a:lightRig rig="glow" dir="t">
                <a:rot lat="0" lon="0" rev="14400000"/>
              </a:lightRig>
            </a:scene3d>
            <a:sp3d prstMaterial="clear">
              <a:bevelT w="889000" h="889000"/>
              <a:contourClr>
                <a:srgbClr val="FFFFFF"/>
              </a:contourClr>
            </a:sp3d>
          </p:spPr>
          <p:style>
            <a:lnRef idx="3">
              <a:schemeClr val="lt1"/>
            </a:lnRef>
            <a:fillRef idx="1">
              <a:schemeClr val="accent3"/>
            </a:fillRef>
            <a:effectRef idx="1">
              <a:schemeClr val="accent3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solidFill>
                  <a:srgbClr val="FFFFFF"/>
                </a:solidFill>
              </a:endParaRPr>
            </a:p>
          </p:txBody>
        </p:sp>
      </p:grpSp>
      <p:grpSp>
        <p:nvGrpSpPr>
          <p:cNvPr id="8" name="Group 98"/>
          <p:cNvGrpSpPr>
            <a:grpSpLocks/>
          </p:cNvGrpSpPr>
          <p:nvPr/>
        </p:nvGrpSpPr>
        <p:grpSpPr bwMode="gray">
          <a:xfrm>
            <a:off x="1284343" y="3609969"/>
            <a:ext cx="1874728" cy="1873250"/>
            <a:chOff x="668058" y="3173409"/>
            <a:chExt cx="2109554" cy="2108263"/>
          </a:xfrm>
        </p:grpSpPr>
        <p:grpSp>
          <p:nvGrpSpPr>
            <p:cNvPr id="9" name="Group 101"/>
            <p:cNvGrpSpPr/>
            <p:nvPr/>
          </p:nvGrpSpPr>
          <p:grpSpPr bwMode="gray">
            <a:xfrm>
              <a:off x="668066" y="3173417"/>
              <a:ext cx="2109554" cy="2108263"/>
              <a:chOff x="682553" y="3610897"/>
              <a:chExt cx="2109554" cy="2108263"/>
            </a:xfrm>
            <a:effectLst>
              <a:reflection blurRad="6350" stA="52000" endA="300" endPos="35000" dir="5400000" sy="-100000" algn="bl" rotWithShape="0"/>
            </a:effectLst>
          </p:grpSpPr>
          <p:grpSp>
            <p:nvGrpSpPr>
              <p:cNvPr id="10" name="Group 124"/>
              <p:cNvGrpSpPr/>
              <p:nvPr/>
            </p:nvGrpSpPr>
            <p:grpSpPr bwMode="gray">
              <a:xfrm>
                <a:off x="682553" y="3610897"/>
                <a:ext cx="2109554" cy="2108263"/>
                <a:chOff x="390255" y="2662226"/>
                <a:chExt cx="1458564" cy="1457672"/>
              </a:xfrm>
            </p:grpSpPr>
            <p:sp>
              <p:nvSpPr>
                <p:cNvPr id="40" name="TG_Oval 68"/>
                <p:cNvSpPr>
                  <a:spLocks noChangeArrowheads="1"/>
                </p:cNvSpPr>
                <p:nvPr/>
              </p:nvSpPr>
              <p:spPr bwMode="gray">
                <a:xfrm>
                  <a:off x="409144" y="2681374"/>
                  <a:ext cx="1424582" cy="1424581"/>
                </a:xfrm>
                <a:prstGeom prst="ellipse">
                  <a:avLst/>
                </a:prstGeom>
                <a:gradFill flip="none" rotWithShape="1">
                  <a:gsLst>
                    <a:gs pos="0">
                      <a:srgbClr val="9DA3B1"/>
                    </a:gs>
                    <a:gs pos="35000">
                      <a:srgbClr val="A5ABB7"/>
                    </a:gs>
                    <a:gs pos="58000">
                      <a:srgbClr val="DDDDDD"/>
                    </a:gs>
                    <a:gs pos="100000">
                      <a:srgbClr val="A5ABB7"/>
                    </a:gs>
                  </a:gsLst>
                  <a:lin ang="8100000" scaled="1"/>
                  <a:tileRect/>
                </a:gradFill>
                <a:ln/>
                <a:effectLst/>
                <a:scene3d>
                  <a:camera prst="orthographicFront">
                    <a:rot lat="0" lon="0" rev="0"/>
                  </a:camera>
                  <a:lightRig rig="threePt" dir="t">
                    <a:rot lat="0" lon="0" rev="15600000"/>
                  </a:lightRig>
                </a:scene3d>
                <a:sp3d prstMaterial="dkEdge">
                  <a:bevelT w="279400" h="114300" prst="cross"/>
                  <a:contourClr>
                    <a:schemeClr val="accent4"/>
                  </a:contourClr>
                </a:sp3d>
              </p:spPr>
              <p:style>
                <a:lnRef idx="0">
                  <a:schemeClr val="accent1"/>
                </a:lnRef>
                <a:fillRef idx="3">
                  <a:schemeClr val="accent1"/>
                </a:fillRef>
                <a:effectRef idx="3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US"/>
                </a:p>
              </p:txBody>
            </p:sp>
            <p:sp>
              <p:nvSpPr>
                <p:cNvPr id="41" name="TG_Block Arc 103"/>
                <p:cNvSpPr/>
                <p:nvPr/>
              </p:nvSpPr>
              <p:spPr bwMode="gray">
                <a:xfrm rot="18023068">
                  <a:off x="390254" y="2662227"/>
                  <a:ext cx="1422129" cy="1422127"/>
                </a:xfrm>
                <a:prstGeom prst="blockArc">
                  <a:avLst>
                    <a:gd name="adj1" fmla="val 12071187"/>
                    <a:gd name="adj2" fmla="val 20286976"/>
                    <a:gd name="adj3" fmla="val 10689"/>
                  </a:avLst>
                </a:prstGeom>
                <a:gradFill flip="none" rotWithShape="1">
                  <a:gsLst>
                    <a:gs pos="0">
                      <a:srgbClr val="959FA5"/>
                    </a:gs>
                    <a:gs pos="25000">
                      <a:srgbClr val="9EAFB8"/>
                    </a:gs>
                    <a:gs pos="50000">
                      <a:srgbClr val="E8ECEE"/>
                    </a:gs>
                    <a:gs pos="75000">
                      <a:srgbClr val="DDDDDD"/>
                    </a:gs>
                    <a:gs pos="100000">
                      <a:srgbClr val="9DA3B1"/>
                    </a:gs>
                  </a:gsLst>
                  <a:path path="circle">
                    <a:fillToRect l="100000" t="100000"/>
                  </a:path>
                  <a:tileRect r="-100000" b="-100000"/>
                </a:gradFill>
                <a:ln w="28575">
                  <a:noFill/>
                </a:ln>
                <a:scene3d>
                  <a:camera prst="orthographicFront"/>
                  <a:lightRig rig="brightRoom" dir="t">
                    <a:rot lat="0" lon="0" rev="17400000"/>
                  </a:lightRig>
                </a:scene3d>
                <a:sp3d contourW="12700" prstMaterial="dkEdge">
                  <a:bevelT w="31750" h="63500"/>
                  <a:contourClr>
                    <a:schemeClr val="accent5">
                      <a:lumMod val="50000"/>
                    </a:schemeClr>
                  </a:contourClr>
                </a:sp3d>
              </p:spPr>
              <p:style>
                <a:lnRef idx="3">
                  <a:schemeClr val="lt1"/>
                </a:lnRef>
                <a:fillRef idx="1">
                  <a:schemeClr val="accent3"/>
                </a:fillRef>
                <a:effectRef idx="1">
                  <a:schemeClr val="accent3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US" dirty="0">
                    <a:solidFill>
                      <a:srgbClr val="FFFFFF"/>
                    </a:solidFill>
                  </a:endParaRPr>
                </a:p>
              </p:txBody>
            </p:sp>
            <p:sp>
              <p:nvSpPr>
                <p:cNvPr id="42" name="TG_Block Arc 104"/>
                <p:cNvSpPr/>
                <p:nvPr/>
              </p:nvSpPr>
              <p:spPr bwMode="gray">
                <a:xfrm rot="16200000">
                  <a:off x="405595" y="2676674"/>
                  <a:ext cx="1451523" cy="1434925"/>
                </a:xfrm>
                <a:prstGeom prst="blockArc">
                  <a:avLst>
                    <a:gd name="adj1" fmla="val 1030945"/>
                    <a:gd name="adj2" fmla="val 10468571"/>
                    <a:gd name="adj3" fmla="val 10184"/>
                  </a:avLst>
                </a:prstGeom>
                <a:gradFill flip="none" rotWithShape="1">
                  <a:gsLst>
                    <a:gs pos="0">
                      <a:srgbClr val="959FA5"/>
                    </a:gs>
                    <a:gs pos="25000">
                      <a:srgbClr val="9EAFB8"/>
                    </a:gs>
                    <a:gs pos="50000">
                      <a:srgbClr val="E8ECEE"/>
                    </a:gs>
                    <a:gs pos="75000">
                      <a:srgbClr val="DDDDDD"/>
                    </a:gs>
                    <a:gs pos="100000">
                      <a:srgbClr val="9DA3B1"/>
                    </a:gs>
                  </a:gsLst>
                  <a:path path="circle">
                    <a:fillToRect l="100000" t="100000"/>
                  </a:path>
                  <a:tileRect r="-100000" b="-100000"/>
                </a:gradFill>
                <a:ln w="28575">
                  <a:noFill/>
                </a:ln>
                <a:effectLst/>
                <a:scene3d>
                  <a:camera prst="orthographicFront"/>
                  <a:lightRig rig="brightRoom" dir="t">
                    <a:rot lat="0" lon="0" rev="7200000"/>
                  </a:lightRig>
                </a:scene3d>
                <a:sp3d contourW="12700" prstMaterial="dkEdge">
                  <a:bevelT w="31750" h="63500"/>
                  <a:contourClr>
                    <a:schemeClr val="accent5">
                      <a:lumMod val="50000"/>
                    </a:schemeClr>
                  </a:contourClr>
                </a:sp3d>
              </p:spPr>
              <p:style>
                <a:lnRef idx="3">
                  <a:schemeClr val="lt1"/>
                </a:lnRef>
                <a:fillRef idx="1">
                  <a:schemeClr val="accent3"/>
                </a:fillRef>
                <a:effectRef idx="1">
                  <a:schemeClr val="accent3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US" dirty="0">
                    <a:solidFill>
                      <a:srgbClr val="FFFFFF"/>
                    </a:solidFill>
                  </a:endParaRPr>
                </a:p>
              </p:txBody>
            </p:sp>
          </p:grpSp>
          <p:sp>
            <p:nvSpPr>
              <p:cNvPr id="39" name="TG_Oval 19"/>
              <p:cNvSpPr/>
              <p:nvPr/>
            </p:nvSpPr>
            <p:spPr bwMode="gray">
              <a:xfrm>
                <a:off x="795224" y="3721104"/>
                <a:ext cx="1867242" cy="1867239"/>
              </a:xfrm>
              <a:prstGeom prst="donut">
                <a:avLst>
                  <a:gd name="adj" fmla="val 4214"/>
                </a:avLst>
              </a:prstGeom>
              <a:gradFill>
                <a:gsLst>
                  <a:gs pos="0">
                    <a:schemeClr val="tx1">
                      <a:alpha val="50000"/>
                    </a:schemeClr>
                  </a:gs>
                  <a:gs pos="25000">
                    <a:schemeClr val="tx1">
                      <a:lumMod val="65000"/>
                      <a:alpha val="50000"/>
                    </a:schemeClr>
                  </a:gs>
                  <a:gs pos="50000">
                    <a:schemeClr val="tx1">
                      <a:lumMod val="50000"/>
                      <a:alpha val="50000"/>
                    </a:schemeClr>
                  </a:gs>
                  <a:gs pos="75000">
                    <a:schemeClr val="tx1">
                      <a:lumMod val="65000"/>
                      <a:alpha val="50000"/>
                    </a:schemeClr>
                  </a:gs>
                  <a:gs pos="100000">
                    <a:schemeClr val="tx1">
                      <a:alpha val="50000"/>
                    </a:schemeClr>
                  </a:gs>
                </a:gsLst>
                <a:lin ang="5400000" scaled="0"/>
              </a:gradFill>
              <a:ln w="28575">
                <a:solidFill>
                  <a:schemeClr val="lt1">
                    <a:alpha val="30000"/>
                  </a:schemeClr>
                </a:solidFill>
              </a:ln>
              <a:effectLst/>
              <a:scene3d>
                <a:camera prst="orthographicFront"/>
                <a:lightRig rig="glow" dir="t">
                  <a:rot lat="0" lon="0" rev="14400000"/>
                </a:lightRig>
              </a:scene3d>
              <a:sp3d prstMaterial="clear">
                <a:bevelT w="508000" h="190500"/>
                <a:contourClr>
                  <a:srgbClr val="FFFFFF"/>
                </a:contourClr>
              </a:sp3d>
            </p:spPr>
            <p:style>
              <a:lnRef idx="3">
                <a:schemeClr val="lt1"/>
              </a:lnRef>
              <a:fillRef idx="1">
                <a:schemeClr val="accent3"/>
              </a:fillRef>
              <a:effectRef idx="1">
                <a:schemeClr val="accent3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>
                  <a:solidFill>
                    <a:srgbClr val="FFFFFF"/>
                  </a:solidFill>
                </a:endParaRPr>
              </a:p>
            </p:txBody>
          </p:sp>
        </p:grpSp>
        <p:grpSp>
          <p:nvGrpSpPr>
            <p:cNvPr id="12" name="Group 60"/>
            <p:cNvGrpSpPr>
              <a:grpSpLocks/>
            </p:cNvGrpSpPr>
            <p:nvPr/>
          </p:nvGrpSpPr>
          <p:grpSpPr bwMode="gray">
            <a:xfrm>
              <a:off x="920700" y="3456810"/>
              <a:ext cx="1554480" cy="1554480"/>
              <a:chOff x="972792" y="3136896"/>
              <a:chExt cx="1554480" cy="1554480"/>
            </a:xfrm>
          </p:grpSpPr>
          <p:sp>
            <p:nvSpPr>
              <p:cNvPr id="36" name="TG_Oval 19"/>
              <p:cNvSpPr/>
              <p:nvPr/>
            </p:nvSpPr>
            <p:spPr bwMode="gray">
              <a:xfrm>
                <a:off x="972792" y="3136896"/>
                <a:ext cx="1554480" cy="1554480"/>
              </a:xfrm>
              <a:prstGeom prst="ellipse">
                <a:avLst/>
              </a:prstGeom>
              <a:gradFill>
                <a:gsLst>
                  <a:gs pos="0">
                    <a:schemeClr val="accent2"/>
                  </a:gs>
                  <a:gs pos="25000">
                    <a:schemeClr val="accent2">
                      <a:lumMod val="75000"/>
                    </a:schemeClr>
                  </a:gs>
                  <a:gs pos="50000">
                    <a:schemeClr val="accent2">
                      <a:lumMod val="50000"/>
                    </a:schemeClr>
                  </a:gs>
                  <a:gs pos="75000">
                    <a:schemeClr val="accent2">
                      <a:lumMod val="75000"/>
                    </a:schemeClr>
                  </a:gs>
                  <a:gs pos="100000">
                    <a:schemeClr val="accent2"/>
                  </a:gs>
                </a:gsLst>
                <a:lin ang="5400000" scaled="0"/>
              </a:gradFill>
              <a:ln w="28575">
                <a:noFill/>
              </a:ln>
              <a:effectLst>
                <a:outerShdw blurRad="50800" sx="106000" sy="106000" algn="ctr" rotWithShape="0">
                  <a:prstClr val="black">
                    <a:alpha val="80000"/>
                  </a:prstClr>
                </a:outerShdw>
              </a:effectLst>
              <a:scene3d>
                <a:camera prst="orthographicFront">
                  <a:rot lat="0" lon="0" rev="0"/>
                </a:camera>
                <a:lightRig rig="glow" dir="t">
                  <a:rot lat="0" lon="0" rev="3600000"/>
                </a:lightRig>
              </a:scene3d>
              <a:sp3d contourW="25400" prstMaterial="dkEdge">
                <a:bevelT w="571500" h="571500"/>
                <a:contourClr>
                  <a:srgbClr val="000000"/>
                </a:contourClr>
              </a:sp3d>
            </p:spPr>
            <p:style>
              <a:lnRef idx="3">
                <a:schemeClr val="lt1"/>
              </a:lnRef>
              <a:fillRef idx="1">
                <a:schemeClr val="accent3"/>
              </a:fillRef>
              <a:effectRef idx="1">
                <a:schemeClr val="accent3"/>
              </a:effectRef>
              <a:fontRef idx="minor">
                <a:schemeClr val="lt1"/>
              </a:fontRef>
            </p:style>
            <p:txBody>
              <a:bodyPr anchor="ctr">
                <a:scene3d>
                  <a:camera prst="orthographicFront"/>
                  <a:lightRig rig="flat" dir="tl">
                    <a:rot lat="0" lon="0" rev="6600000"/>
                  </a:lightRig>
                </a:scene3d>
                <a:sp3d extrusionH="25400" contourW="8890">
                  <a:bevelT w="38100" h="31750"/>
                  <a:contourClr>
                    <a:schemeClr val="accent2">
                      <a:shade val="75000"/>
                    </a:schemeClr>
                  </a:contourClr>
                </a:sp3d>
              </a:bodyPr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 sz="4400" b="1" dirty="0">
                  <a:ln w="11430"/>
                  <a:gradFill>
                    <a:gsLst>
                      <a:gs pos="0">
                        <a:schemeClr val="accent2">
                          <a:tint val="70000"/>
                          <a:satMod val="245000"/>
                        </a:schemeClr>
                      </a:gs>
                      <a:gs pos="75000">
                        <a:schemeClr val="accent2">
                          <a:tint val="90000"/>
                          <a:shade val="60000"/>
                          <a:satMod val="240000"/>
                        </a:schemeClr>
                      </a:gs>
                      <a:gs pos="100000">
                        <a:schemeClr val="accent2">
                          <a:tint val="100000"/>
                          <a:shade val="50000"/>
                          <a:satMod val="240000"/>
                        </a:schemeClr>
                      </a:gs>
                    </a:gsLst>
                    <a:lin ang="5400000"/>
                  </a:gradFill>
                  <a:effectLst>
                    <a:outerShdw blurRad="50800" dist="39000" dir="5460000" algn="tl">
                      <a:srgbClr val="000000">
                        <a:alpha val="38000"/>
                      </a:srgbClr>
                    </a:outerShdw>
                    <a:reflection blurRad="6350" stA="60000" endA="900" endPos="58000" dir="5400000" sy="-100000" algn="bl" rotWithShape="0"/>
                  </a:effectLst>
                </a:endParaRPr>
              </a:p>
            </p:txBody>
          </p:sp>
          <p:sp>
            <p:nvSpPr>
              <p:cNvPr id="37" name="TG_Oval 19"/>
              <p:cNvSpPr/>
              <p:nvPr/>
            </p:nvSpPr>
            <p:spPr bwMode="gray">
              <a:xfrm>
                <a:off x="1040861" y="3196790"/>
                <a:ext cx="1427111" cy="1427105"/>
              </a:xfrm>
              <a:prstGeom prst="ellipse">
                <a:avLst/>
              </a:prstGeom>
              <a:gradFill flip="none" rotWithShape="1">
                <a:gsLst>
                  <a:gs pos="0">
                    <a:schemeClr val="tx1">
                      <a:alpha val="50000"/>
                    </a:schemeClr>
                  </a:gs>
                  <a:gs pos="25000">
                    <a:schemeClr val="tx1">
                      <a:lumMod val="65000"/>
                      <a:alpha val="23000"/>
                    </a:schemeClr>
                  </a:gs>
                  <a:gs pos="50000">
                    <a:schemeClr val="tx1">
                      <a:lumMod val="50000"/>
                      <a:alpha val="0"/>
                    </a:schemeClr>
                  </a:gs>
                  <a:gs pos="75000">
                    <a:schemeClr val="tx1">
                      <a:lumMod val="65000"/>
                      <a:alpha val="16000"/>
                    </a:schemeClr>
                  </a:gs>
                  <a:gs pos="100000">
                    <a:schemeClr val="tx1">
                      <a:alpha val="50000"/>
                    </a:schemeClr>
                  </a:gs>
                </a:gsLst>
                <a:lin ang="5400000" scaled="1"/>
                <a:tileRect/>
              </a:gradFill>
              <a:ln w="28575">
                <a:solidFill>
                  <a:schemeClr val="lt1">
                    <a:alpha val="30000"/>
                  </a:schemeClr>
                </a:solidFill>
              </a:ln>
              <a:effectLst>
                <a:outerShdw blurRad="63500" sx="102000" sy="102000" algn="ctr" rotWithShape="0">
                  <a:srgbClr val="FFFFFF">
                    <a:alpha val="40000"/>
                  </a:srgbClr>
                </a:outerShdw>
              </a:effectLst>
              <a:scene3d>
                <a:camera prst="orthographicFront">
                  <a:rot lat="0" lon="0" rev="0"/>
                </a:camera>
                <a:lightRig rig="glow" dir="t">
                  <a:rot lat="0" lon="0" rev="14400000"/>
                </a:lightRig>
              </a:scene3d>
              <a:sp3d prstMaterial="clear">
                <a:bevelT w="889000" h="889000"/>
                <a:contourClr>
                  <a:srgbClr val="FFFFFF"/>
                </a:contourClr>
              </a:sp3d>
            </p:spPr>
            <p:style>
              <a:lnRef idx="3">
                <a:schemeClr val="lt1"/>
              </a:lnRef>
              <a:fillRef idx="1">
                <a:schemeClr val="accent3"/>
              </a:fillRef>
              <a:effectRef idx="1">
                <a:schemeClr val="accent3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>
                  <a:solidFill>
                    <a:srgbClr val="FFFFFF"/>
                  </a:solidFill>
                </a:endParaRPr>
              </a:p>
            </p:txBody>
          </p:sp>
        </p:grpSp>
      </p:grpSp>
      <p:sp>
        <p:nvSpPr>
          <p:cNvPr id="43" name="TextBox 42"/>
          <p:cNvSpPr txBox="1"/>
          <p:nvPr/>
        </p:nvSpPr>
        <p:spPr bwMode="gray">
          <a:xfrm>
            <a:off x="1493837" y="4149719"/>
            <a:ext cx="1387475" cy="830997"/>
          </a:xfrm>
          <a:prstGeom prst="rect">
            <a:avLst/>
          </a:prstGeom>
          <a:noFill/>
        </p:spPr>
        <p:txBody>
          <a:bodyPr anchor="ctr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2400" b="1" kern="0" smtClean="0">
                <a:ln w="18415" cmpd="sng">
                  <a:noFill/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+mn-lt"/>
              </a:rPr>
              <a:t>Thêm tiêu đề</a:t>
            </a:r>
            <a:endParaRPr lang="en-US" sz="2400" b="1" kern="0" dirty="0">
              <a:ln w="18415" cmpd="sng">
                <a:noFill/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+mn-lt"/>
            </a:endParaRPr>
          </a:p>
        </p:txBody>
      </p:sp>
      <p:sp>
        <p:nvSpPr>
          <p:cNvPr id="44" name="TextBox 43"/>
          <p:cNvSpPr txBox="1"/>
          <p:nvPr/>
        </p:nvSpPr>
        <p:spPr bwMode="gray">
          <a:xfrm>
            <a:off x="3932237" y="4149719"/>
            <a:ext cx="1387475" cy="830997"/>
          </a:xfrm>
          <a:prstGeom prst="rect">
            <a:avLst/>
          </a:prstGeom>
          <a:noFill/>
        </p:spPr>
        <p:txBody>
          <a:bodyPr anchor="ctr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2400" b="1" kern="0" smtClean="0">
                <a:ln w="18415" cmpd="sng">
                  <a:noFill/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+mn-lt"/>
              </a:rPr>
              <a:t>Thêm tiêu đề</a:t>
            </a:r>
            <a:endParaRPr lang="en-US" sz="2400" b="1" kern="0" dirty="0">
              <a:ln w="18415" cmpd="sng">
                <a:noFill/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+mn-lt"/>
            </a:endParaRPr>
          </a:p>
        </p:txBody>
      </p:sp>
      <p:sp>
        <p:nvSpPr>
          <p:cNvPr id="45" name="TextBox 44"/>
          <p:cNvSpPr txBox="1"/>
          <p:nvPr/>
        </p:nvSpPr>
        <p:spPr bwMode="gray">
          <a:xfrm>
            <a:off x="6248137" y="4149719"/>
            <a:ext cx="1554163" cy="830997"/>
          </a:xfrm>
          <a:prstGeom prst="rect">
            <a:avLst/>
          </a:prstGeom>
          <a:noFill/>
        </p:spPr>
        <p:txBody>
          <a:bodyPr anchor="ctr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2400" b="1" kern="0" smtClean="0">
                <a:ln w="18415" cmpd="sng">
                  <a:noFill/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+mn-lt"/>
              </a:rPr>
              <a:t>Thêm tiêu đề</a:t>
            </a:r>
            <a:endParaRPr lang="en-US" sz="2400" b="1" kern="0" dirty="0">
              <a:ln w="18415" cmpd="sng">
                <a:noFill/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+mn-lt"/>
            </a:endParaRPr>
          </a:p>
        </p:txBody>
      </p:sp>
      <p:sp>
        <p:nvSpPr>
          <p:cNvPr id="46" name="Rectangle 102"/>
          <p:cNvSpPr>
            <a:spLocks noChangeArrowheads="1"/>
          </p:cNvSpPr>
          <p:nvPr/>
        </p:nvSpPr>
        <p:spPr bwMode="auto">
          <a:xfrm>
            <a:off x="1219200" y="1731424"/>
            <a:ext cx="6934200" cy="369332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b="1" i="0" u="none" strike="noStrike" kern="0" cap="none" spc="0" normalizeH="0" baseline="0" noProof="0" smtClean="0">
                <a:ln>
                  <a:noFill/>
                </a:ln>
                <a:effectLst/>
                <a:uLnTx/>
                <a:uFillTx/>
                <a:latin typeface="+mn-lt"/>
              </a:rPr>
              <a:t>Thêm nội dung bằng văn bản của bạn tại đây.</a:t>
            </a:r>
            <a:endParaRPr kumimoji="0" lang="en-US" b="1" i="0" u="none" strike="noStrike" kern="0" cap="none" spc="0" normalizeH="0" baseline="0" noProof="0" dirty="0">
              <a:ln>
                <a:noFill/>
              </a:ln>
              <a:effectLst/>
              <a:uLnTx/>
              <a:uFillTx/>
              <a:latin typeface="+mn-lt"/>
            </a:endParaRPr>
          </a:p>
        </p:txBody>
      </p:sp>
      <p:sp>
        <p:nvSpPr>
          <p:cNvPr id="47" name="Rectangle 46"/>
          <p:cNvSpPr/>
          <p:nvPr/>
        </p:nvSpPr>
        <p:spPr>
          <a:xfrm>
            <a:off x="1643232" y="2427982"/>
            <a:ext cx="6019800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28600" indent="-228600">
              <a:buFont typeface="+mj-lt"/>
              <a:buAutoNum type="arabicPeriod"/>
            </a:pPr>
            <a:r>
              <a:rPr lang="en-US" sz="1600" smtClean="0">
                <a:solidFill>
                  <a:schemeClr val="tx2"/>
                </a:solidFill>
                <a:latin typeface="+mn-lt"/>
                <a:cs typeface="Arial" pitchFamily="34" charset="0"/>
              </a:rPr>
              <a:t>Thêm nội dung bằng văn bản của bạn tại đây.</a:t>
            </a:r>
            <a:endParaRPr lang="en-US" sz="1600" dirty="0" smtClean="0">
              <a:solidFill>
                <a:schemeClr val="tx2"/>
              </a:solidFill>
              <a:latin typeface="+mn-lt"/>
            </a:endParaRPr>
          </a:p>
        </p:txBody>
      </p:sp>
      <p:sp>
        <p:nvSpPr>
          <p:cNvPr id="48" name="Title 4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Thêm văn bản 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Thêm tiêu đề</a:t>
            </a:r>
            <a:endParaRPr lang="en-US" dirty="0"/>
          </a:p>
        </p:txBody>
      </p:sp>
      <p:sp>
        <p:nvSpPr>
          <p:cNvPr id="3" name="Rounded Rectangle 2"/>
          <p:cNvSpPr/>
          <p:nvPr/>
        </p:nvSpPr>
        <p:spPr bwMode="grayWhite">
          <a:xfrm flipV="1">
            <a:off x="838200" y="4495800"/>
            <a:ext cx="2425102" cy="1828800"/>
          </a:xfrm>
          <a:prstGeom prst="roundRect">
            <a:avLst>
              <a:gd name="adj" fmla="val 5729"/>
            </a:avLst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100000">
                <a:schemeClr val="accent2">
                  <a:alpha val="34000"/>
                </a:schemeClr>
              </a:gs>
            </a:gsLst>
            <a:lin ang="5400000" scaled="1"/>
            <a:tileRect/>
          </a:gradFill>
          <a:ln w="28575">
            <a:gradFill>
              <a:gsLst>
                <a:gs pos="0">
                  <a:schemeClr val="accent2">
                    <a:lumMod val="20000"/>
                    <a:lumOff val="80000"/>
                    <a:alpha val="0"/>
                  </a:schemeClr>
                </a:gs>
                <a:gs pos="50000">
                  <a:schemeClr val="accent2">
                    <a:lumMod val="60000"/>
                    <a:lumOff val="40000"/>
                    <a:alpha val="45000"/>
                  </a:schemeClr>
                </a:gs>
                <a:gs pos="100000">
                  <a:schemeClr val="accent2"/>
                </a:gs>
              </a:gsLst>
              <a:lin ang="5400000" scaled="0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7" name="Rounded Rectangle 6"/>
          <p:cNvSpPr/>
          <p:nvPr/>
        </p:nvSpPr>
        <p:spPr bwMode="grayWhite">
          <a:xfrm flipV="1">
            <a:off x="3410541" y="4495800"/>
            <a:ext cx="2425102" cy="1828800"/>
          </a:xfrm>
          <a:prstGeom prst="roundRect">
            <a:avLst>
              <a:gd name="adj" fmla="val 5729"/>
            </a:avLst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100000">
                <a:schemeClr val="accent2">
                  <a:alpha val="34000"/>
                </a:schemeClr>
              </a:gs>
            </a:gsLst>
            <a:lin ang="5400000" scaled="1"/>
            <a:tileRect/>
          </a:gradFill>
          <a:ln w="28575">
            <a:gradFill>
              <a:gsLst>
                <a:gs pos="0">
                  <a:schemeClr val="accent2">
                    <a:lumMod val="20000"/>
                    <a:lumOff val="80000"/>
                    <a:alpha val="0"/>
                  </a:schemeClr>
                </a:gs>
                <a:gs pos="50000">
                  <a:schemeClr val="accent2">
                    <a:lumMod val="60000"/>
                    <a:lumOff val="40000"/>
                    <a:alpha val="45000"/>
                  </a:schemeClr>
                </a:gs>
                <a:gs pos="100000">
                  <a:schemeClr val="accent2"/>
                </a:gs>
              </a:gsLst>
              <a:lin ang="5400000" scaled="0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9" name="Rounded Rectangle 8"/>
          <p:cNvSpPr/>
          <p:nvPr/>
        </p:nvSpPr>
        <p:spPr bwMode="grayWhite">
          <a:xfrm flipV="1">
            <a:off x="5956898" y="4495800"/>
            <a:ext cx="2425102" cy="1828800"/>
          </a:xfrm>
          <a:prstGeom prst="roundRect">
            <a:avLst>
              <a:gd name="adj" fmla="val 5729"/>
            </a:avLst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100000">
                <a:schemeClr val="accent2">
                  <a:alpha val="34000"/>
                </a:schemeClr>
              </a:gs>
            </a:gsLst>
            <a:lin ang="5400000" scaled="1"/>
            <a:tileRect/>
          </a:gradFill>
          <a:ln w="28575">
            <a:gradFill>
              <a:gsLst>
                <a:gs pos="0">
                  <a:schemeClr val="accent2">
                    <a:lumMod val="20000"/>
                    <a:lumOff val="80000"/>
                    <a:alpha val="0"/>
                  </a:schemeClr>
                </a:gs>
                <a:gs pos="50000">
                  <a:schemeClr val="accent2">
                    <a:lumMod val="60000"/>
                    <a:lumOff val="40000"/>
                    <a:alpha val="45000"/>
                  </a:schemeClr>
                </a:gs>
                <a:gs pos="100000">
                  <a:schemeClr val="accent2"/>
                </a:gs>
              </a:gsLst>
              <a:lin ang="5400000" scaled="0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26" name="Rounded Rectangle 25"/>
          <p:cNvSpPr/>
          <p:nvPr/>
        </p:nvSpPr>
        <p:spPr bwMode="gray">
          <a:xfrm>
            <a:off x="1217844" y="4277198"/>
            <a:ext cx="1628941" cy="420472"/>
          </a:xfrm>
          <a:prstGeom prst="roundRect">
            <a:avLst>
              <a:gd name="adj" fmla="val 50000"/>
            </a:avLst>
          </a:prstGeom>
          <a:ln/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000" b="1" smtClean="0">
                <a:effectLst>
                  <a:glow rad="63500">
                    <a:schemeClr val="accent2">
                      <a:lumMod val="50000"/>
                      <a:alpha val="40000"/>
                    </a:schemeClr>
                  </a:glow>
                </a:effectLst>
              </a:rPr>
              <a:t>Nội dung</a:t>
            </a:r>
            <a:endParaRPr lang="en-US" sz="2000" b="1" dirty="0">
              <a:effectLst>
                <a:glow rad="63500">
                  <a:schemeClr val="accent2">
                    <a:lumMod val="50000"/>
                    <a:alpha val="40000"/>
                  </a:schemeClr>
                </a:glow>
              </a:effectLst>
            </a:endParaRPr>
          </a:p>
        </p:txBody>
      </p:sp>
      <p:sp>
        <p:nvSpPr>
          <p:cNvPr id="27" name="Rounded Rectangle 26"/>
          <p:cNvSpPr/>
          <p:nvPr/>
        </p:nvSpPr>
        <p:spPr bwMode="gray">
          <a:xfrm>
            <a:off x="3817152" y="4277198"/>
            <a:ext cx="1628941" cy="420472"/>
          </a:xfrm>
          <a:prstGeom prst="roundRect">
            <a:avLst>
              <a:gd name="adj" fmla="val 50000"/>
            </a:avLst>
          </a:prstGeom>
          <a:ln/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000" b="1" smtClean="0">
                <a:effectLst>
                  <a:glow rad="63500">
                    <a:schemeClr val="accent2">
                      <a:lumMod val="50000"/>
                      <a:alpha val="40000"/>
                    </a:schemeClr>
                  </a:glow>
                </a:effectLst>
              </a:rPr>
              <a:t>Nội dung</a:t>
            </a:r>
            <a:endParaRPr lang="en-US" sz="2000" b="1" dirty="0">
              <a:effectLst>
                <a:glow rad="63500">
                  <a:schemeClr val="accent2">
                    <a:lumMod val="50000"/>
                    <a:alpha val="40000"/>
                  </a:schemeClr>
                </a:glow>
              </a:effectLst>
            </a:endParaRPr>
          </a:p>
        </p:txBody>
      </p:sp>
      <p:sp>
        <p:nvSpPr>
          <p:cNvPr id="28" name="Rounded Rectangle 27"/>
          <p:cNvSpPr/>
          <p:nvPr/>
        </p:nvSpPr>
        <p:spPr bwMode="gray">
          <a:xfrm>
            <a:off x="6332310" y="4277198"/>
            <a:ext cx="1628941" cy="420472"/>
          </a:xfrm>
          <a:prstGeom prst="roundRect">
            <a:avLst>
              <a:gd name="adj" fmla="val 50000"/>
            </a:avLst>
          </a:prstGeom>
          <a:ln/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000" b="1" smtClean="0">
                <a:effectLst>
                  <a:glow rad="63500">
                    <a:schemeClr val="accent2">
                      <a:lumMod val="50000"/>
                      <a:alpha val="40000"/>
                    </a:schemeClr>
                  </a:glow>
                </a:effectLst>
              </a:rPr>
              <a:t>Nội dung</a:t>
            </a:r>
            <a:endParaRPr lang="en-US" sz="2000" b="1" dirty="0">
              <a:effectLst>
                <a:glow rad="63500">
                  <a:schemeClr val="accent2">
                    <a:lumMod val="50000"/>
                    <a:alpha val="40000"/>
                  </a:schemeClr>
                </a:glow>
              </a:effectLst>
            </a:endParaRPr>
          </a:p>
        </p:txBody>
      </p:sp>
      <p:sp>
        <p:nvSpPr>
          <p:cNvPr id="32" name="Rectangle 31"/>
          <p:cNvSpPr/>
          <p:nvPr/>
        </p:nvSpPr>
        <p:spPr bwMode="black">
          <a:xfrm>
            <a:off x="982470" y="4856961"/>
            <a:ext cx="2169207" cy="5539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1500" smtClean="0">
                <a:latin typeface="+mn-lt"/>
                <a:cs typeface="Arial" pitchFamily="34" charset="0"/>
              </a:rPr>
              <a:t>Thêm nội dung bằng văn bản của bạn tại đây.</a:t>
            </a:r>
            <a:endParaRPr lang="en-US" sz="1500" dirty="0" smtClean="0">
              <a:latin typeface="+mn-lt"/>
            </a:endParaRPr>
          </a:p>
        </p:txBody>
      </p:sp>
      <p:sp>
        <p:nvSpPr>
          <p:cNvPr id="33" name="Rectangle 32"/>
          <p:cNvSpPr/>
          <p:nvPr/>
        </p:nvSpPr>
        <p:spPr bwMode="black">
          <a:xfrm>
            <a:off x="3591128" y="4856961"/>
            <a:ext cx="2169207" cy="5539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1500" smtClean="0">
                <a:latin typeface="+mn-lt"/>
                <a:cs typeface="Arial" pitchFamily="34" charset="0"/>
              </a:rPr>
              <a:t>Thêm nội dung bằng văn bản của bạn tại đây.</a:t>
            </a:r>
            <a:endParaRPr lang="en-US" sz="1500" dirty="0" smtClean="0">
              <a:latin typeface="+mn-lt"/>
            </a:endParaRPr>
          </a:p>
        </p:txBody>
      </p:sp>
      <p:sp>
        <p:nvSpPr>
          <p:cNvPr id="34" name="Rectangle 33"/>
          <p:cNvSpPr/>
          <p:nvPr/>
        </p:nvSpPr>
        <p:spPr bwMode="black">
          <a:xfrm>
            <a:off x="6091244" y="4856961"/>
            <a:ext cx="2169207" cy="5539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1500" smtClean="0">
                <a:latin typeface="+mn-lt"/>
                <a:cs typeface="Arial" pitchFamily="34" charset="0"/>
              </a:rPr>
              <a:t>Thêm nội dung bằng văn bản của bạn tại đây.</a:t>
            </a:r>
            <a:endParaRPr lang="en-US" sz="1500" dirty="0" smtClean="0">
              <a:latin typeface="+mn-lt"/>
            </a:endParaRPr>
          </a:p>
        </p:txBody>
      </p:sp>
      <p:sp>
        <p:nvSpPr>
          <p:cNvPr id="21" name="Rectangle 20"/>
          <p:cNvSpPr/>
          <p:nvPr/>
        </p:nvSpPr>
        <p:spPr>
          <a:xfrm>
            <a:off x="1000328" y="1600200"/>
            <a:ext cx="4191000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400" b="1" kern="10" smtClean="0">
                <a:latin typeface="+mn-lt"/>
              </a:rPr>
              <a:t>Thêm văn bản </a:t>
            </a:r>
            <a:endParaRPr lang="en-US" sz="2400" b="1" kern="10" dirty="0">
              <a:latin typeface="+mn-lt"/>
            </a:endParaRPr>
          </a:p>
        </p:txBody>
      </p:sp>
      <p:sp>
        <p:nvSpPr>
          <p:cNvPr id="23" name="Flowchart: Extract 22"/>
          <p:cNvSpPr/>
          <p:nvPr/>
        </p:nvSpPr>
        <p:spPr bwMode="gray">
          <a:xfrm rot="5400000">
            <a:off x="924015" y="1752600"/>
            <a:ext cx="182880" cy="182880"/>
          </a:xfrm>
          <a:prstGeom prst="flowChartExtract">
            <a:avLst/>
          </a:prstGeom>
          <a:ln>
            <a:headEnd/>
            <a:tailEnd/>
          </a:ln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/>
          <a:lstStyle/>
          <a:p>
            <a:endParaRPr lang="vi-VN"/>
          </a:p>
        </p:txBody>
      </p:sp>
      <p:sp>
        <p:nvSpPr>
          <p:cNvPr id="35" name="Rounded Rectangle 34"/>
          <p:cNvSpPr/>
          <p:nvPr/>
        </p:nvSpPr>
        <p:spPr bwMode="ltGray">
          <a:xfrm>
            <a:off x="838200" y="2122597"/>
            <a:ext cx="2425102" cy="1828800"/>
          </a:xfrm>
          <a:prstGeom prst="roundRect">
            <a:avLst>
              <a:gd name="adj" fmla="val 5729"/>
            </a:avLst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100000">
                <a:schemeClr val="accent1">
                  <a:alpha val="40000"/>
                </a:schemeClr>
              </a:gs>
            </a:gsLst>
            <a:lin ang="5400000" scaled="1"/>
            <a:tileRect/>
          </a:gradFill>
          <a:ln w="28575">
            <a:gradFill flip="none" rotWithShape="1">
              <a:gsLst>
                <a:gs pos="0">
                  <a:schemeClr val="accent1"/>
                </a:gs>
                <a:gs pos="50000">
                  <a:schemeClr val="accent1">
                    <a:tint val="44500"/>
                    <a:satMod val="160000"/>
                    <a:alpha val="40000"/>
                  </a:schemeClr>
                </a:gs>
                <a:gs pos="100000">
                  <a:schemeClr val="bg1">
                    <a:alpha val="0"/>
                  </a:schemeClr>
                </a:gs>
              </a:gsLst>
              <a:lin ang="16200000" scaled="1"/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36" name="Rounded Rectangle 35"/>
          <p:cNvSpPr/>
          <p:nvPr/>
        </p:nvSpPr>
        <p:spPr bwMode="ltGray">
          <a:xfrm>
            <a:off x="3410541" y="2122597"/>
            <a:ext cx="2425102" cy="1828800"/>
          </a:xfrm>
          <a:prstGeom prst="roundRect">
            <a:avLst>
              <a:gd name="adj" fmla="val 5729"/>
            </a:avLst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100000">
                <a:schemeClr val="accent1">
                  <a:alpha val="40000"/>
                </a:schemeClr>
              </a:gs>
            </a:gsLst>
            <a:lin ang="5400000" scaled="1"/>
            <a:tileRect/>
          </a:gradFill>
          <a:ln w="28575">
            <a:gradFill flip="none" rotWithShape="1">
              <a:gsLst>
                <a:gs pos="0">
                  <a:schemeClr val="accent1"/>
                </a:gs>
                <a:gs pos="50000">
                  <a:schemeClr val="accent1">
                    <a:tint val="44500"/>
                    <a:satMod val="160000"/>
                    <a:alpha val="40000"/>
                  </a:schemeClr>
                </a:gs>
                <a:gs pos="100000">
                  <a:schemeClr val="bg1">
                    <a:alpha val="0"/>
                  </a:schemeClr>
                </a:gs>
              </a:gsLst>
              <a:lin ang="16200000" scaled="1"/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37" name="Rounded Rectangle 36"/>
          <p:cNvSpPr/>
          <p:nvPr/>
        </p:nvSpPr>
        <p:spPr bwMode="ltGray">
          <a:xfrm>
            <a:off x="5956898" y="2122597"/>
            <a:ext cx="2425102" cy="1828800"/>
          </a:xfrm>
          <a:prstGeom prst="roundRect">
            <a:avLst>
              <a:gd name="adj" fmla="val 5729"/>
            </a:avLst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100000">
                <a:schemeClr val="accent1">
                  <a:alpha val="40000"/>
                </a:schemeClr>
              </a:gs>
            </a:gsLst>
            <a:lin ang="5400000" scaled="1"/>
            <a:tileRect/>
          </a:gradFill>
          <a:ln w="28575">
            <a:gradFill flip="none" rotWithShape="1">
              <a:gsLst>
                <a:gs pos="0">
                  <a:schemeClr val="accent1"/>
                </a:gs>
                <a:gs pos="50000">
                  <a:schemeClr val="accent1">
                    <a:tint val="44500"/>
                    <a:satMod val="160000"/>
                    <a:alpha val="40000"/>
                  </a:schemeClr>
                </a:gs>
                <a:gs pos="100000">
                  <a:schemeClr val="bg1">
                    <a:alpha val="0"/>
                  </a:schemeClr>
                </a:gs>
              </a:gsLst>
              <a:lin ang="16200000" scaled="1"/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38" name="Rounded Rectangle 37"/>
          <p:cNvSpPr/>
          <p:nvPr/>
        </p:nvSpPr>
        <p:spPr bwMode="gray">
          <a:xfrm>
            <a:off x="1217844" y="3732428"/>
            <a:ext cx="1628941" cy="420472"/>
          </a:xfrm>
          <a:prstGeom prst="roundRect">
            <a:avLst>
              <a:gd name="adj" fmla="val 50000"/>
            </a:avLst>
          </a:prstGeom>
          <a:ln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000" b="1" smtClean="0">
                <a:effectLst>
                  <a:glow rad="63500">
                    <a:schemeClr val="accent1">
                      <a:lumMod val="50000"/>
                      <a:alpha val="40000"/>
                    </a:schemeClr>
                  </a:glow>
                </a:effectLst>
              </a:rPr>
              <a:t>Nội dung</a:t>
            </a:r>
            <a:endParaRPr lang="en-US" sz="2000" b="1" dirty="0">
              <a:effectLst>
                <a:glow rad="63500">
                  <a:schemeClr val="accent1">
                    <a:lumMod val="50000"/>
                    <a:alpha val="40000"/>
                  </a:schemeClr>
                </a:glow>
              </a:effectLst>
            </a:endParaRPr>
          </a:p>
        </p:txBody>
      </p:sp>
      <p:sp>
        <p:nvSpPr>
          <p:cNvPr id="39" name="Rounded Rectangle 38"/>
          <p:cNvSpPr/>
          <p:nvPr/>
        </p:nvSpPr>
        <p:spPr bwMode="gray">
          <a:xfrm>
            <a:off x="3817152" y="3732428"/>
            <a:ext cx="1628941" cy="420472"/>
          </a:xfrm>
          <a:prstGeom prst="roundRect">
            <a:avLst>
              <a:gd name="adj" fmla="val 50000"/>
            </a:avLst>
          </a:prstGeom>
          <a:ln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000" b="1" smtClean="0">
                <a:effectLst>
                  <a:glow rad="63500">
                    <a:schemeClr val="accent1">
                      <a:lumMod val="50000"/>
                      <a:alpha val="40000"/>
                    </a:schemeClr>
                  </a:glow>
                </a:effectLst>
              </a:rPr>
              <a:t>Nội dung</a:t>
            </a:r>
            <a:endParaRPr lang="en-US" sz="2000" b="1" dirty="0">
              <a:effectLst>
                <a:glow rad="63500">
                  <a:schemeClr val="accent1">
                    <a:lumMod val="50000"/>
                    <a:alpha val="40000"/>
                  </a:schemeClr>
                </a:glow>
              </a:effectLst>
            </a:endParaRPr>
          </a:p>
        </p:txBody>
      </p:sp>
      <p:sp>
        <p:nvSpPr>
          <p:cNvPr id="40" name="Rounded Rectangle 39"/>
          <p:cNvSpPr/>
          <p:nvPr/>
        </p:nvSpPr>
        <p:spPr bwMode="gray">
          <a:xfrm>
            <a:off x="6332310" y="3732428"/>
            <a:ext cx="1628941" cy="420472"/>
          </a:xfrm>
          <a:prstGeom prst="roundRect">
            <a:avLst>
              <a:gd name="adj" fmla="val 50000"/>
            </a:avLst>
          </a:prstGeom>
          <a:ln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000" b="1" smtClean="0">
                <a:effectLst>
                  <a:glow rad="63500">
                    <a:schemeClr val="accent1">
                      <a:lumMod val="50000"/>
                      <a:alpha val="40000"/>
                    </a:schemeClr>
                  </a:glow>
                </a:effectLst>
              </a:rPr>
              <a:t>Nội dung</a:t>
            </a:r>
            <a:endParaRPr lang="en-US" sz="2000" b="1" dirty="0">
              <a:effectLst>
                <a:glow rad="63500">
                  <a:schemeClr val="accent1">
                    <a:lumMod val="50000"/>
                    <a:alpha val="40000"/>
                  </a:schemeClr>
                </a:glow>
              </a:effectLst>
            </a:endParaRPr>
          </a:p>
        </p:txBody>
      </p:sp>
      <p:sp>
        <p:nvSpPr>
          <p:cNvPr id="41" name="Rectangle 40"/>
          <p:cNvSpPr/>
          <p:nvPr/>
        </p:nvSpPr>
        <p:spPr bwMode="black">
          <a:xfrm>
            <a:off x="939378" y="2370400"/>
            <a:ext cx="2169207" cy="5539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1500" smtClean="0">
                <a:latin typeface="+mn-lt"/>
                <a:cs typeface="Arial" pitchFamily="34" charset="0"/>
              </a:rPr>
              <a:t>Thêm nội dung bằng văn bản của bạn tại đây.</a:t>
            </a:r>
            <a:endParaRPr lang="en-US" sz="1500" dirty="0" smtClean="0">
              <a:latin typeface="+mn-lt"/>
            </a:endParaRPr>
          </a:p>
        </p:txBody>
      </p:sp>
      <p:sp>
        <p:nvSpPr>
          <p:cNvPr id="42" name="Rectangle 41"/>
          <p:cNvSpPr/>
          <p:nvPr/>
        </p:nvSpPr>
        <p:spPr bwMode="black">
          <a:xfrm>
            <a:off x="3548036" y="2370400"/>
            <a:ext cx="2169207" cy="5539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1500" smtClean="0">
                <a:latin typeface="+mn-lt"/>
                <a:cs typeface="Arial" pitchFamily="34" charset="0"/>
              </a:rPr>
              <a:t>Thêm nội dung bằng văn bản của bạn tại đây.</a:t>
            </a:r>
            <a:endParaRPr lang="en-US" sz="1500" dirty="0" smtClean="0">
              <a:latin typeface="+mn-lt"/>
            </a:endParaRPr>
          </a:p>
        </p:txBody>
      </p:sp>
      <p:sp>
        <p:nvSpPr>
          <p:cNvPr id="43" name="Rectangle 42"/>
          <p:cNvSpPr/>
          <p:nvPr/>
        </p:nvSpPr>
        <p:spPr bwMode="black">
          <a:xfrm>
            <a:off x="6091244" y="2370400"/>
            <a:ext cx="2169207" cy="5539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1500" smtClean="0">
                <a:latin typeface="+mn-lt"/>
                <a:cs typeface="Arial" pitchFamily="34" charset="0"/>
              </a:rPr>
              <a:t>Thêm nội dung bằng văn bản của bạn tại đây.</a:t>
            </a:r>
            <a:endParaRPr lang="en-US" sz="1500" dirty="0" smtClean="0">
              <a:latin typeface="+mn-lt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Thêm tiêu đề</a:t>
            </a:r>
            <a:endParaRPr lang="en-US" dirty="0"/>
          </a:p>
        </p:txBody>
      </p:sp>
      <p:sp>
        <p:nvSpPr>
          <p:cNvPr id="32" name="Rounded Rectangle 31"/>
          <p:cNvSpPr/>
          <p:nvPr/>
        </p:nvSpPr>
        <p:spPr bwMode="ltGray">
          <a:xfrm>
            <a:off x="400050" y="4057650"/>
            <a:ext cx="3181350" cy="381000"/>
          </a:xfrm>
          <a:prstGeom prst="roundRect">
            <a:avLst>
              <a:gd name="adj" fmla="val 37500"/>
            </a:avLst>
          </a:prstGeom>
          <a:gradFill flip="none" rotWithShape="1">
            <a:gsLst>
              <a:gs pos="0">
                <a:schemeClr val="accent3">
                  <a:alpha val="60000"/>
                </a:schemeClr>
              </a:gs>
              <a:gs pos="100000">
                <a:srgbClr val="FFFFFF">
                  <a:alpha val="0"/>
                </a:srgb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r>
              <a:rPr lang="en-US" sz="1500" smtClean="0">
                <a:solidFill>
                  <a:schemeClr val="tx1"/>
                </a:solidFill>
              </a:rPr>
              <a:t>Thêm nội dung bằng văn bản của bạn tại đây.</a:t>
            </a:r>
            <a:endParaRPr lang="en-US" sz="1500" dirty="0">
              <a:solidFill>
                <a:schemeClr val="tx1"/>
              </a:solidFill>
            </a:endParaRPr>
          </a:p>
        </p:txBody>
      </p:sp>
      <p:sp>
        <p:nvSpPr>
          <p:cNvPr id="33" name="Rounded Rectangle 32"/>
          <p:cNvSpPr/>
          <p:nvPr/>
        </p:nvSpPr>
        <p:spPr bwMode="ltGray">
          <a:xfrm>
            <a:off x="344244" y="2676144"/>
            <a:ext cx="3160956" cy="381000"/>
          </a:xfrm>
          <a:prstGeom prst="roundRect">
            <a:avLst>
              <a:gd name="adj" fmla="val 37500"/>
            </a:avLst>
          </a:prstGeom>
          <a:gradFill flip="none" rotWithShape="1">
            <a:gsLst>
              <a:gs pos="0">
                <a:schemeClr val="accent3">
                  <a:alpha val="60000"/>
                </a:schemeClr>
              </a:gs>
              <a:gs pos="100000">
                <a:srgbClr val="FFFFFF">
                  <a:alpha val="0"/>
                </a:srgb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r>
              <a:rPr lang="en-US" sz="1500" smtClean="0">
                <a:solidFill>
                  <a:schemeClr val="tx1"/>
                </a:solidFill>
              </a:rPr>
              <a:t>Thêm nội dung bằng văn bản của bạn tại đây.</a:t>
            </a:r>
            <a:endParaRPr lang="en-US" sz="1500" dirty="0">
              <a:solidFill>
                <a:schemeClr val="tx1"/>
              </a:solidFill>
            </a:endParaRPr>
          </a:p>
        </p:txBody>
      </p:sp>
      <p:sp>
        <p:nvSpPr>
          <p:cNvPr id="45" name="Rounded Rectangle 44"/>
          <p:cNvSpPr/>
          <p:nvPr/>
        </p:nvSpPr>
        <p:spPr bwMode="ltGray">
          <a:xfrm>
            <a:off x="180975" y="3133725"/>
            <a:ext cx="3181350" cy="381000"/>
          </a:xfrm>
          <a:prstGeom prst="roundRect">
            <a:avLst>
              <a:gd name="adj" fmla="val 37500"/>
            </a:avLst>
          </a:prstGeom>
          <a:gradFill flip="none" rotWithShape="1">
            <a:gsLst>
              <a:gs pos="0">
                <a:schemeClr val="accent3">
                  <a:alpha val="60000"/>
                </a:schemeClr>
              </a:gs>
              <a:gs pos="100000">
                <a:srgbClr val="FFFFFF">
                  <a:alpha val="0"/>
                </a:srgb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r>
              <a:rPr lang="en-US" sz="1500" smtClean="0">
                <a:solidFill>
                  <a:schemeClr val="tx1"/>
                </a:solidFill>
              </a:rPr>
              <a:t>Thêm nội dung bằng văn bản của bạn tại đây.</a:t>
            </a:r>
            <a:endParaRPr lang="en-US" sz="1500" dirty="0">
              <a:solidFill>
                <a:schemeClr val="tx1"/>
              </a:solidFill>
            </a:endParaRPr>
          </a:p>
        </p:txBody>
      </p:sp>
      <p:sp>
        <p:nvSpPr>
          <p:cNvPr id="46" name="Rounded Rectangle 45"/>
          <p:cNvSpPr/>
          <p:nvPr/>
        </p:nvSpPr>
        <p:spPr bwMode="ltGray">
          <a:xfrm>
            <a:off x="161926" y="3590925"/>
            <a:ext cx="3211940" cy="381000"/>
          </a:xfrm>
          <a:prstGeom prst="roundRect">
            <a:avLst>
              <a:gd name="adj" fmla="val 37500"/>
            </a:avLst>
          </a:prstGeom>
          <a:gradFill flip="none" rotWithShape="1">
            <a:gsLst>
              <a:gs pos="0">
                <a:schemeClr val="accent3">
                  <a:alpha val="60000"/>
                </a:schemeClr>
              </a:gs>
              <a:gs pos="100000">
                <a:srgbClr val="FFFFFF">
                  <a:alpha val="0"/>
                </a:srgb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r>
              <a:rPr lang="en-US" sz="1500" smtClean="0">
                <a:solidFill>
                  <a:schemeClr val="tx1"/>
                </a:solidFill>
              </a:rPr>
              <a:t>Thêm nội dung bằng văn bản của bạn tại đây.</a:t>
            </a:r>
            <a:endParaRPr lang="en-US" sz="1500" dirty="0">
              <a:solidFill>
                <a:schemeClr val="tx1"/>
              </a:solidFill>
            </a:endParaRPr>
          </a:p>
        </p:txBody>
      </p:sp>
      <p:sp>
        <p:nvSpPr>
          <p:cNvPr id="47" name="Rounded Rectangle 46"/>
          <p:cNvSpPr/>
          <p:nvPr/>
        </p:nvSpPr>
        <p:spPr bwMode="ltGray">
          <a:xfrm>
            <a:off x="5581650" y="2676525"/>
            <a:ext cx="3172206" cy="381000"/>
          </a:xfrm>
          <a:prstGeom prst="roundRect">
            <a:avLst>
              <a:gd name="adj" fmla="val 50000"/>
            </a:avLst>
          </a:prstGeom>
          <a:gradFill flip="none" rotWithShape="1">
            <a:gsLst>
              <a:gs pos="0">
                <a:schemeClr val="accent4">
                  <a:alpha val="60000"/>
                </a:schemeClr>
              </a:gs>
              <a:gs pos="100000">
                <a:srgbClr val="FFFFFF">
                  <a:alpha val="0"/>
                </a:srgb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r"/>
            <a:r>
              <a:rPr lang="en-US" sz="1500" smtClean="0">
                <a:solidFill>
                  <a:schemeClr val="tx1"/>
                </a:solidFill>
              </a:rPr>
              <a:t>Thêm nội dung bằng văn bản của bạn tại đây.</a:t>
            </a:r>
            <a:endParaRPr lang="en-US" sz="1500" dirty="0">
              <a:solidFill>
                <a:schemeClr val="tx1"/>
              </a:solidFill>
            </a:endParaRPr>
          </a:p>
        </p:txBody>
      </p:sp>
      <p:sp>
        <p:nvSpPr>
          <p:cNvPr id="48" name="Rounded Rectangle 47"/>
          <p:cNvSpPr/>
          <p:nvPr/>
        </p:nvSpPr>
        <p:spPr bwMode="ltGray">
          <a:xfrm>
            <a:off x="5666994" y="3143250"/>
            <a:ext cx="3172206" cy="381000"/>
          </a:xfrm>
          <a:prstGeom prst="roundRect">
            <a:avLst>
              <a:gd name="adj" fmla="val 50000"/>
            </a:avLst>
          </a:prstGeom>
          <a:gradFill flip="none" rotWithShape="1">
            <a:gsLst>
              <a:gs pos="0">
                <a:schemeClr val="accent4">
                  <a:alpha val="60000"/>
                </a:schemeClr>
              </a:gs>
              <a:gs pos="100000">
                <a:srgbClr val="FFFFFF">
                  <a:alpha val="0"/>
                </a:srgb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r"/>
            <a:r>
              <a:rPr lang="en-US" sz="1500" smtClean="0">
                <a:solidFill>
                  <a:schemeClr val="tx1"/>
                </a:solidFill>
              </a:rPr>
              <a:t>Thêm nội dung bằng văn bản của bạn tại đây.</a:t>
            </a:r>
            <a:endParaRPr lang="en-US" sz="1500" dirty="0">
              <a:solidFill>
                <a:schemeClr val="tx1"/>
              </a:solidFill>
            </a:endParaRPr>
          </a:p>
        </p:txBody>
      </p:sp>
      <p:sp>
        <p:nvSpPr>
          <p:cNvPr id="49" name="Rounded Rectangle 48"/>
          <p:cNvSpPr/>
          <p:nvPr/>
        </p:nvSpPr>
        <p:spPr bwMode="ltGray">
          <a:xfrm>
            <a:off x="5657850" y="3611563"/>
            <a:ext cx="3172206" cy="381000"/>
          </a:xfrm>
          <a:prstGeom prst="roundRect">
            <a:avLst>
              <a:gd name="adj" fmla="val 50000"/>
            </a:avLst>
          </a:prstGeom>
          <a:gradFill flip="none" rotWithShape="1">
            <a:gsLst>
              <a:gs pos="0">
                <a:schemeClr val="accent4">
                  <a:alpha val="60000"/>
                </a:schemeClr>
              </a:gs>
              <a:gs pos="100000">
                <a:srgbClr val="FFFFFF">
                  <a:alpha val="0"/>
                </a:srgb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r"/>
            <a:r>
              <a:rPr lang="en-US" sz="1500" smtClean="0">
                <a:solidFill>
                  <a:schemeClr val="tx1"/>
                </a:solidFill>
              </a:rPr>
              <a:t>Thêm nội dung bằng văn bản của bạn tại đây.</a:t>
            </a:r>
            <a:endParaRPr lang="en-US" sz="1500" dirty="0">
              <a:solidFill>
                <a:schemeClr val="tx1"/>
              </a:solidFill>
            </a:endParaRPr>
          </a:p>
        </p:txBody>
      </p:sp>
      <p:sp>
        <p:nvSpPr>
          <p:cNvPr id="50" name="Rounded Rectangle 49"/>
          <p:cNvSpPr/>
          <p:nvPr/>
        </p:nvSpPr>
        <p:spPr bwMode="ltGray">
          <a:xfrm>
            <a:off x="5486400" y="4068500"/>
            <a:ext cx="3251511" cy="381000"/>
          </a:xfrm>
          <a:prstGeom prst="roundRect">
            <a:avLst>
              <a:gd name="adj" fmla="val 50000"/>
            </a:avLst>
          </a:prstGeom>
          <a:gradFill flip="none" rotWithShape="1">
            <a:gsLst>
              <a:gs pos="0">
                <a:schemeClr val="accent4">
                  <a:alpha val="60000"/>
                </a:schemeClr>
              </a:gs>
              <a:gs pos="100000">
                <a:srgbClr val="FFFFFF">
                  <a:alpha val="0"/>
                </a:srgb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r"/>
            <a:r>
              <a:rPr lang="en-US" sz="1500" smtClean="0">
                <a:solidFill>
                  <a:schemeClr val="tx1"/>
                </a:solidFill>
              </a:rPr>
              <a:t>Thêm nội dung bằng văn bản của bạn tại đây.</a:t>
            </a:r>
            <a:endParaRPr lang="en-US" sz="1500" dirty="0">
              <a:solidFill>
                <a:schemeClr val="tx1"/>
              </a:solidFill>
            </a:endParaRPr>
          </a:p>
        </p:txBody>
      </p:sp>
      <p:sp>
        <p:nvSpPr>
          <p:cNvPr id="51" name="TG_Oval 19"/>
          <p:cNvSpPr/>
          <p:nvPr/>
        </p:nvSpPr>
        <p:spPr bwMode="gray">
          <a:xfrm>
            <a:off x="3181350" y="2120508"/>
            <a:ext cx="2756294" cy="2756292"/>
          </a:xfrm>
          <a:prstGeom prst="donut">
            <a:avLst>
              <a:gd name="adj" fmla="val 8811"/>
            </a:avLst>
          </a:prstGeom>
          <a:gradFill>
            <a:gsLst>
              <a:gs pos="0">
                <a:schemeClr val="tx1">
                  <a:alpha val="50000"/>
                </a:schemeClr>
              </a:gs>
              <a:gs pos="25000">
                <a:schemeClr val="tx1">
                  <a:lumMod val="65000"/>
                  <a:alpha val="50000"/>
                </a:schemeClr>
              </a:gs>
              <a:gs pos="50000">
                <a:schemeClr val="tx1">
                  <a:lumMod val="50000"/>
                  <a:alpha val="50000"/>
                </a:schemeClr>
              </a:gs>
              <a:gs pos="75000">
                <a:schemeClr val="tx1">
                  <a:lumMod val="65000"/>
                  <a:alpha val="50000"/>
                </a:schemeClr>
              </a:gs>
              <a:gs pos="100000">
                <a:schemeClr val="tx1">
                  <a:alpha val="50000"/>
                </a:schemeClr>
              </a:gs>
            </a:gsLst>
            <a:lin ang="5400000" scaled="0"/>
          </a:gradFill>
          <a:ln w="28575">
            <a:solidFill>
              <a:schemeClr val="lt1">
                <a:alpha val="30000"/>
              </a:schemeClr>
            </a:solidFill>
          </a:ln>
          <a:effectLst>
            <a:outerShdw blurRad="63500" sx="102000" sy="102000" algn="ctr" rotWithShape="0">
              <a:srgbClr val="FFFFFF">
                <a:alpha val="40000"/>
              </a:srgbClr>
            </a:outerShdw>
            <a:reflection blurRad="6350" stA="50000" endA="300" endPos="38500" dist="50800" dir="5400000" sy="-100000" algn="bl" rotWithShape="0"/>
          </a:effectLst>
          <a:scene3d>
            <a:camera prst="orthographicFront"/>
            <a:lightRig rig="glow" dir="t">
              <a:rot lat="0" lon="0" rev="17400000"/>
            </a:lightRig>
          </a:scene3d>
          <a:sp3d prstMaterial="clear">
            <a:bevelT w="558800" h="254000"/>
            <a:contourClr>
              <a:srgbClr val="FFFFFF"/>
            </a:contourClr>
          </a:sp3d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solidFill>
                <a:srgbClr val="FFFFFF"/>
              </a:solidFill>
            </a:endParaRPr>
          </a:p>
        </p:txBody>
      </p:sp>
      <p:sp>
        <p:nvSpPr>
          <p:cNvPr id="52" name="Oval 51"/>
          <p:cNvSpPr/>
          <p:nvPr/>
        </p:nvSpPr>
        <p:spPr bwMode="invGray">
          <a:xfrm>
            <a:off x="3584015" y="2514416"/>
            <a:ext cx="1951737" cy="1989270"/>
          </a:xfrm>
          <a:prstGeom prst="ellipse">
            <a:avLst/>
          </a:prstGeom>
          <a:gradFill flip="none" rotWithShape="1">
            <a:gsLst>
              <a:gs pos="16000">
                <a:schemeClr val="accent1">
                  <a:lumMod val="75000"/>
                </a:schemeClr>
              </a:gs>
              <a:gs pos="57000">
                <a:schemeClr val="accent1"/>
              </a:gs>
              <a:gs pos="100000">
                <a:schemeClr val="accent1">
                  <a:lumMod val="40000"/>
                  <a:lumOff val="60000"/>
                </a:schemeClr>
              </a:gs>
            </a:gsLst>
            <a:lin ang="5400000" scaled="1"/>
            <a:tileRect/>
          </a:gradFill>
          <a:ln>
            <a:noFill/>
          </a:ln>
          <a:effectLst/>
          <a:scene3d>
            <a:camera prst="orthographicFront">
              <a:rot lat="0" lon="0" rev="0"/>
            </a:camera>
            <a:lightRig rig="soft" dir="l">
              <a:rot lat="0" lon="0" rev="0"/>
            </a:lightRig>
          </a:scene3d>
          <a:sp3d prstMaterial="plastic">
            <a:bevelT w="101600" h="101600"/>
            <a:contourClr>
              <a:schemeClr val="tx1"/>
            </a:contourClr>
          </a:sp3d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lIns="0" rIns="0" anchor="ctr"/>
          <a:lstStyle/>
          <a:p>
            <a:pPr algn="ctr"/>
            <a:r>
              <a:rPr lang="en-US" sz="2600" b="1" smtClean="0">
                <a:ln w="14605" cap="sq" cmpd="sng">
                  <a:noFill/>
                  <a:round/>
                </a:ln>
                <a:solidFill>
                  <a:srgbClr val="F8F8F8"/>
                </a:solidFill>
                <a:effectLst>
                  <a:outerShdw blurRad="63500" sx="102000" sy="102000" algn="ctr" rotWithShape="0">
                    <a:prstClr val="black">
                      <a:alpha val="40000"/>
                    </a:prstClr>
                  </a:outerShdw>
                </a:effectLst>
                <a:cs typeface="Arial" pitchFamily="34" charset="0"/>
              </a:rPr>
              <a:t>Thêm tiêu đề </a:t>
            </a:r>
            <a:endParaRPr lang="en-US" sz="2600" b="1" dirty="0">
              <a:ln w="14605" cap="sq" cmpd="sng">
                <a:noFill/>
                <a:round/>
              </a:ln>
              <a:solidFill>
                <a:srgbClr val="F8F8F8"/>
              </a:solidFill>
              <a:effectLst>
                <a:outerShdw blurRad="63500" sx="102000" sy="102000" algn="ctr" rotWithShape="0">
                  <a:prstClr val="black">
                    <a:alpha val="40000"/>
                  </a:prstClr>
                </a:outerShdw>
              </a:effectLst>
              <a:cs typeface="Arial" pitchFamily="34" charset="0"/>
            </a:endParaRPr>
          </a:p>
        </p:txBody>
      </p:sp>
      <p:sp>
        <p:nvSpPr>
          <p:cNvPr id="53" name="Oval 52"/>
          <p:cNvSpPr/>
          <p:nvPr/>
        </p:nvSpPr>
        <p:spPr bwMode="gray">
          <a:xfrm>
            <a:off x="5570220" y="2777733"/>
            <a:ext cx="164592" cy="164592"/>
          </a:xfrm>
          <a:prstGeom prst="ellipse">
            <a:avLst/>
          </a:prstGeom>
          <a:scene3d>
            <a:camera prst="orthographicFront">
              <a:rot lat="0" lon="0" rev="0"/>
            </a:camera>
            <a:lightRig rig="balanced" dir="t"/>
          </a:scene3d>
          <a:sp3d prstMaterial="plastic">
            <a:bevelT w="63500" h="25400"/>
          </a:sp3d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54" name="Oval 53"/>
          <p:cNvSpPr/>
          <p:nvPr/>
        </p:nvSpPr>
        <p:spPr bwMode="gray">
          <a:xfrm>
            <a:off x="5724525" y="3252078"/>
            <a:ext cx="164592" cy="164592"/>
          </a:xfrm>
          <a:prstGeom prst="ellipse">
            <a:avLst/>
          </a:prstGeom>
          <a:scene3d>
            <a:camera prst="orthographicFront">
              <a:rot lat="0" lon="0" rev="0"/>
            </a:camera>
            <a:lightRig rig="balanced" dir="t"/>
          </a:scene3d>
          <a:sp3d prstMaterial="plastic">
            <a:bevelT w="63500" h="25400"/>
          </a:sp3d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55" name="Oval 54"/>
          <p:cNvSpPr/>
          <p:nvPr/>
        </p:nvSpPr>
        <p:spPr bwMode="gray">
          <a:xfrm>
            <a:off x="5476875" y="4179570"/>
            <a:ext cx="164592" cy="164592"/>
          </a:xfrm>
          <a:prstGeom prst="ellipse">
            <a:avLst/>
          </a:prstGeom>
          <a:scene3d>
            <a:camera prst="orthographicFront">
              <a:rot lat="0" lon="0" rev="0"/>
            </a:camera>
            <a:lightRig rig="balanced" dir="t"/>
          </a:scene3d>
          <a:sp3d prstMaterial="plastic">
            <a:bevelT w="63500" h="25400"/>
          </a:sp3d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56" name="Oval 55"/>
          <p:cNvSpPr/>
          <p:nvPr/>
        </p:nvSpPr>
        <p:spPr bwMode="gray">
          <a:xfrm>
            <a:off x="5705475" y="3713088"/>
            <a:ext cx="164592" cy="164592"/>
          </a:xfrm>
          <a:prstGeom prst="ellipse">
            <a:avLst/>
          </a:prstGeom>
          <a:scene3d>
            <a:camera prst="orthographicFront">
              <a:rot lat="0" lon="0" rev="0"/>
            </a:camera>
            <a:lightRig rig="balanced" dir="t"/>
          </a:scene3d>
          <a:sp3d prstMaterial="plastic">
            <a:bevelT w="63500" h="25400"/>
          </a:sp3d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57" name="Oval 56"/>
          <p:cNvSpPr/>
          <p:nvPr/>
        </p:nvSpPr>
        <p:spPr>
          <a:xfrm>
            <a:off x="3381375" y="2809494"/>
            <a:ext cx="164592" cy="164592"/>
          </a:xfrm>
          <a:prstGeom prst="ellipse">
            <a:avLst/>
          </a:prstGeom>
          <a:scene3d>
            <a:camera prst="orthographicFront">
              <a:rot lat="0" lon="0" rev="0"/>
            </a:camera>
            <a:lightRig rig="balanced" dir="t"/>
          </a:scene3d>
          <a:sp3d>
            <a:bevelT w="63500" h="25400"/>
          </a:sp3d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58" name="Oval 57"/>
          <p:cNvSpPr/>
          <p:nvPr/>
        </p:nvSpPr>
        <p:spPr>
          <a:xfrm>
            <a:off x="3467100" y="4158858"/>
            <a:ext cx="164592" cy="164592"/>
          </a:xfrm>
          <a:prstGeom prst="ellipse">
            <a:avLst/>
          </a:prstGeom>
          <a:scene3d>
            <a:camera prst="orthographicFront">
              <a:rot lat="0" lon="0" rev="0"/>
            </a:camera>
            <a:lightRig rig="balanced" dir="t"/>
          </a:scene3d>
          <a:sp3d>
            <a:bevelT w="63500" h="25400"/>
          </a:sp3d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59" name="Oval 58"/>
          <p:cNvSpPr/>
          <p:nvPr/>
        </p:nvSpPr>
        <p:spPr>
          <a:xfrm>
            <a:off x="3267075" y="3701658"/>
            <a:ext cx="164592" cy="164592"/>
          </a:xfrm>
          <a:prstGeom prst="ellipse">
            <a:avLst/>
          </a:prstGeom>
          <a:scene3d>
            <a:camera prst="orthographicFront">
              <a:rot lat="0" lon="0" rev="0"/>
            </a:camera>
            <a:lightRig rig="balanced" dir="t"/>
          </a:scene3d>
          <a:sp3d>
            <a:bevelT w="63500" h="25400"/>
          </a:sp3d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60" name="Oval 59"/>
          <p:cNvSpPr/>
          <p:nvPr/>
        </p:nvSpPr>
        <p:spPr>
          <a:xfrm>
            <a:off x="3238500" y="3252078"/>
            <a:ext cx="164592" cy="164592"/>
          </a:xfrm>
          <a:prstGeom prst="ellipse">
            <a:avLst/>
          </a:prstGeom>
          <a:scene3d>
            <a:camera prst="orthographicFront">
              <a:rot lat="0" lon="0" rev="0"/>
            </a:camera>
            <a:lightRig rig="balanced" dir="t"/>
          </a:scene3d>
          <a:sp3d>
            <a:bevelT w="63500" h="25400"/>
          </a:sp3d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61" name="Rectangle 60"/>
          <p:cNvSpPr/>
          <p:nvPr/>
        </p:nvSpPr>
        <p:spPr>
          <a:xfrm>
            <a:off x="1981200" y="1472625"/>
            <a:ext cx="5221358" cy="584775"/>
          </a:xfrm>
          <a:prstGeom prst="rect">
            <a:avLst/>
          </a:prstGeom>
          <a:ln w="9525">
            <a:noFill/>
          </a:ln>
        </p:spPr>
        <p:txBody>
          <a:bodyPr wrap="square">
            <a:spAutoFit/>
          </a:bodyPr>
          <a:lstStyle/>
          <a:p>
            <a:pPr algn="ctr" rtl="0"/>
            <a:r>
              <a:rPr lang="en-US" sz="3200" b="1" i="1" kern="120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+mn-lt"/>
                <a:ea typeface="+mn-ea"/>
                <a:cs typeface="+mn-cs"/>
              </a:rPr>
              <a:t>Thêm văn bản </a:t>
            </a:r>
            <a:endParaRPr lang="en-US" sz="3200" b="1" i="1" kern="1200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latin typeface="+mn-lt"/>
              <a:ea typeface="+mn-ea"/>
              <a:cs typeface="+mn-cs"/>
            </a:endParaRPr>
          </a:p>
        </p:txBody>
      </p:sp>
      <p:sp>
        <p:nvSpPr>
          <p:cNvPr id="62" name="Text Box 9"/>
          <p:cNvSpPr txBox="1">
            <a:spLocks noChangeArrowheads="1"/>
          </p:cNvSpPr>
          <p:nvPr/>
        </p:nvSpPr>
        <p:spPr bwMode="auto">
          <a:xfrm>
            <a:off x="1524000" y="5257800"/>
            <a:ext cx="6324600" cy="40011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0" hangingPunct="0"/>
            <a:r>
              <a:rPr lang="en-US" sz="2000" b="1" smtClean="0">
                <a:solidFill>
                  <a:schemeClr val="tx2"/>
                </a:solidFill>
                <a:latin typeface="+mn-lt"/>
                <a:cs typeface="Arial" charset="0"/>
              </a:rPr>
              <a:t>Thêm nội dung bằng văn bản của bạn tại đây.</a:t>
            </a:r>
            <a:endParaRPr lang="en-US" sz="2000" b="1" dirty="0">
              <a:solidFill>
                <a:schemeClr val="tx2"/>
              </a:solidFill>
              <a:latin typeface="+mn-lt"/>
              <a:cs typeface="Arial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" name="Rectangle 77"/>
          <p:cNvSpPr/>
          <p:nvPr/>
        </p:nvSpPr>
        <p:spPr>
          <a:xfrm>
            <a:off x="7408402" y="2347287"/>
            <a:ext cx="640080" cy="2709010"/>
          </a:xfrm>
          <a:prstGeom prst="rect">
            <a:avLst/>
          </a:prstGeom>
          <a:gradFill flip="none" rotWithShape="1">
            <a:gsLst>
              <a:gs pos="0">
                <a:schemeClr val="accent1"/>
              </a:gs>
              <a:gs pos="50000">
                <a:schemeClr val="accent1">
                  <a:lumMod val="60000"/>
                  <a:lumOff val="40000"/>
                </a:schemeClr>
              </a:gs>
              <a:gs pos="100000">
                <a:schemeClr val="accent4">
                  <a:tint val="23500"/>
                  <a:satMod val="160000"/>
                </a:schemeClr>
              </a:gs>
            </a:gsLst>
            <a:lin ang="5400000" scaled="1"/>
            <a:tileRect/>
          </a:gradFill>
          <a:ln>
            <a:noFill/>
          </a:ln>
          <a:effectLst>
            <a:outerShdw blurRad="76200" dir="13500000" sy="23000" kx="1200000" algn="br" rotWithShape="0">
              <a:prstClr val="black">
                <a:alpha val="20000"/>
              </a:prstClr>
            </a:outerShdw>
          </a:effectLst>
          <a:scene3d>
            <a:camera prst="perspectiveBelow" fov="3900000">
              <a:rot lat="0" lon="20380845" rev="0"/>
            </a:camera>
            <a:lightRig rig="threePt" dir="t">
              <a:rot lat="0" lon="0" rev="9000000"/>
            </a:lightRig>
          </a:scene3d>
          <a:sp3d extrusionH="1143000">
            <a:bevelT w="12700" h="12700"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9" name="Rectangle 68"/>
          <p:cNvSpPr/>
          <p:nvPr/>
        </p:nvSpPr>
        <p:spPr>
          <a:xfrm>
            <a:off x="993726" y="4639251"/>
            <a:ext cx="640080" cy="385406"/>
          </a:xfrm>
          <a:prstGeom prst="rect">
            <a:avLst/>
          </a:prstGeom>
          <a:gradFill flip="none" rotWithShape="1">
            <a:gsLst>
              <a:gs pos="0">
                <a:schemeClr val="accent2"/>
              </a:gs>
              <a:gs pos="50000">
                <a:schemeClr val="accent2">
                  <a:lumMod val="60000"/>
                  <a:lumOff val="40000"/>
                </a:schemeClr>
              </a:gs>
              <a:gs pos="100000">
                <a:schemeClr val="accent2">
                  <a:lumMod val="20000"/>
                  <a:lumOff val="80000"/>
                </a:schemeClr>
              </a:gs>
            </a:gsLst>
            <a:lin ang="5400000" scaled="1"/>
            <a:tileRect/>
          </a:gradFill>
          <a:ln>
            <a:noFill/>
          </a:ln>
          <a:effectLst>
            <a:outerShdw blurRad="76200" dir="18900000" sy="23000" kx="-1200000" algn="bl" rotWithShape="0">
              <a:prstClr val="black">
                <a:alpha val="20000"/>
              </a:prstClr>
            </a:outerShdw>
          </a:effectLst>
          <a:scene3d>
            <a:camera prst="perspectiveBelow" fov="3900000">
              <a:rot lat="0" lon="1246720" rev="0"/>
            </a:camera>
            <a:lightRig rig="threePt" dir="t">
              <a:rot lat="0" lon="0" rev="9000000"/>
            </a:lightRig>
          </a:scene3d>
          <a:sp3d extrusionH="1143000">
            <a:bevelT w="12700" h="12700"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0" name="Rectangle 49"/>
          <p:cNvSpPr/>
          <p:nvPr/>
        </p:nvSpPr>
        <p:spPr>
          <a:xfrm>
            <a:off x="1887301" y="4315604"/>
            <a:ext cx="640080" cy="698241"/>
          </a:xfrm>
          <a:prstGeom prst="rect">
            <a:avLst/>
          </a:prstGeom>
          <a:gradFill flip="none" rotWithShape="1">
            <a:gsLst>
              <a:gs pos="0">
                <a:schemeClr val="accent2"/>
              </a:gs>
              <a:gs pos="50000">
                <a:schemeClr val="accent2">
                  <a:lumMod val="60000"/>
                  <a:lumOff val="40000"/>
                </a:schemeClr>
              </a:gs>
              <a:gs pos="100000">
                <a:schemeClr val="accent2">
                  <a:lumMod val="20000"/>
                  <a:lumOff val="80000"/>
                </a:schemeClr>
              </a:gs>
            </a:gsLst>
            <a:lin ang="5400000" scaled="1"/>
            <a:tileRect/>
          </a:gradFill>
          <a:ln>
            <a:noFill/>
          </a:ln>
          <a:effectLst>
            <a:outerShdw blurRad="76200" dir="18900000" sy="23000" kx="-1200000" algn="bl" rotWithShape="0">
              <a:prstClr val="black">
                <a:alpha val="20000"/>
              </a:prstClr>
            </a:outerShdw>
          </a:effectLst>
          <a:scene3d>
            <a:camera prst="perspectiveBelow" fov="3900000">
              <a:rot lat="0" lon="942259" rev="0"/>
            </a:camera>
            <a:lightRig rig="threePt" dir="t">
              <a:rot lat="0" lon="0" rev="9000000"/>
            </a:lightRig>
          </a:scene3d>
          <a:sp3d extrusionH="1143000">
            <a:bevelT w="12700" h="12700"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8" name="Rectangle 47"/>
          <p:cNvSpPr/>
          <p:nvPr/>
        </p:nvSpPr>
        <p:spPr>
          <a:xfrm>
            <a:off x="6505311" y="2631143"/>
            <a:ext cx="640080" cy="2410548"/>
          </a:xfrm>
          <a:prstGeom prst="rect">
            <a:avLst/>
          </a:prstGeom>
          <a:gradFill flip="none" rotWithShape="1">
            <a:gsLst>
              <a:gs pos="0">
                <a:schemeClr val="accent1"/>
              </a:gs>
              <a:gs pos="50000">
                <a:schemeClr val="accent1">
                  <a:lumMod val="60000"/>
                  <a:lumOff val="40000"/>
                </a:schemeClr>
              </a:gs>
              <a:gs pos="100000">
                <a:schemeClr val="accent4">
                  <a:tint val="23500"/>
                  <a:satMod val="160000"/>
                </a:schemeClr>
              </a:gs>
            </a:gsLst>
            <a:lin ang="5400000" scaled="1"/>
            <a:tileRect/>
          </a:gradFill>
          <a:ln>
            <a:noFill/>
          </a:ln>
          <a:effectLst>
            <a:outerShdw blurRad="76200" dir="13500000" sy="23000" kx="1200000" algn="br" rotWithShape="0">
              <a:prstClr val="black">
                <a:alpha val="20000"/>
              </a:prstClr>
            </a:outerShdw>
          </a:effectLst>
          <a:scene3d>
            <a:camera prst="perspectiveBelow" fov="3900000">
              <a:rot lat="0" lon="20680849" rev="0"/>
            </a:camera>
            <a:lightRig rig="threePt" dir="t">
              <a:rot lat="0" lon="0" rev="9000000"/>
            </a:lightRig>
          </a:scene3d>
          <a:sp3d extrusionH="1143000">
            <a:bevelT w="12700" h="12700"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7" name="Rectangle 46"/>
          <p:cNvSpPr/>
          <p:nvPr/>
        </p:nvSpPr>
        <p:spPr>
          <a:xfrm>
            <a:off x="5586526" y="2974384"/>
            <a:ext cx="640080" cy="2060006"/>
          </a:xfrm>
          <a:prstGeom prst="rect">
            <a:avLst/>
          </a:prstGeom>
          <a:gradFill flip="none" rotWithShape="1">
            <a:gsLst>
              <a:gs pos="0">
                <a:schemeClr val="accent1"/>
              </a:gs>
              <a:gs pos="50000">
                <a:schemeClr val="accent1">
                  <a:lumMod val="60000"/>
                  <a:lumOff val="40000"/>
                </a:schemeClr>
              </a:gs>
              <a:gs pos="100000">
                <a:schemeClr val="accent4">
                  <a:tint val="23500"/>
                  <a:satMod val="160000"/>
                </a:schemeClr>
              </a:gs>
            </a:gsLst>
            <a:lin ang="5400000" scaled="1"/>
            <a:tileRect/>
          </a:gradFill>
          <a:ln>
            <a:noFill/>
          </a:ln>
          <a:effectLst>
            <a:outerShdw blurRad="76200" dir="13500000" sy="23000" kx="1200000" algn="br" rotWithShape="0">
              <a:prstClr val="black">
                <a:alpha val="20000"/>
              </a:prstClr>
            </a:outerShdw>
          </a:effectLst>
          <a:scene3d>
            <a:camera prst="perspectiveBelow" fov="3900000">
              <a:rot lat="0" lon="20980851" rev="0"/>
            </a:camera>
            <a:lightRig rig="threePt" dir="t">
              <a:rot lat="0" lon="0" rev="9000000"/>
            </a:lightRig>
          </a:scene3d>
          <a:sp3d extrusionH="1143000">
            <a:bevelT w="12700" h="12700"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9" name="Rectangle 48"/>
          <p:cNvSpPr/>
          <p:nvPr/>
        </p:nvSpPr>
        <p:spPr>
          <a:xfrm>
            <a:off x="2825555" y="3975859"/>
            <a:ext cx="640080" cy="1033470"/>
          </a:xfrm>
          <a:prstGeom prst="rect">
            <a:avLst/>
          </a:prstGeom>
          <a:gradFill flip="none" rotWithShape="1">
            <a:gsLst>
              <a:gs pos="0">
                <a:schemeClr val="accent2"/>
              </a:gs>
              <a:gs pos="50000">
                <a:schemeClr val="accent2">
                  <a:lumMod val="60000"/>
                  <a:lumOff val="40000"/>
                </a:schemeClr>
              </a:gs>
              <a:gs pos="100000">
                <a:schemeClr val="accent2">
                  <a:lumMod val="20000"/>
                  <a:lumOff val="80000"/>
                </a:schemeClr>
              </a:gs>
            </a:gsLst>
            <a:lin ang="5400000" scaled="1"/>
            <a:tileRect/>
          </a:gradFill>
          <a:ln>
            <a:noFill/>
          </a:ln>
          <a:effectLst>
            <a:outerShdw blurRad="76200" dir="18900000" sy="23000" kx="-1200000" algn="bl" rotWithShape="0">
              <a:prstClr val="black">
                <a:alpha val="20000"/>
              </a:prstClr>
            </a:outerShdw>
          </a:effectLst>
          <a:scene3d>
            <a:camera prst="perspectiveBelow" fov="3900000">
              <a:rot lat="0" lon="637655" rev="0"/>
            </a:camera>
            <a:lightRig rig="threePt" dir="t">
              <a:rot lat="0" lon="0" rev="9000000"/>
            </a:lightRig>
          </a:scene3d>
          <a:sp3d extrusionH="1143000">
            <a:bevelT w="12700" h="12700"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6" name="Rectangle 45"/>
          <p:cNvSpPr/>
          <p:nvPr/>
        </p:nvSpPr>
        <p:spPr>
          <a:xfrm>
            <a:off x="4679662" y="3333025"/>
            <a:ext cx="640080" cy="1695569"/>
          </a:xfrm>
          <a:prstGeom prst="rect">
            <a:avLst/>
          </a:prstGeom>
          <a:gradFill flip="none" rotWithShape="1">
            <a:gsLst>
              <a:gs pos="0">
                <a:schemeClr val="accent3"/>
              </a:gs>
              <a:gs pos="50000">
                <a:schemeClr val="accent3">
                  <a:lumMod val="60000"/>
                  <a:lumOff val="40000"/>
                </a:schemeClr>
              </a:gs>
              <a:gs pos="100000">
                <a:schemeClr val="accent3">
                  <a:lumMod val="20000"/>
                  <a:lumOff val="80000"/>
                </a:schemeClr>
              </a:gs>
            </a:gsLst>
            <a:lin ang="5400000" scaled="1"/>
            <a:tileRect/>
          </a:gradFill>
          <a:ln>
            <a:noFill/>
          </a:ln>
          <a:effectLst>
            <a:outerShdw blurRad="76200" dir="13500000" sy="23000" kx="1200000" algn="br" rotWithShape="0">
              <a:prstClr val="black">
                <a:alpha val="20000"/>
              </a:prstClr>
            </a:outerShdw>
          </a:effectLst>
          <a:scene3d>
            <a:camera prst="perspectiveBelow" fov="3900000">
              <a:rot lat="0" lon="21280853" rev="0"/>
            </a:camera>
            <a:lightRig rig="threePt" dir="t">
              <a:rot lat="0" lon="0" rev="9000000"/>
            </a:lightRig>
          </a:scene3d>
          <a:sp3d extrusionH="1143000">
            <a:bevelT w="12700" h="12700"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5" name="Rectangle 44"/>
          <p:cNvSpPr/>
          <p:nvPr/>
        </p:nvSpPr>
        <p:spPr>
          <a:xfrm>
            <a:off x="3742153" y="3607045"/>
            <a:ext cx="640080" cy="1418534"/>
          </a:xfrm>
          <a:prstGeom prst="rect">
            <a:avLst/>
          </a:prstGeom>
          <a:gradFill flip="none" rotWithShape="1">
            <a:gsLst>
              <a:gs pos="0">
                <a:schemeClr val="accent3"/>
              </a:gs>
              <a:gs pos="50000">
                <a:schemeClr val="accent3">
                  <a:lumMod val="60000"/>
                  <a:lumOff val="40000"/>
                </a:schemeClr>
              </a:gs>
              <a:gs pos="100000">
                <a:schemeClr val="accent3">
                  <a:lumMod val="20000"/>
                  <a:lumOff val="80000"/>
                </a:schemeClr>
              </a:gs>
            </a:gsLst>
            <a:lin ang="5400000" scaled="1"/>
            <a:tileRect/>
          </a:gradFill>
          <a:ln>
            <a:noFill/>
          </a:ln>
          <a:effectLst/>
          <a:scene3d>
            <a:camera prst="perspectiveBelow" fov="3900000">
              <a:rot lat="0" lon="0" rev="0"/>
            </a:camera>
            <a:lightRig rig="threePt" dir="t">
              <a:rot lat="0" lon="0" rev="9000000"/>
            </a:lightRig>
          </a:scene3d>
          <a:sp3d extrusionH="1143000">
            <a:bevelT w="12700" h="12700"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90" name="Elbow Connector 89"/>
          <p:cNvCxnSpPr>
            <a:stCxn id="69" idx="0"/>
            <a:endCxn id="49" idx="0"/>
          </p:cNvCxnSpPr>
          <p:nvPr/>
        </p:nvCxnSpPr>
        <p:spPr>
          <a:xfrm rot="5400000" flipH="1" flipV="1">
            <a:off x="1897984" y="3391641"/>
            <a:ext cx="663392" cy="1831829"/>
          </a:xfrm>
          <a:prstGeom prst="bentConnector3">
            <a:avLst>
              <a:gd name="adj1" fmla="val 134459"/>
            </a:avLst>
          </a:prstGeom>
          <a:ln w="19050">
            <a:prstDash val="sysDot"/>
            <a:headEnd type="diamond" w="med" len="med"/>
            <a:tailEnd type="diamond" w="med" len="med"/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cxnSp>
        <p:nvCxnSpPr>
          <p:cNvPr id="95" name="Elbow Connector 94"/>
          <p:cNvCxnSpPr>
            <a:stCxn id="45" idx="0"/>
            <a:endCxn id="46" idx="0"/>
          </p:cNvCxnSpPr>
          <p:nvPr/>
        </p:nvCxnSpPr>
        <p:spPr>
          <a:xfrm rot="5400000" flipH="1" flipV="1">
            <a:off x="4393937" y="3001281"/>
            <a:ext cx="274020" cy="937509"/>
          </a:xfrm>
          <a:prstGeom prst="bentConnector3">
            <a:avLst>
              <a:gd name="adj1" fmla="val 172781"/>
            </a:avLst>
          </a:prstGeom>
          <a:ln w="19050">
            <a:prstDash val="sysDot"/>
            <a:headEnd type="diamond" w="med" len="med"/>
            <a:tailEnd type="diamond" w="med" len="med"/>
          </a:ln>
        </p:spPr>
        <p:style>
          <a:lnRef idx="1">
            <a:schemeClr val="accent3"/>
          </a:lnRef>
          <a:fillRef idx="0">
            <a:schemeClr val="accent3"/>
          </a:fillRef>
          <a:effectRef idx="0">
            <a:schemeClr val="accent3"/>
          </a:effectRef>
          <a:fontRef idx="minor">
            <a:schemeClr val="tx1"/>
          </a:fontRef>
        </p:style>
      </p:cxnSp>
      <p:cxnSp>
        <p:nvCxnSpPr>
          <p:cNvPr id="99" name="Elbow Connector 98"/>
          <p:cNvCxnSpPr>
            <a:stCxn id="47" idx="0"/>
            <a:endCxn id="78" idx="0"/>
          </p:cNvCxnSpPr>
          <p:nvPr/>
        </p:nvCxnSpPr>
        <p:spPr>
          <a:xfrm rot="5400000" flipH="1" flipV="1">
            <a:off x="6503955" y="1749897"/>
            <a:ext cx="627097" cy="1821876"/>
          </a:xfrm>
          <a:prstGeom prst="bentConnector3">
            <a:avLst>
              <a:gd name="adj1" fmla="val 132831"/>
            </a:avLst>
          </a:prstGeom>
          <a:ln w="19050">
            <a:prstDash val="sysDot"/>
            <a:headEnd type="diamond" w="med" len="med"/>
            <a:tailEnd type="diamond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" name="Rectangle 17"/>
          <p:cNvSpPr/>
          <p:nvPr/>
        </p:nvSpPr>
        <p:spPr>
          <a:xfrm>
            <a:off x="228600" y="1677769"/>
            <a:ext cx="525780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b="1" i="1" kern="0" smtClean="0">
                <a:solidFill>
                  <a:schemeClr val="tx2"/>
                </a:solidFill>
                <a:latin typeface="+mn-lt"/>
              </a:rPr>
              <a:t>Thêm nội dung bằng văn bản của bạn tại đây.</a:t>
            </a:r>
            <a:endParaRPr lang="en-US" b="1" i="1" dirty="0" smtClean="0">
              <a:solidFill>
                <a:schemeClr val="tx2"/>
              </a:solidFill>
              <a:latin typeface="+mn-lt"/>
              <a:cs typeface="Arial" pitchFamily="34" charset="0"/>
            </a:endParaRPr>
          </a:p>
        </p:txBody>
      </p:sp>
      <p:sp>
        <p:nvSpPr>
          <p:cNvPr id="22" name="Rounded Rectangle 21"/>
          <p:cNvSpPr/>
          <p:nvPr/>
        </p:nvSpPr>
        <p:spPr>
          <a:xfrm>
            <a:off x="1030238" y="5222898"/>
            <a:ext cx="2194560" cy="365760"/>
          </a:xfrm>
          <a:prstGeom prst="roundRect">
            <a:avLst>
              <a:gd name="adj" fmla="val 50000"/>
            </a:avLst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000" b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Thêm tiêu đề</a:t>
            </a:r>
            <a:endParaRPr lang="en-US" sz="20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3" name="Rectangle 22"/>
          <p:cNvSpPr/>
          <p:nvPr/>
        </p:nvSpPr>
        <p:spPr>
          <a:xfrm>
            <a:off x="877839" y="5646003"/>
            <a:ext cx="2473448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1600" smtClean="0">
                <a:solidFill>
                  <a:schemeClr val="tx1"/>
                </a:solidFill>
                <a:latin typeface="+mn-lt"/>
                <a:cs typeface="Arial" pitchFamily="34" charset="0"/>
              </a:rPr>
              <a:t>Thêm văn bản </a:t>
            </a:r>
            <a:endParaRPr lang="en-US" sz="1600" dirty="0" smtClean="0">
              <a:solidFill>
                <a:schemeClr val="tx1"/>
              </a:solidFill>
              <a:latin typeface="+mn-lt"/>
              <a:cs typeface="Arial" pitchFamily="34" charset="0"/>
            </a:endParaRPr>
          </a:p>
        </p:txBody>
      </p:sp>
      <p:sp>
        <p:nvSpPr>
          <p:cNvPr id="25" name="Rounded Rectangle 24"/>
          <p:cNvSpPr/>
          <p:nvPr/>
        </p:nvSpPr>
        <p:spPr>
          <a:xfrm>
            <a:off x="3478595" y="5222898"/>
            <a:ext cx="2194560" cy="365760"/>
          </a:xfrm>
          <a:prstGeom prst="roundRect">
            <a:avLst>
              <a:gd name="adj" fmla="val 50000"/>
            </a:avLst>
          </a:prstGeom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000" b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Thêm tiêu đề</a:t>
            </a:r>
            <a:endParaRPr lang="en-US" sz="20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6" name="Rectangle 25"/>
          <p:cNvSpPr/>
          <p:nvPr/>
        </p:nvSpPr>
        <p:spPr>
          <a:xfrm>
            <a:off x="3326196" y="5646003"/>
            <a:ext cx="2473448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1600" smtClean="0">
                <a:solidFill>
                  <a:schemeClr val="tx1"/>
                </a:solidFill>
                <a:latin typeface="+mn-lt"/>
                <a:cs typeface="Arial" pitchFamily="34" charset="0"/>
              </a:rPr>
              <a:t>Thêm văn bản </a:t>
            </a:r>
            <a:endParaRPr lang="en-US" sz="1600" dirty="0" smtClean="0">
              <a:solidFill>
                <a:schemeClr val="tx1"/>
              </a:solidFill>
              <a:latin typeface="+mn-lt"/>
              <a:cs typeface="Arial" pitchFamily="34" charset="0"/>
            </a:endParaRPr>
          </a:p>
        </p:txBody>
      </p:sp>
      <p:sp>
        <p:nvSpPr>
          <p:cNvPr id="27" name="Rounded Rectangle 26"/>
          <p:cNvSpPr/>
          <p:nvPr/>
        </p:nvSpPr>
        <p:spPr>
          <a:xfrm>
            <a:off x="5908551" y="5222898"/>
            <a:ext cx="2194560" cy="365760"/>
          </a:xfrm>
          <a:prstGeom prst="roundRect">
            <a:avLst>
              <a:gd name="adj" fmla="val 50000"/>
            </a:avLst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000" b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Thêm tiêu đề</a:t>
            </a:r>
            <a:endParaRPr lang="en-US" sz="20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8" name="Rectangle 27"/>
          <p:cNvSpPr/>
          <p:nvPr/>
        </p:nvSpPr>
        <p:spPr>
          <a:xfrm>
            <a:off x="5756152" y="5646003"/>
            <a:ext cx="2473448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1600" smtClean="0">
                <a:solidFill>
                  <a:schemeClr val="tx1"/>
                </a:solidFill>
                <a:latin typeface="+mn-lt"/>
                <a:cs typeface="Arial" pitchFamily="34" charset="0"/>
              </a:rPr>
              <a:t>Thêm văn bản </a:t>
            </a:r>
            <a:endParaRPr lang="en-US" sz="1600" dirty="0" smtClean="0">
              <a:solidFill>
                <a:schemeClr val="tx1"/>
              </a:solidFill>
              <a:latin typeface="+mn-lt"/>
              <a:cs typeface="Arial" pitchFamily="34" charset="0"/>
            </a:endParaRPr>
          </a:p>
        </p:txBody>
      </p:sp>
      <p:sp>
        <p:nvSpPr>
          <p:cNvPr id="39" name="Rectangle 38"/>
          <p:cNvSpPr/>
          <p:nvPr/>
        </p:nvSpPr>
        <p:spPr>
          <a:xfrm>
            <a:off x="990600" y="3178170"/>
            <a:ext cx="2362200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1" i="0" u="none" strike="noStrike" kern="0" cap="none" spc="0" normalizeH="0" baseline="0" noProof="0" smtClean="0">
                <a:ln>
                  <a:noFill/>
                </a:ln>
                <a:effectLst/>
                <a:uLnTx/>
                <a:uFillTx/>
                <a:latin typeface="+mn-lt"/>
              </a:rPr>
              <a:t>Thêm văn bản </a:t>
            </a:r>
            <a:endParaRPr kumimoji="0" lang="en-US" sz="1600" b="1" i="0" u="none" strike="noStrike" kern="0" cap="none" spc="0" normalizeH="0" baseline="0" noProof="0" dirty="0" smtClean="0">
              <a:ln>
                <a:noFill/>
              </a:ln>
              <a:effectLst/>
              <a:uLnTx/>
              <a:uFillTx/>
              <a:latin typeface="+mn-lt"/>
            </a:endParaRPr>
          </a:p>
        </p:txBody>
      </p:sp>
      <p:sp>
        <p:nvSpPr>
          <p:cNvPr id="30" name="Title 2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Thêm văn bản </a:t>
            </a:r>
            <a:endParaRPr lang="en-US" dirty="0"/>
          </a:p>
        </p:txBody>
      </p:sp>
      <p:sp>
        <p:nvSpPr>
          <p:cNvPr id="24" name="Rectangle 23"/>
          <p:cNvSpPr/>
          <p:nvPr/>
        </p:nvSpPr>
        <p:spPr>
          <a:xfrm>
            <a:off x="3352800" y="2552700"/>
            <a:ext cx="2362200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1" i="0" u="none" strike="noStrike" kern="0" cap="none" spc="0" normalizeH="0" baseline="0" noProof="0" smtClean="0">
                <a:ln>
                  <a:noFill/>
                </a:ln>
                <a:effectLst/>
                <a:uLnTx/>
                <a:uFillTx/>
                <a:latin typeface="+mn-lt"/>
              </a:rPr>
              <a:t>Thêm văn bản </a:t>
            </a:r>
            <a:endParaRPr kumimoji="0" lang="en-US" sz="1600" b="1" i="0" u="none" strike="noStrike" kern="0" cap="none" spc="0" normalizeH="0" baseline="0" noProof="0" dirty="0" smtClean="0">
              <a:ln>
                <a:noFill/>
              </a:ln>
              <a:effectLst/>
              <a:uLnTx/>
              <a:uFillTx/>
              <a:latin typeface="+mn-lt"/>
            </a:endParaRPr>
          </a:p>
        </p:txBody>
      </p:sp>
      <p:sp>
        <p:nvSpPr>
          <p:cNvPr id="29" name="Rectangle 28"/>
          <p:cNvSpPr/>
          <p:nvPr/>
        </p:nvSpPr>
        <p:spPr>
          <a:xfrm>
            <a:off x="5562600" y="1485900"/>
            <a:ext cx="2362200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1" i="0" u="none" strike="noStrike" kern="0" cap="none" spc="0" normalizeH="0" baseline="0" noProof="0" smtClean="0">
                <a:ln>
                  <a:noFill/>
                </a:ln>
                <a:effectLst/>
                <a:uLnTx/>
                <a:uFillTx/>
                <a:latin typeface="+mn-lt"/>
              </a:rPr>
              <a:t>Thêm văn bản </a:t>
            </a:r>
            <a:endParaRPr kumimoji="0" lang="en-US" sz="1600" b="1" i="0" u="none" strike="noStrike" kern="0" cap="none" spc="0" normalizeH="0" baseline="0" noProof="0" dirty="0" smtClean="0">
              <a:ln>
                <a:noFill/>
              </a:ln>
              <a:effectLst/>
              <a:uLnTx/>
              <a:uFillTx/>
              <a:latin typeface="+mn-lt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" name="TG_TextBox 26" hidden="1"/>
          <p:cNvSpPr txBox="1"/>
          <p:nvPr/>
        </p:nvSpPr>
        <p:spPr>
          <a:xfrm>
            <a:off x="6908832" y="6581001"/>
            <a:ext cx="2235168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1200" smtClean="0">
                <a:solidFill>
                  <a:schemeClr val="bg2"/>
                </a:solidFill>
              </a:rPr>
              <a:t>Thêm tiêu đề</a:t>
            </a:r>
            <a:endParaRPr lang="en-US" sz="1200" dirty="0">
              <a:solidFill>
                <a:schemeClr val="bg2"/>
              </a:solidFill>
            </a:endParaRPr>
          </a:p>
        </p:txBody>
      </p:sp>
      <p:sp>
        <p:nvSpPr>
          <p:cNvPr id="37" name="Title 3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Thêm văn bản </a:t>
            </a:r>
            <a:endParaRPr lang="en-US" dirty="0"/>
          </a:p>
        </p:txBody>
      </p:sp>
      <p:sp>
        <p:nvSpPr>
          <p:cNvPr id="36" name="Text Box 9"/>
          <p:cNvSpPr txBox="1">
            <a:spLocks noChangeArrowheads="1"/>
          </p:cNvSpPr>
          <p:nvPr/>
        </p:nvSpPr>
        <p:spPr bwMode="auto">
          <a:xfrm>
            <a:off x="1676400" y="1481534"/>
            <a:ext cx="5715000" cy="40011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 eaLnBrk="0" hangingPunct="0"/>
            <a:r>
              <a:rPr lang="en-US" sz="2000" b="1" smtClean="0">
                <a:solidFill>
                  <a:schemeClr val="tx2"/>
                </a:solidFill>
                <a:latin typeface="+mn-lt"/>
                <a:cs typeface="Arial" charset="0"/>
              </a:rPr>
              <a:t>Thêm nội dung bằng văn bản của bạn tại đây.</a:t>
            </a:r>
            <a:endParaRPr lang="en-US" sz="2000" b="1" dirty="0">
              <a:solidFill>
                <a:schemeClr val="tx2"/>
              </a:solidFill>
              <a:latin typeface="+mn-lt"/>
              <a:cs typeface="Arial" charset="0"/>
            </a:endParaRPr>
          </a:p>
        </p:txBody>
      </p:sp>
      <p:sp>
        <p:nvSpPr>
          <p:cNvPr id="38" name="TG_Rectangle 35"/>
          <p:cNvSpPr/>
          <p:nvPr/>
        </p:nvSpPr>
        <p:spPr bwMode="ltGray">
          <a:xfrm>
            <a:off x="228600" y="2470117"/>
            <a:ext cx="4267200" cy="1502885"/>
          </a:xfrm>
          <a:prstGeom prst="rect">
            <a:avLst/>
          </a:prstGeom>
          <a:gradFill flip="none" rotWithShape="1">
            <a:gsLst>
              <a:gs pos="0">
                <a:srgbClr val="FFFFFF">
                  <a:alpha val="0"/>
                </a:srgbClr>
              </a:gs>
              <a:gs pos="79000">
                <a:schemeClr val="accent5">
                  <a:alpha val="55000"/>
                </a:schemeClr>
              </a:gs>
            </a:gsLst>
            <a:lin ang="0" scaled="1"/>
            <a:tileRect/>
          </a:gradFill>
          <a:ln w="28575">
            <a:noFill/>
          </a:ln>
          <a:effectLst>
            <a:reflection blurRad="6350" stA="50000" endA="300" endPos="38500" dist="50800" dir="5400000" sy="-100000" algn="bl" rotWithShape="0"/>
          </a:effectLst>
          <a:scene3d>
            <a:camera prst="orthographicFront">
              <a:rot lat="0" lon="0" rev="0"/>
            </a:camera>
            <a:lightRig rig="threePt" dir="t"/>
          </a:scene3d>
          <a:sp3d prstMaterial="softEdge">
            <a:bevelT w="101600" h="38100"/>
            <a:contourClr>
              <a:schemeClr val="accent3"/>
            </a:contourClr>
          </a:sp3d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lIns="182880" rIns="1371600" rtlCol="0" anchor="ctr"/>
          <a:lstStyle/>
          <a:p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39" name="TG_Rectangle 36"/>
          <p:cNvSpPr/>
          <p:nvPr/>
        </p:nvSpPr>
        <p:spPr bwMode="ltGray">
          <a:xfrm>
            <a:off x="4530485" y="2470117"/>
            <a:ext cx="4384915" cy="1502885"/>
          </a:xfrm>
          <a:prstGeom prst="rect">
            <a:avLst/>
          </a:prstGeom>
          <a:gradFill>
            <a:gsLst>
              <a:gs pos="25000">
                <a:schemeClr val="accent2">
                  <a:alpha val="55000"/>
                </a:schemeClr>
              </a:gs>
              <a:gs pos="100000">
                <a:schemeClr val="accent2">
                  <a:lumMod val="20000"/>
                  <a:lumOff val="80000"/>
                  <a:alpha val="0"/>
                </a:schemeClr>
              </a:gs>
            </a:gsLst>
            <a:lin ang="0" scaled="1"/>
          </a:gradFill>
          <a:ln w="28575">
            <a:noFill/>
          </a:ln>
          <a:effectLst>
            <a:reflection blurRad="6350" stA="50000" endA="300" endPos="38500" dist="50800" dir="5400000" sy="-100000" algn="bl" rotWithShape="0"/>
          </a:effectLst>
          <a:scene3d>
            <a:camera prst="orthographicFront">
              <a:rot lat="0" lon="0" rev="0"/>
            </a:camera>
            <a:lightRig rig="threePt" dir="t"/>
          </a:scene3d>
          <a:sp3d prstMaterial="softEdge">
            <a:bevelT w="101600" h="38100"/>
            <a:contourClr>
              <a:schemeClr val="accent3"/>
            </a:contourClr>
          </a:sp3d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lIns="1463040" rIns="182880" rtlCol="0" anchor="ctr"/>
          <a:lstStyle/>
          <a:p>
            <a:pPr algn="r"/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40" name="TG_Rectangle 37"/>
          <p:cNvSpPr/>
          <p:nvPr/>
        </p:nvSpPr>
        <p:spPr bwMode="ltGray">
          <a:xfrm>
            <a:off x="4530485" y="3973001"/>
            <a:ext cx="4374760" cy="1505139"/>
          </a:xfrm>
          <a:prstGeom prst="rect">
            <a:avLst/>
          </a:prstGeom>
          <a:gradFill>
            <a:gsLst>
              <a:gs pos="25000">
                <a:schemeClr val="accent3">
                  <a:alpha val="55000"/>
                </a:schemeClr>
              </a:gs>
              <a:gs pos="100000">
                <a:schemeClr val="accent3">
                  <a:lumMod val="20000"/>
                  <a:lumOff val="80000"/>
                  <a:alpha val="0"/>
                </a:schemeClr>
              </a:gs>
            </a:gsLst>
            <a:lin ang="0" scaled="1"/>
          </a:gradFill>
          <a:ln w="28575">
            <a:noFill/>
          </a:ln>
          <a:effectLst>
            <a:reflection blurRad="6350" stA="50000" endA="300" endPos="38500" dist="50800" dir="5400000" sy="-100000" algn="bl" rotWithShape="0"/>
          </a:effectLst>
          <a:scene3d>
            <a:camera prst="orthographicFront">
              <a:rot lat="0" lon="0" rev="0"/>
            </a:camera>
            <a:lightRig rig="threePt" dir="t"/>
          </a:scene3d>
          <a:sp3d prstMaterial="softEdge">
            <a:bevelT w="101600" h="38100"/>
            <a:contourClr>
              <a:schemeClr val="accent3"/>
            </a:contourClr>
          </a:sp3d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lIns="1463040" rIns="182880" rtlCol="0" anchor="ctr"/>
          <a:lstStyle/>
          <a:p>
            <a:pPr algn="r"/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41" name="TG_Rectangle 38"/>
          <p:cNvSpPr/>
          <p:nvPr/>
        </p:nvSpPr>
        <p:spPr bwMode="ltGray">
          <a:xfrm>
            <a:off x="237344" y="3973001"/>
            <a:ext cx="4267200" cy="1505139"/>
          </a:xfrm>
          <a:prstGeom prst="rect">
            <a:avLst/>
          </a:prstGeom>
          <a:gradFill flip="none" rotWithShape="1">
            <a:gsLst>
              <a:gs pos="0">
                <a:srgbClr val="FFFFFF">
                  <a:alpha val="0"/>
                </a:srgbClr>
              </a:gs>
              <a:gs pos="79000">
                <a:schemeClr val="accent6">
                  <a:alpha val="55000"/>
                </a:schemeClr>
              </a:gs>
            </a:gsLst>
            <a:lin ang="0" scaled="1"/>
            <a:tileRect/>
          </a:gradFill>
          <a:ln w="28575">
            <a:noFill/>
          </a:ln>
          <a:effectLst>
            <a:reflection blurRad="6350" stA="50000" endA="300" endPos="38500" dist="50800" dir="5400000" sy="-100000" algn="bl" rotWithShape="0"/>
          </a:effectLst>
          <a:scene3d>
            <a:camera prst="orthographicFront">
              <a:rot lat="0" lon="0" rev="0"/>
            </a:camera>
            <a:lightRig rig="threePt" dir="t"/>
          </a:scene3d>
          <a:sp3d prstMaterial="softEdge">
            <a:bevelT w="101600" h="38100"/>
            <a:contourClr>
              <a:schemeClr val="accent3"/>
            </a:contourClr>
          </a:sp3d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lIns="182880" rIns="1371600" rtlCol="0" anchor="ctr"/>
          <a:lstStyle/>
          <a:p>
            <a:endParaRPr lang="en-US" dirty="0">
              <a:solidFill>
                <a:schemeClr val="tx1"/>
              </a:solidFill>
            </a:endParaRPr>
          </a:p>
        </p:txBody>
      </p:sp>
      <p:grpSp>
        <p:nvGrpSpPr>
          <p:cNvPr id="2" name="Group 17"/>
          <p:cNvGrpSpPr/>
          <p:nvPr/>
        </p:nvGrpSpPr>
        <p:grpSpPr bwMode="gray">
          <a:xfrm>
            <a:off x="2864243" y="2303747"/>
            <a:ext cx="3337050" cy="3335053"/>
            <a:chOff x="2636811" y="1855574"/>
            <a:chExt cx="3729430" cy="3727198"/>
          </a:xfrm>
          <a:effectLst>
            <a:reflection blurRad="6350" stA="50000" endA="300" endPos="38500" dist="50800" dir="5400000" sy="-100000" algn="bl" rotWithShape="0"/>
          </a:effectLst>
        </p:grpSpPr>
        <p:grpSp>
          <p:nvGrpSpPr>
            <p:cNvPr id="3" name="Group 25"/>
            <p:cNvGrpSpPr/>
            <p:nvPr/>
          </p:nvGrpSpPr>
          <p:grpSpPr bwMode="gray">
            <a:xfrm>
              <a:off x="2636811" y="1855574"/>
              <a:ext cx="3729430" cy="3727198"/>
              <a:chOff x="2606822" y="2123718"/>
              <a:chExt cx="3952386" cy="3803128"/>
            </a:xfrm>
            <a:effectLst>
              <a:outerShdw blurRad="114300" dist="139700" dir="2700000" algn="tl" rotWithShape="0">
                <a:prstClr val="black">
                  <a:alpha val="40000"/>
                </a:prstClr>
              </a:outerShdw>
              <a:reflection blurRad="6350" stA="50000" endA="275" endPos="40000" dist="101600" dir="5400000" sy="-100000" algn="bl" rotWithShape="0"/>
            </a:effectLst>
            <a:scene3d>
              <a:camera prst="orthographicFront"/>
              <a:lightRig rig="glow" dir="t">
                <a:rot lat="0" lon="0" rev="2400000"/>
              </a:lightRig>
            </a:scene3d>
          </p:grpSpPr>
          <p:sp>
            <p:nvSpPr>
              <p:cNvPr id="50" name="TG_Pie 37"/>
              <p:cNvSpPr/>
              <p:nvPr/>
            </p:nvSpPr>
            <p:spPr bwMode="gray">
              <a:xfrm>
                <a:off x="2622328" y="2125092"/>
                <a:ext cx="3936880" cy="3796158"/>
              </a:xfrm>
              <a:prstGeom prst="pie">
                <a:avLst>
                  <a:gd name="adj1" fmla="val 16202532"/>
                  <a:gd name="adj2" fmla="val 21592877"/>
                </a:avLst>
              </a:prstGeom>
              <a:ln/>
            </p:spPr>
            <p:style>
              <a:lnRef idx="0">
                <a:schemeClr val="accent2"/>
              </a:lnRef>
              <a:fillRef idx="3">
                <a:schemeClr val="accent2"/>
              </a:fillRef>
              <a:effectRef idx="3">
                <a:schemeClr val="accent2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b="1" dirty="0">
                  <a:solidFill>
                    <a:schemeClr val="tx1"/>
                  </a:solidFill>
                </a:endParaRPr>
              </a:p>
            </p:txBody>
          </p:sp>
          <p:sp>
            <p:nvSpPr>
              <p:cNvPr id="51" name="TG_Pie 36"/>
              <p:cNvSpPr/>
              <p:nvPr/>
            </p:nvSpPr>
            <p:spPr bwMode="gray">
              <a:xfrm>
                <a:off x="2606822" y="2126484"/>
                <a:ext cx="3936880" cy="3796158"/>
              </a:xfrm>
              <a:prstGeom prst="pie">
                <a:avLst>
                  <a:gd name="adj1" fmla="val 10794024"/>
                  <a:gd name="adj2" fmla="val 16200000"/>
                </a:avLst>
              </a:prstGeom>
              <a:ln/>
            </p:spPr>
            <p:style>
              <a:lnRef idx="0">
                <a:schemeClr val="accent5"/>
              </a:lnRef>
              <a:fillRef idx="3">
                <a:schemeClr val="accent5"/>
              </a:fillRef>
              <a:effectRef idx="3">
                <a:schemeClr val="accent5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b="1">
                  <a:solidFill>
                    <a:schemeClr val="tx1"/>
                  </a:solidFill>
                </a:endParaRPr>
              </a:p>
            </p:txBody>
          </p:sp>
          <p:sp>
            <p:nvSpPr>
              <p:cNvPr id="52" name="TG_Pie 39"/>
              <p:cNvSpPr/>
              <p:nvPr/>
            </p:nvSpPr>
            <p:spPr bwMode="gray">
              <a:xfrm>
                <a:off x="2610309" y="2130688"/>
                <a:ext cx="3936880" cy="3796158"/>
              </a:xfrm>
              <a:prstGeom prst="pie">
                <a:avLst>
                  <a:gd name="adj1" fmla="val 5393760"/>
                  <a:gd name="adj2" fmla="val 10783517"/>
                </a:avLst>
              </a:prstGeom>
              <a:ln/>
            </p:spPr>
            <p:style>
              <a:lnRef idx="0">
                <a:schemeClr val="accent6"/>
              </a:lnRef>
              <a:fillRef idx="3">
                <a:schemeClr val="accent6"/>
              </a:fillRef>
              <a:effectRef idx="3">
                <a:schemeClr val="accent6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b="1" dirty="0" smtClean="0">
                  <a:solidFill>
                    <a:schemeClr val="tx1"/>
                  </a:solidFill>
                </a:endParaRPr>
              </a:p>
              <a:p>
                <a:pPr algn="ctr"/>
                <a:endParaRPr lang="en-US" b="1" dirty="0" smtClean="0">
                  <a:solidFill>
                    <a:schemeClr val="tx1"/>
                  </a:solidFill>
                </a:endParaRPr>
              </a:p>
              <a:p>
                <a:pPr algn="ctr"/>
                <a:endParaRPr lang="en-US" b="1" dirty="0" smtClean="0">
                  <a:solidFill>
                    <a:schemeClr val="tx1"/>
                  </a:solidFill>
                </a:endParaRPr>
              </a:p>
              <a:p>
                <a:pPr algn="ctr"/>
                <a:endParaRPr lang="en-US" b="1" dirty="0" smtClean="0">
                  <a:solidFill>
                    <a:schemeClr val="tx1"/>
                  </a:solidFill>
                </a:endParaRPr>
              </a:p>
              <a:p>
                <a:pPr algn="ctr"/>
                <a:endParaRPr lang="en-US" b="1" dirty="0" smtClean="0">
                  <a:solidFill>
                    <a:schemeClr val="tx1"/>
                  </a:solidFill>
                </a:endParaRPr>
              </a:p>
              <a:p>
                <a:pPr algn="ctr"/>
                <a:endParaRPr lang="en-US" b="1" dirty="0" smtClean="0">
                  <a:solidFill>
                    <a:schemeClr val="tx1"/>
                  </a:solidFill>
                </a:endParaRPr>
              </a:p>
              <a:p>
                <a:pPr algn="ctr"/>
                <a:endParaRPr lang="en-US" b="1" dirty="0" smtClean="0">
                  <a:solidFill>
                    <a:schemeClr val="tx1"/>
                  </a:solidFill>
                </a:endParaRPr>
              </a:p>
              <a:p>
                <a:pPr algn="ctr"/>
                <a:endParaRPr lang="en-US" b="1" dirty="0" smtClean="0">
                  <a:solidFill>
                    <a:schemeClr val="tx1"/>
                  </a:solidFill>
                </a:endParaRPr>
              </a:p>
              <a:p>
                <a:pPr algn="ctr"/>
                <a:endParaRPr lang="en-US" b="1" dirty="0" smtClean="0">
                  <a:solidFill>
                    <a:schemeClr val="tx1"/>
                  </a:solidFill>
                </a:endParaRPr>
              </a:p>
              <a:p>
                <a:pPr algn="ctr"/>
                <a:endParaRPr lang="en-US" b="1" dirty="0" smtClean="0">
                  <a:solidFill>
                    <a:schemeClr val="tx1"/>
                  </a:solidFill>
                </a:endParaRPr>
              </a:p>
              <a:p>
                <a:pPr algn="ctr"/>
                <a:endParaRPr lang="en-US" b="1" dirty="0" smtClean="0">
                  <a:solidFill>
                    <a:schemeClr val="tx1"/>
                  </a:solidFill>
                </a:endParaRPr>
              </a:p>
              <a:p>
                <a:pPr algn="ctr"/>
                <a:endParaRPr lang="en-US" b="1" dirty="0" smtClean="0">
                  <a:solidFill>
                    <a:schemeClr val="tx1"/>
                  </a:solidFill>
                </a:endParaRPr>
              </a:p>
              <a:p>
                <a:pPr algn="ctr"/>
                <a:endParaRPr lang="en-US" b="1" dirty="0" smtClean="0">
                  <a:solidFill>
                    <a:schemeClr val="tx1"/>
                  </a:solidFill>
                </a:endParaRPr>
              </a:p>
              <a:p>
                <a:pPr algn="ctr"/>
                <a:endParaRPr lang="en-US" b="1" dirty="0" smtClean="0">
                  <a:solidFill>
                    <a:schemeClr val="tx1"/>
                  </a:solidFill>
                </a:endParaRPr>
              </a:p>
              <a:p>
                <a:pPr algn="ctr"/>
                <a:endParaRPr lang="en-US" b="1" dirty="0" smtClean="0">
                  <a:solidFill>
                    <a:schemeClr val="tx1"/>
                  </a:solidFill>
                </a:endParaRPr>
              </a:p>
              <a:p>
                <a:pPr algn="ctr"/>
                <a:endParaRPr lang="en-US" b="1" dirty="0" smtClean="0">
                  <a:solidFill>
                    <a:schemeClr val="tx1"/>
                  </a:solidFill>
                </a:endParaRPr>
              </a:p>
              <a:p>
                <a:pPr algn="ctr"/>
                <a:endParaRPr lang="en-US" b="1" dirty="0" smtClean="0">
                  <a:solidFill>
                    <a:schemeClr val="tx1"/>
                  </a:solidFill>
                </a:endParaRPr>
              </a:p>
              <a:p>
                <a:pPr algn="ctr"/>
                <a:endParaRPr lang="en-US" b="1" dirty="0" smtClean="0">
                  <a:solidFill>
                    <a:schemeClr val="tx1"/>
                  </a:solidFill>
                </a:endParaRPr>
              </a:p>
              <a:p>
                <a:pPr algn="ctr"/>
                <a:endParaRPr lang="en-US" b="1" dirty="0" smtClean="0">
                  <a:solidFill>
                    <a:schemeClr val="tx1"/>
                  </a:solidFill>
                </a:endParaRPr>
              </a:p>
              <a:p>
                <a:pPr algn="ctr"/>
                <a:endParaRPr lang="en-US" b="1" dirty="0">
                  <a:solidFill>
                    <a:schemeClr val="tx1"/>
                  </a:solidFill>
                </a:endParaRPr>
              </a:p>
            </p:txBody>
          </p:sp>
          <p:sp>
            <p:nvSpPr>
              <p:cNvPr id="53" name="TG_Pie 38"/>
              <p:cNvSpPr/>
              <p:nvPr/>
            </p:nvSpPr>
            <p:spPr bwMode="gray">
              <a:xfrm>
                <a:off x="2619702" y="2123718"/>
                <a:ext cx="3936880" cy="3796158"/>
              </a:xfrm>
              <a:prstGeom prst="pie">
                <a:avLst>
                  <a:gd name="adj1" fmla="val 9002"/>
                  <a:gd name="adj2" fmla="val 5407225"/>
                </a:avLst>
              </a:prstGeom>
              <a:ln/>
            </p:spPr>
            <p:style>
              <a:lnRef idx="0">
                <a:schemeClr val="accent3"/>
              </a:lnRef>
              <a:fillRef idx="3">
                <a:schemeClr val="accent3"/>
              </a:fillRef>
              <a:effectRef idx="3">
                <a:schemeClr val="accent3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b="1" dirty="0" smtClean="0">
                  <a:solidFill>
                    <a:schemeClr val="tx1"/>
                  </a:solidFill>
                </a:endParaRPr>
              </a:p>
              <a:p>
                <a:pPr algn="ctr"/>
                <a:endParaRPr lang="en-US" b="1" dirty="0" smtClean="0">
                  <a:solidFill>
                    <a:schemeClr val="tx1"/>
                  </a:solidFill>
                </a:endParaRPr>
              </a:p>
              <a:p>
                <a:pPr algn="ctr"/>
                <a:endParaRPr lang="en-US" b="1" dirty="0" smtClean="0">
                  <a:solidFill>
                    <a:schemeClr val="tx1"/>
                  </a:solidFill>
                </a:endParaRPr>
              </a:p>
              <a:p>
                <a:pPr algn="ctr"/>
                <a:endParaRPr lang="en-US" b="1" dirty="0" smtClean="0">
                  <a:solidFill>
                    <a:schemeClr val="tx1"/>
                  </a:solidFill>
                </a:endParaRPr>
              </a:p>
              <a:p>
                <a:pPr algn="ctr"/>
                <a:endParaRPr lang="en-US" b="1" dirty="0" smtClean="0">
                  <a:solidFill>
                    <a:schemeClr val="tx1"/>
                  </a:solidFill>
                </a:endParaRPr>
              </a:p>
              <a:p>
                <a:pPr algn="ctr"/>
                <a:endParaRPr lang="en-US" b="1" dirty="0" smtClean="0">
                  <a:solidFill>
                    <a:schemeClr val="tx1"/>
                  </a:solidFill>
                </a:endParaRPr>
              </a:p>
              <a:p>
                <a:pPr algn="ctr"/>
                <a:endParaRPr lang="en-US" b="1" dirty="0" smtClean="0">
                  <a:solidFill>
                    <a:schemeClr val="tx1"/>
                  </a:solidFill>
                </a:endParaRPr>
              </a:p>
              <a:p>
                <a:pPr algn="ctr"/>
                <a:endParaRPr lang="en-US" b="1" dirty="0" smtClean="0">
                  <a:solidFill>
                    <a:schemeClr val="tx1"/>
                  </a:solidFill>
                </a:endParaRPr>
              </a:p>
              <a:p>
                <a:pPr algn="ctr"/>
                <a:endParaRPr lang="en-US" b="1" dirty="0" smtClean="0">
                  <a:solidFill>
                    <a:schemeClr val="tx1"/>
                  </a:solidFill>
                </a:endParaRPr>
              </a:p>
              <a:p>
                <a:pPr algn="ctr"/>
                <a:endParaRPr lang="en-US" b="1" dirty="0" smtClean="0">
                  <a:solidFill>
                    <a:schemeClr val="tx1"/>
                  </a:solidFill>
                </a:endParaRPr>
              </a:p>
              <a:p>
                <a:pPr algn="ctr"/>
                <a:endParaRPr lang="en-US" b="1" dirty="0" smtClean="0">
                  <a:solidFill>
                    <a:schemeClr val="tx1"/>
                  </a:solidFill>
                </a:endParaRPr>
              </a:p>
              <a:p>
                <a:pPr algn="ctr"/>
                <a:endParaRPr lang="en-US" b="1" dirty="0" smtClean="0">
                  <a:solidFill>
                    <a:schemeClr val="tx1"/>
                  </a:solidFill>
                </a:endParaRPr>
              </a:p>
              <a:p>
                <a:pPr algn="ctr"/>
                <a:endParaRPr lang="en-US" b="1" dirty="0" smtClean="0">
                  <a:solidFill>
                    <a:schemeClr val="tx1"/>
                  </a:solidFill>
                </a:endParaRPr>
              </a:p>
              <a:p>
                <a:pPr algn="ctr"/>
                <a:endParaRPr lang="en-US" b="1" dirty="0" smtClean="0">
                  <a:solidFill>
                    <a:schemeClr val="tx1"/>
                  </a:solidFill>
                </a:endParaRPr>
              </a:p>
              <a:p>
                <a:pPr algn="ctr"/>
                <a:endParaRPr lang="en-US" b="1" dirty="0" smtClean="0">
                  <a:solidFill>
                    <a:schemeClr val="tx1"/>
                  </a:solidFill>
                </a:endParaRPr>
              </a:p>
              <a:p>
                <a:pPr algn="ctr"/>
                <a:endParaRPr lang="en-US" b="1" dirty="0" smtClean="0">
                  <a:solidFill>
                    <a:schemeClr val="tx1"/>
                  </a:solidFill>
                </a:endParaRPr>
              </a:p>
              <a:p>
                <a:pPr algn="ctr"/>
                <a:endParaRPr lang="en-US" b="1" dirty="0" smtClean="0">
                  <a:solidFill>
                    <a:schemeClr val="tx1"/>
                  </a:solidFill>
                </a:endParaRPr>
              </a:p>
              <a:p>
                <a:pPr algn="ctr"/>
                <a:endParaRPr lang="en-US" b="1" dirty="0" smtClean="0">
                  <a:solidFill>
                    <a:schemeClr val="tx1"/>
                  </a:solidFill>
                </a:endParaRPr>
              </a:p>
              <a:p>
                <a:pPr algn="ctr"/>
                <a:endParaRPr lang="en-US" b="1" dirty="0" smtClean="0">
                  <a:solidFill>
                    <a:schemeClr val="tx1"/>
                  </a:solidFill>
                </a:endParaRPr>
              </a:p>
              <a:p>
                <a:pPr algn="ctr"/>
                <a:endParaRPr lang="en-US" b="1" dirty="0" smtClean="0">
                  <a:solidFill>
                    <a:schemeClr val="tx1"/>
                  </a:solidFill>
                </a:endParaRPr>
              </a:p>
              <a:p>
                <a:pPr algn="ctr"/>
                <a:endParaRPr lang="en-US" b="1" dirty="0" smtClean="0">
                  <a:solidFill>
                    <a:schemeClr val="tx1"/>
                  </a:solidFill>
                </a:endParaRPr>
              </a:p>
              <a:p>
                <a:pPr algn="ctr"/>
                <a:endParaRPr lang="en-US" b="1" dirty="0" smtClean="0">
                  <a:solidFill>
                    <a:schemeClr val="tx1"/>
                  </a:solidFill>
                </a:endParaRPr>
              </a:p>
              <a:p>
                <a:pPr algn="ctr"/>
                <a:endParaRPr lang="en-US" b="1" dirty="0" smtClean="0">
                  <a:solidFill>
                    <a:schemeClr val="tx1"/>
                  </a:solidFill>
                </a:endParaRPr>
              </a:p>
              <a:p>
                <a:pPr algn="ctr"/>
                <a:endParaRPr lang="en-US" b="1" dirty="0">
                  <a:solidFill>
                    <a:schemeClr val="tx1"/>
                  </a:solidFill>
                </a:endParaRPr>
              </a:p>
            </p:txBody>
          </p:sp>
        </p:grpSp>
        <p:sp>
          <p:nvSpPr>
            <p:cNvPr id="44" name="TG_Rectangle 42"/>
            <p:cNvSpPr/>
            <p:nvPr/>
          </p:nvSpPr>
          <p:spPr bwMode="gray">
            <a:xfrm>
              <a:off x="2907333" y="2194967"/>
              <a:ext cx="3296313" cy="3210642"/>
            </a:xfrm>
            <a:prstGeom prst="rect">
              <a:avLst/>
            </a:prstGeom>
            <a:noFill/>
          </p:spPr>
          <p:txBody>
            <a:bodyPr wrap="none" lIns="91440" tIns="45720" rIns="91440" bIns="45720">
              <a:prstTxWarp prst="textArchUp">
                <a:avLst>
                  <a:gd name="adj" fmla="val 11361780"/>
                </a:avLst>
              </a:prstTxWarp>
              <a:spAutoFit/>
            </a:bodyPr>
            <a:lstStyle/>
            <a:p>
              <a:r>
                <a:rPr lang="en-US" sz="2000" b="1" cap="none" spc="0" smtClean="0">
                  <a:ln w="18415" cmpd="sng">
                    <a:noFill/>
                    <a:prstDash val="solid"/>
                  </a:ln>
                  <a:solidFill>
                    <a:srgbClr val="FFFFFF"/>
                  </a:solidFill>
                  <a:effectLst>
                    <a:outerShdw blurRad="63500" dir="3600000" algn="tl" rotWithShape="0">
                      <a:srgbClr val="000000">
                        <a:alpha val="70000"/>
                      </a:srgbClr>
                    </a:outerShdw>
                  </a:effectLst>
                  <a:latin typeface="+mn-lt"/>
                </a:rPr>
                <a:t>Thêm chữ</a:t>
              </a:r>
              <a:endParaRPr lang="en-US" sz="2000" b="1" cap="none" spc="0" dirty="0">
                <a:ln w="18415" cmpd="sng">
                  <a:noFill/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+mn-lt"/>
              </a:endParaRPr>
            </a:p>
          </p:txBody>
        </p:sp>
        <p:sp>
          <p:nvSpPr>
            <p:cNvPr id="45" name="TG_Rectangle 44"/>
            <p:cNvSpPr/>
            <p:nvPr/>
          </p:nvSpPr>
          <p:spPr bwMode="gray">
            <a:xfrm>
              <a:off x="2827224" y="2229420"/>
              <a:ext cx="3296313" cy="3210642"/>
            </a:xfrm>
            <a:prstGeom prst="rect">
              <a:avLst/>
            </a:prstGeom>
            <a:noFill/>
          </p:spPr>
          <p:txBody>
            <a:bodyPr wrap="none" lIns="91440" tIns="45720" rIns="91440" bIns="45720">
              <a:prstTxWarp prst="textArchUp">
                <a:avLst>
                  <a:gd name="adj" fmla="val 11411690"/>
                </a:avLst>
              </a:prstTxWarp>
              <a:spAutoFit/>
            </a:bodyPr>
            <a:lstStyle/>
            <a:p>
              <a:pPr algn="r"/>
              <a:r>
                <a:rPr lang="en-US" sz="2000" b="1" cap="none" spc="0" smtClean="0">
                  <a:ln w="18415" cmpd="sng">
                    <a:noFill/>
                    <a:prstDash val="solid"/>
                  </a:ln>
                  <a:solidFill>
                    <a:srgbClr val="FFFFFF"/>
                  </a:solidFill>
                  <a:effectLst>
                    <a:outerShdw blurRad="63500" dir="3600000" algn="tl" rotWithShape="0">
                      <a:srgbClr val="000000">
                        <a:alpha val="70000"/>
                      </a:srgbClr>
                    </a:outerShdw>
                  </a:effectLst>
                  <a:latin typeface="+mn-lt"/>
                </a:rPr>
                <a:t>Thêm chữ</a:t>
              </a:r>
              <a:endParaRPr lang="en-US" sz="2000" b="1" cap="none" spc="0" dirty="0">
                <a:ln w="18415" cmpd="sng">
                  <a:noFill/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+mn-lt"/>
              </a:endParaRPr>
            </a:p>
          </p:txBody>
        </p:sp>
        <p:sp>
          <p:nvSpPr>
            <p:cNvPr id="46" name="TG_Rectangle 45"/>
            <p:cNvSpPr/>
            <p:nvPr/>
          </p:nvSpPr>
          <p:spPr bwMode="gray">
            <a:xfrm>
              <a:off x="2723864" y="1925827"/>
              <a:ext cx="3425755" cy="3425457"/>
            </a:xfrm>
            <a:prstGeom prst="rect">
              <a:avLst/>
            </a:prstGeom>
            <a:noFill/>
          </p:spPr>
          <p:txBody>
            <a:bodyPr wrap="none" lIns="91440" tIns="45720" rIns="91440" bIns="45720">
              <a:prstTxWarp prst="textArchDown">
                <a:avLst>
                  <a:gd name="adj" fmla="val 518160"/>
                </a:avLst>
              </a:prstTxWarp>
              <a:spAutoFit/>
            </a:bodyPr>
            <a:lstStyle/>
            <a:p>
              <a:pPr algn="r"/>
              <a:r>
                <a:rPr lang="en-US" sz="2000" b="1" cap="none" spc="0" smtClean="0">
                  <a:ln w="18415" cmpd="sng">
                    <a:noFill/>
                    <a:prstDash val="solid"/>
                  </a:ln>
                  <a:solidFill>
                    <a:srgbClr val="FFFFFF"/>
                  </a:solidFill>
                  <a:effectLst>
                    <a:outerShdw blurRad="63500" dir="3600000" algn="tl" rotWithShape="0">
                      <a:srgbClr val="000000">
                        <a:alpha val="70000"/>
                      </a:srgbClr>
                    </a:outerShdw>
                  </a:effectLst>
                  <a:latin typeface="+mn-lt"/>
                </a:rPr>
                <a:t>Thêm chữ</a:t>
              </a:r>
              <a:endParaRPr lang="en-US" sz="2000" b="1" cap="none" spc="0" dirty="0">
                <a:ln w="18415" cmpd="sng">
                  <a:noFill/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+mn-lt"/>
              </a:endParaRPr>
            </a:p>
          </p:txBody>
        </p:sp>
        <p:sp>
          <p:nvSpPr>
            <p:cNvPr id="47" name="TG_Rectangle 46"/>
            <p:cNvSpPr/>
            <p:nvPr/>
          </p:nvSpPr>
          <p:spPr bwMode="gray">
            <a:xfrm>
              <a:off x="2846797" y="1925827"/>
              <a:ext cx="3425755" cy="3425457"/>
            </a:xfrm>
            <a:prstGeom prst="rect">
              <a:avLst/>
            </a:prstGeom>
            <a:noFill/>
          </p:spPr>
          <p:txBody>
            <a:bodyPr wrap="none" lIns="91440" tIns="45720" rIns="91440" bIns="45720">
              <a:prstTxWarp prst="textArchDown">
                <a:avLst>
                  <a:gd name="adj" fmla="val 560985"/>
                </a:avLst>
              </a:prstTxWarp>
              <a:spAutoFit/>
            </a:bodyPr>
            <a:lstStyle/>
            <a:p>
              <a:r>
                <a:rPr lang="en-US" sz="2000" b="1" cap="none" spc="0" smtClean="0">
                  <a:ln w="18415" cmpd="sng">
                    <a:noFill/>
                    <a:prstDash val="solid"/>
                  </a:ln>
                  <a:solidFill>
                    <a:srgbClr val="FFFFFF"/>
                  </a:solidFill>
                  <a:effectLst>
                    <a:outerShdw blurRad="63500" dir="3600000" algn="tl" rotWithShape="0">
                      <a:srgbClr val="000000">
                        <a:alpha val="70000"/>
                      </a:srgbClr>
                    </a:outerShdw>
                  </a:effectLst>
                  <a:latin typeface="+mn-lt"/>
                </a:rPr>
                <a:t>Thêm chữ</a:t>
              </a:r>
              <a:endParaRPr lang="en-US" sz="2000" b="1" cap="none" spc="0" dirty="0">
                <a:ln w="18415" cmpd="sng">
                  <a:noFill/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+mn-lt"/>
              </a:endParaRPr>
            </a:p>
          </p:txBody>
        </p:sp>
        <p:sp>
          <p:nvSpPr>
            <p:cNvPr id="48" name="TG_Oval 19"/>
            <p:cNvSpPr/>
            <p:nvPr/>
          </p:nvSpPr>
          <p:spPr bwMode="gray">
            <a:xfrm>
              <a:off x="3319573" y="2524126"/>
              <a:ext cx="2437694" cy="2419348"/>
            </a:xfrm>
            <a:prstGeom prst="donut">
              <a:avLst>
                <a:gd name="adj" fmla="val 16658"/>
              </a:avLst>
            </a:prstGeom>
            <a:gradFill>
              <a:gsLst>
                <a:gs pos="0">
                  <a:schemeClr val="tx1">
                    <a:alpha val="50000"/>
                  </a:schemeClr>
                </a:gs>
                <a:gs pos="25000">
                  <a:schemeClr val="tx1">
                    <a:lumMod val="65000"/>
                    <a:alpha val="50000"/>
                  </a:schemeClr>
                </a:gs>
                <a:gs pos="50000">
                  <a:schemeClr val="tx1">
                    <a:lumMod val="50000"/>
                    <a:alpha val="50000"/>
                  </a:schemeClr>
                </a:gs>
                <a:gs pos="75000">
                  <a:schemeClr val="tx1">
                    <a:lumMod val="65000"/>
                    <a:alpha val="50000"/>
                  </a:schemeClr>
                </a:gs>
                <a:gs pos="100000">
                  <a:schemeClr val="tx1">
                    <a:alpha val="50000"/>
                  </a:schemeClr>
                </a:gs>
              </a:gsLst>
              <a:lin ang="5400000" scaled="0"/>
            </a:gradFill>
            <a:ln w="28575">
              <a:solidFill>
                <a:schemeClr val="lt1">
                  <a:alpha val="30000"/>
                </a:schemeClr>
              </a:solidFill>
            </a:ln>
            <a:effectLst>
              <a:outerShdw blurRad="63500" sx="102000" sy="102000" algn="ctr" rotWithShape="0">
                <a:srgbClr val="FFFFFF">
                  <a:alpha val="40000"/>
                </a:srgbClr>
              </a:outerShdw>
            </a:effectLst>
            <a:scene3d>
              <a:camera prst="orthographicFront"/>
              <a:lightRig rig="brightRoom" dir="t"/>
            </a:scene3d>
            <a:sp3d prstMaterial="clear">
              <a:bevelT w="635000" h="254000"/>
              <a:contourClr>
                <a:srgbClr val="FFFFFF"/>
              </a:contourClr>
            </a:sp3d>
          </p:spPr>
          <p:style>
            <a:lnRef idx="3">
              <a:schemeClr val="lt1"/>
            </a:lnRef>
            <a:fillRef idx="1">
              <a:schemeClr val="accent3"/>
            </a:fillRef>
            <a:effectRef idx="1">
              <a:schemeClr val="accent3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b="1">
                <a:solidFill>
                  <a:srgbClr val="FFFFFF"/>
                </a:solidFill>
              </a:endParaRPr>
            </a:p>
          </p:txBody>
        </p:sp>
        <p:sp>
          <p:nvSpPr>
            <p:cNvPr id="49" name="TG_Oval 19"/>
            <p:cNvSpPr/>
            <p:nvPr/>
          </p:nvSpPr>
          <p:spPr bwMode="gray">
            <a:xfrm>
              <a:off x="3504887" y="2699213"/>
              <a:ext cx="2067238" cy="2069492"/>
            </a:xfrm>
            <a:prstGeom prst="ellipse">
              <a:avLst/>
            </a:prstGeom>
            <a:solidFill>
              <a:srgbClr val="F8F8F8"/>
            </a:solidFill>
            <a:ln w="28575">
              <a:noFill/>
            </a:ln>
            <a:effectLst/>
            <a:scene3d>
              <a:camera prst="orthographicFront">
                <a:rot lat="0" lon="0" rev="0"/>
              </a:camera>
              <a:lightRig rig="flat" dir="t">
                <a:rot lat="0" lon="0" rev="6000000"/>
              </a:lightRig>
            </a:scene3d>
            <a:sp3d prstMaterial="flat">
              <a:bevelT w="1143000" h="1143000"/>
              <a:bevelB w="0" h="0"/>
              <a:contourClr>
                <a:schemeClr val="accent3"/>
              </a:contourClr>
            </a:sp3d>
          </p:spPr>
          <p:style>
            <a:lnRef idx="3">
              <a:schemeClr val="lt1"/>
            </a:lnRef>
            <a:fillRef idx="1">
              <a:schemeClr val="accent3"/>
            </a:fillRef>
            <a:effectRef idx="1">
              <a:schemeClr val="accent3"/>
            </a:effectRef>
            <a:fontRef idx="minor">
              <a:schemeClr val="lt1"/>
            </a:fontRef>
          </p:style>
          <p:txBody>
            <a:bodyPr lIns="0" rIns="0" rtlCol="0" anchor="ctr"/>
            <a:lstStyle/>
            <a:p>
              <a:pPr algn="ctr"/>
              <a:r>
                <a:rPr lang="en-US" sz="3200" b="1" dirty="0" smtClean="0">
                  <a:solidFill>
                    <a:srgbClr val="000000"/>
                  </a:solidFill>
                  <a:effectLst/>
                </a:rPr>
                <a:t>LOGO</a:t>
              </a:r>
              <a:endParaRPr lang="en-US" sz="32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solidFill>
                  <a:srgbClr val="000000"/>
                </a:solidFill>
                <a:effectLst/>
              </a:endParaRPr>
            </a:p>
          </p:txBody>
        </p:sp>
      </p:grpSp>
      <p:sp>
        <p:nvSpPr>
          <p:cNvPr id="54" name="Rectangle 53"/>
          <p:cNvSpPr/>
          <p:nvPr/>
        </p:nvSpPr>
        <p:spPr>
          <a:xfrm>
            <a:off x="304800" y="2689159"/>
            <a:ext cx="2840914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600" smtClean="0">
                <a:latin typeface="+mn-lt"/>
                <a:cs typeface="Arial" pitchFamily="34" charset="0"/>
              </a:rPr>
              <a:t>Thêm văn bản </a:t>
            </a:r>
            <a:endParaRPr lang="en-US" sz="1600" dirty="0" smtClean="0">
              <a:latin typeface="+mn-lt"/>
            </a:endParaRPr>
          </a:p>
        </p:txBody>
      </p:sp>
      <p:sp>
        <p:nvSpPr>
          <p:cNvPr id="55" name="Rectangle 54"/>
          <p:cNvSpPr/>
          <p:nvPr/>
        </p:nvSpPr>
        <p:spPr>
          <a:xfrm>
            <a:off x="304800" y="4152900"/>
            <a:ext cx="2840914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600" smtClean="0">
                <a:latin typeface="+mn-lt"/>
                <a:cs typeface="Arial" pitchFamily="34" charset="0"/>
              </a:rPr>
              <a:t>Thêm văn bản </a:t>
            </a:r>
            <a:endParaRPr lang="en-US" sz="1600" dirty="0" smtClean="0">
              <a:latin typeface="+mn-lt"/>
            </a:endParaRPr>
          </a:p>
        </p:txBody>
      </p:sp>
      <p:sp>
        <p:nvSpPr>
          <p:cNvPr id="56" name="Rectangle 55"/>
          <p:cNvSpPr/>
          <p:nvPr/>
        </p:nvSpPr>
        <p:spPr>
          <a:xfrm>
            <a:off x="5780938" y="2689159"/>
            <a:ext cx="3058262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en-US" sz="1600" smtClean="0">
                <a:latin typeface="+mn-lt"/>
                <a:cs typeface="Arial" pitchFamily="34" charset="0"/>
              </a:rPr>
              <a:t>Thêm văn bản </a:t>
            </a:r>
            <a:endParaRPr lang="en-US" sz="1600" dirty="0" smtClean="0">
              <a:latin typeface="+mn-lt"/>
            </a:endParaRPr>
          </a:p>
        </p:txBody>
      </p:sp>
      <p:sp>
        <p:nvSpPr>
          <p:cNvPr id="57" name="Rectangle 56"/>
          <p:cNvSpPr/>
          <p:nvPr/>
        </p:nvSpPr>
        <p:spPr>
          <a:xfrm>
            <a:off x="5780938" y="4152900"/>
            <a:ext cx="3058262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en-US" sz="1600" smtClean="0">
                <a:latin typeface="+mn-lt"/>
                <a:cs typeface="Arial" pitchFamily="34" charset="0"/>
              </a:rPr>
              <a:t>Thêm văn bản </a:t>
            </a:r>
            <a:endParaRPr lang="en-US" sz="1600" dirty="0" smtClean="0">
              <a:latin typeface="+mn-lt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Title 2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Thêm tiêu đề</a:t>
            </a:r>
            <a:endParaRPr lang="en-US" dirty="0"/>
          </a:p>
        </p:txBody>
      </p:sp>
      <p:grpSp>
        <p:nvGrpSpPr>
          <p:cNvPr id="2" name="Group 10"/>
          <p:cNvGrpSpPr/>
          <p:nvPr/>
        </p:nvGrpSpPr>
        <p:grpSpPr bwMode="ltGray">
          <a:xfrm>
            <a:off x="2952750" y="2456563"/>
            <a:ext cx="5514975" cy="3029837"/>
            <a:chOff x="2952750" y="2209800"/>
            <a:chExt cx="5514975" cy="3029837"/>
          </a:xfrm>
          <a:effectLst>
            <a:reflection blurRad="6350" stA="50000" endA="300" endPos="38500" dist="50800" dir="5400000" sy="-100000" algn="bl" rotWithShape="0"/>
          </a:effectLst>
        </p:grpSpPr>
        <p:sp>
          <p:nvSpPr>
            <p:cNvPr id="29" name="Parallelogram 28"/>
            <p:cNvSpPr/>
            <p:nvPr/>
          </p:nvSpPr>
          <p:spPr bwMode="ltGray">
            <a:xfrm>
              <a:off x="3286125" y="3726182"/>
              <a:ext cx="5181600" cy="755264"/>
            </a:xfrm>
            <a:prstGeom prst="parallelogram">
              <a:avLst>
                <a:gd name="adj" fmla="val 46225"/>
              </a:avLst>
            </a:prstGeom>
            <a:gradFill flip="none" rotWithShape="1">
              <a:gsLst>
                <a:gs pos="0">
                  <a:schemeClr val="accent2"/>
                </a:gs>
                <a:gs pos="48000">
                  <a:schemeClr val="accent1">
                    <a:lumMod val="60000"/>
                    <a:lumOff val="40000"/>
                  </a:schemeClr>
                </a:gs>
                <a:gs pos="100000">
                  <a:schemeClr val="accent1">
                    <a:lumMod val="20000"/>
                    <a:lumOff val="80000"/>
                  </a:schemeClr>
                </a:gs>
              </a:gsLst>
              <a:lin ang="0" scaled="1"/>
              <a:tileRect/>
            </a:gradFill>
            <a:effectLst/>
            <a:scene3d>
              <a:camera prst="orthographicFront"/>
              <a:lightRig rig="threePt" dir="t"/>
            </a:scene3d>
            <a:sp3d prstMaterial="plastic">
              <a:bevelT w="82550" h="57150"/>
              <a:contourClr>
                <a:schemeClr val="tx1"/>
              </a:contourClr>
            </a:sp3d>
          </p:spPr>
          <p:style>
            <a:lnRef idx="0">
              <a:schemeClr val="accent2"/>
            </a:lnRef>
            <a:fillRef idx="3">
              <a:schemeClr val="accent2"/>
            </a:fillRef>
            <a:effectRef idx="3">
              <a:schemeClr val="accent2"/>
            </a:effectRef>
            <a:fontRef idx="minor">
              <a:schemeClr val="lt1"/>
            </a:fontRef>
          </p:style>
          <p:txBody>
            <a:bodyPr lIns="0" rIns="0" rtlCol="0" anchor="ctr"/>
            <a:lstStyle/>
            <a:p>
              <a:r>
                <a:rPr lang="en-US" sz="1500" smtClean="0">
                  <a:solidFill>
                    <a:srgbClr val="000000"/>
                  </a:solidFill>
                  <a:effectLst>
                    <a:glow rad="101600">
                      <a:srgbClr val="FFFFFF">
                        <a:alpha val="60000"/>
                      </a:srgbClr>
                    </a:glow>
                  </a:effectLst>
                  <a:cs typeface="Arial" pitchFamily="34" charset="0"/>
                </a:rPr>
                <a:t>Thêm nội dung bằng văn bản của bạn tại đây.</a:t>
              </a:r>
              <a:endParaRPr lang="en-US" sz="1500" dirty="0" smtClean="0">
                <a:solidFill>
                  <a:srgbClr val="000000"/>
                </a:solidFill>
                <a:effectLst>
                  <a:glow rad="101600">
                    <a:srgbClr val="FFFFFF">
                      <a:alpha val="60000"/>
                    </a:srgbClr>
                  </a:glow>
                </a:effectLst>
                <a:cs typeface="Arial" pitchFamily="34" charset="0"/>
              </a:endParaRPr>
            </a:p>
          </p:txBody>
        </p:sp>
        <p:sp>
          <p:nvSpPr>
            <p:cNvPr id="30" name="Parallelogram 29"/>
            <p:cNvSpPr/>
            <p:nvPr/>
          </p:nvSpPr>
          <p:spPr bwMode="ltGray">
            <a:xfrm>
              <a:off x="2952750" y="4484373"/>
              <a:ext cx="5152422" cy="755264"/>
            </a:xfrm>
            <a:prstGeom prst="parallelogram">
              <a:avLst>
                <a:gd name="adj" fmla="val 45509"/>
              </a:avLst>
            </a:prstGeom>
            <a:gradFill flip="none" rotWithShape="1">
              <a:gsLst>
                <a:gs pos="0">
                  <a:schemeClr val="accent2"/>
                </a:gs>
                <a:gs pos="48000">
                  <a:schemeClr val="accent1">
                    <a:lumMod val="60000"/>
                    <a:lumOff val="40000"/>
                  </a:schemeClr>
                </a:gs>
                <a:gs pos="100000">
                  <a:schemeClr val="accent1">
                    <a:lumMod val="20000"/>
                    <a:lumOff val="80000"/>
                  </a:schemeClr>
                </a:gs>
              </a:gsLst>
              <a:lin ang="0" scaled="1"/>
              <a:tileRect/>
            </a:gradFill>
            <a:effectLst/>
            <a:scene3d>
              <a:camera prst="orthographicFront"/>
              <a:lightRig rig="threePt" dir="t"/>
            </a:scene3d>
            <a:sp3d prstMaterial="plastic">
              <a:bevelT w="82550" h="57150"/>
              <a:contourClr>
                <a:schemeClr val="tx1"/>
              </a:contourClr>
            </a:sp3d>
          </p:spPr>
          <p:style>
            <a:lnRef idx="0">
              <a:schemeClr val="accent2"/>
            </a:lnRef>
            <a:fillRef idx="3">
              <a:schemeClr val="accent2"/>
            </a:fillRef>
            <a:effectRef idx="3">
              <a:schemeClr val="accent2"/>
            </a:effectRef>
            <a:fontRef idx="minor">
              <a:schemeClr val="lt1"/>
            </a:fontRef>
          </p:style>
          <p:txBody>
            <a:bodyPr lIns="0" rIns="0" rtlCol="0" anchor="ctr"/>
            <a:lstStyle/>
            <a:p>
              <a:r>
                <a:rPr lang="en-US" sz="1500" smtClean="0">
                  <a:solidFill>
                    <a:srgbClr val="000000"/>
                  </a:solidFill>
                  <a:effectLst>
                    <a:glow rad="101600">
                      <a:srgbClr val="FFFFFF">
                        <a:alpha val="60000"/>
                      </a:srgbClr>
                    </a:glow>
                  </a:effectLst>
                  <a:cs typeface="Arial" pitchFamily="34" charset="0"/>
                </a:rPr>
                <a:t>Thêm nội dung bằng văn bản của bạn tại đây.</a:t>
              </a:r>
              <a:endParaRPr lang="en-US" sz="1500" dirty="0" smtClean="0">
                <a:solidFill>
                  <a:srgbClr val="000000"/>
                </a:solidFill>
                <a:effectLst>
                  <a:glow rad="101600">
                    <a:srgbClr val="FFFFFF">
                      <a:alpha val="60000"/>
                    </a:srgbClr>
                  </a:glow>
                </a:effectLst>
                <a:cs typeface="Arial" pitchFamily="34" charset="0"/>
              </a:endParaRPr>
            </a:p>
          </p:txBody>
        </p:sp>
        <p:sp>
          <p:nvSpPr>
            <p:cNvPr id="31" name="Parallelogram 30"/>
            <p:cNvSpPr/>
            <p:nvPr/>
          </p:nvSpPr>
          <p:spPr bwMode="ltGray">
            <a:xfrm flipH="1">
              <a:off x="3298784" y="2967991"/>
              <a:ext cx="5168939" cy="755264"/>
            </a:xfrm>
            <a:prstGeom prst="parallelogram">
              <a:avLst>
                <a:gd name="adj" fmla="val 44430"/>
              </a:avLst>
            </a:prstGeom>
            <a:gradFill flip="none" rotWithShape="1">
              <a:gsLst>
                <a:gs pos="0">
                  <a:schemeClr val="accent2"/>
                </a:gs>
                <a:gs pos="48000">
                  <a:schemeClr val="accent1">
                    <a:lumMod val="60000"/>
                    <a:lumOff val="40000"/>
                  </a:schemeClr>
                </a:gs>
                <a:gs pos="100000">
                  <a:schemeClr val="accent1">
                    <a:lumMod val="20000"/>
                    <a:lumOff val="80000"/>
                  </a:schemeClr>
                </a:gs>
              </a:gsLst>
              <a:lin ang="10800000" scaled="1"/>
              <a:tileRect/>
            </a:gradFill>
            <a:effectLst/>
            <a:scene3d>
              <a:camera prst="orthographicFront"/>
              <a:lightRig rig="threePt" dir="t"/>
            </a:scene3d>
            <a:sp3d prstMaterial="plastic">
              <a:bevelT w="82550" h="57150"/>
              <a:contourClr>
                <a:schemeClr val="tx1"/>
              </a:contourClr>
            </a:sp3d>
          </p:spPr>
          <p:style>
            <a:lnRef idx="0">
              <a:schemeClr val="accent2"/>
            </a:lnRef>
            <a:fillRef idx="3">
              <a:schemeClr val="accent2"/>
            </a:fillRef>
            <a:effectRef idx="3">
              <a:schemeClr val="accent2"/>
            </a:effectRef>
            <a:fontRef idx="minor">
              <a:schemeClr val="lt1"/>
            </a:fontRef>
          </p:style>
          <p:txBody>
            <a:bodyPr lIns="0" rIns="0" rtlCol="0" anchor="ctr"/>
            <a:lstStyle/>
            <a:p>
              <a:r>
                <a:rPr lang="en-US" sz="1500" smtClean="0">
                  <a:solidFill>
                    <a:srgbClr val="000000"/>
                  </a:solidFill>
                  <a:effectLst>
                    <a:glow rad="101600">
                      <a:srgbClr val="FFFFFF">
                        <a:alpha val="60000"/>
                      </a:srgbClr>
                    </a:glow>
                  </a:effectLst>
                  <a:cs typeface="Arial" pitchFamily="34" charset="0"/>
                </a:rPr>
                <a:t>Thêm nội dung bằng văn bản của bạn tại đây.</a:t>
              </a:r>
              <a:endParaRPr lang="en-US" sz="1500" dirty="0" smtClean="0">
                <a:solidFill>
                  <a:srgbClr val="000000"/>
                </a:solidFill>
                <a:effectLst>
                  <a:glow rad="101600">
                    <a:srgbClr val="FFFFFF">
                      <a:alpha val="60000"/>
                    </a:srgbClr>
                  </a:glow>
                </a:effectLst>
                <a:cs typeface="Arial" pitchFamily="34" charset="0"/>
              </a:endParaRPr>
            </a:p>
          </p:txBody>
        </p:sp>
        <p:sp>
          <p:nvSpPr>
            <p:cNvPr id="32" name="Parallelogram 31"/>
            <p:cNvSpPr/>
            <p:nvPr/>
          </p:nvSpPr>
          <p:spPr bwMode="ltGray">
            <a:xfrm flipH="1">
              <a:off x="2974694" y="2209800"/>
              <a:ext cx="5154337" cy="755264"/>
            </a:xfrm>
            <a:prstGeom prst="parallelogram">
              <a:avLst>
                <a:gd name="adj" fmla="val 45509"/>
              </a:avLst>
            </a:prstGeom>
            <a:gradFill flip="none" rotWithShape="1">
              <a:gsLst>
                <a:gs pos="0">
                  <a:schemeClr val="accent2"/>
                </a:gs>
                <a:gs pos="48000">
                  <a:schemeClr val="accent1">
                    <a:lumMod val="60000"/>
                    <a:lumOff val="40000"/>
                  </a:schemeClr>
                </a:gs>
                <a:gs pos="100000">
                  <a:schemeClr val="accent1">
                    <a:lumMod val="20000"/>
                    <a:lumOff val="80000"/>
                  </a:schemeClr>
                </a:gs>
              </a:gsLst>
              <a:lin ang="10800000" scaled="1"/>
              <a:tileRect/>
            </a:gradFill>
            <a:effectLst/>
            <a:scene3d>
              <a:camera prst="orthographicFront"/>
              <a:lightRig rig="threePt" dir="t"/>
            </a:scene3d>
            <a:sp3d prstMaterial="plastic">
              <a:bevelT w="82550" h="57150"/>
              <a:contourClr>
                <a:schemeClr val="tx1"/>
              </a:contourClr>
            </a:sp3d>
          </p:spPr>
          <p:style>
            <a:lnRef idx="0">
              <a:schemeClr val="accent2"/>
            </a:lnRef>
            <a:fillRef idx="3">
              <a:schemeClr val="accent2"/>
            </a:fillRef>
            <a:effectRef idx="3">
              <a:schemeClr val="accent2"/>
            </a:effectRef>
            <a:fontRef idx="minor">
              <a:schemeClr val="lt1"/>
            </a:fontRef>
          </p:style>
          <p:txBody>
            <a:bodyPr lIns="0" rIns="0" rtlCol="0" anchor="ctr"/>
            <a:lstStyle/>
            <a:p>
              <a:r>
                <a:rPr lang="en-US" sz="1500" smtClean="0">
                  <a:solidFill>
                    <a:srgbClr val="000000"/>
                  </a:solidFill>
                  <a:effectLst>
                    <a:glow rad="101600">
                      <a:srgbClr val="FFFFFF">
                        <a:alpha val="60000"/>
                      </a:srgbClr>
                    </a:glow>
                  </a:effectLst>
                  <a:cs typeface="Arial" pitchFamily="34" charset="0"/>
                </a:rPr>
                <a:t>Thêm nội dung bằng văn bản của bạn tại đây.</a:t>
              </a:r>
              <a:endParaRPr lang="en-US" sz="1500" dirty="0" smtClean="0">
                <a:solidFill>
                  <a:srgbClr val="000000"/>
                </a:solidFill>
                <a:effectLst>
                  <a:glow rad="101600">
                    <a:srgbClr val="FFFFFF">
                      <a:alpha val="60000"/>
                    </a:srgbClr>
                  </a:glow>
                </a:effectLst>
                <a:cs typeface="Arial" pitchFamily="34" charset="0"/>
              </a:endParaRPr>
            </a:p>
          </p:txBody>
        </p:sp>
      </p:grpSp>
      <p:sp>
        <p:nvSpPr>
          <p:cNvPr id="33" name="Rectangle 32"/>
          <p:cNvSpPr/>
          <p:nvPr/>
        </p:nvSpPr>
        <p:spPr>
          <a:xfrm>
            <a:off x="1046532" y="1846963"/>
            <a:ext cx="6477000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000" b="1" smtClean="0">
                <a:latin typeface="+mn-lt"/>
                <a:cs typeface="Arial" pitchFamily="34" charset="0"/>
              </a:rPr>
              <a:t>Thêm nội dung bằng văn bản của bạn tại đây.</a:t>
            </a:r>
            <a:endParaRPr lang="en-US" sz="2000" b="1" dirty="0" smtClean="0">
              <a:latin typeface="+mn-lt"/>
              <a:cs typeface="Arial" pitchFamily="34" charset="0"/>
            </a:endParaRPr>
          </a:p>
        </p:txBody>
      </p:sp>
      <p:sp>
        <p:nvSpPr>
          <p:cNvPr id="34" name="Flowchart: Extract 33"/>
          <p:cNvSpPr/>
          <p:nvPr/>
        </p:nvSpPr>
        <p:spPr bwMode="gray">
          <a:xfrm rot="5400000">
            <a:off x="922020" y="1958808"/>
            <a:ext cx="182880" cy="182880"/>
          </a:xfrm>
          <a:prstGeom prst="flowChartExtract">
            <a:avLst/>
          </a:prstGeom>
          <a:ln>
            <a:headEnd/>
            <a:tailEnd/>
          </a:ln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vi-VN"/>
          </a:p>
        </p:txBody>
      </p:sp>
      <p:sp>
        <p:nvSpPr>
          <p:cNvPr id="35" name="Pentagon 34"/>
          <p:cNvSpPr/>
          <p:nvPr/>
        </p:nvSpPr>
        <p:spPr bwMode="gray">
          <a:xfrm>
            <a:off x="864725" y="2462008"/>
            <a:ext cx="2769725" cy="3017520"/>
          </a:xfrm>
          <a:prstGeom prst="homePlate">
            <a:avLst>
              <a:gd name="adj" fmla="val 23933"/>
            </a:avLst>
          </a:prstGeom>
          <a:gradFill>
            <a:gsLst>
              <a:gs pos="5000">
                <a:schemeClr val="accent1">
                  <a:lumMod val="20000"/>
                  <a:lumOff val="80000"/>
                </a:schemeClr>
              </a:gs>
              <a:gs pos="15000">
                <a:schemeClr val="accent1">
                  <a:lumMod val="40000"/>
                  <a:lumOff val="60000"/>
                </a:schemeClr>
              </a:gs>
              <a:gs pos="50000">
                <a:schemeClr val="accent1"/>
              </a:gs>
              <a:gs pos="85000">
                <a:schemeClr val="accent1">
                  <a:lumMod val="60000"/>
                  <a:lumOff val="40000"/>
                </a:schemeClr>
              </a:gs>
              <a:gs pos="95000">
                <a:schemeClr val="accent1">
                  <a:lumMod val="20000"/>
                  <a:lumOff val="80000"/>
                </a:schemeClr>
              </a:gs>
            </a:gsLst>
            <a:lin ang="5400000" scaled="0"/>
          </a:gradFill>
          <a:effectLst>
            <a:reflection blurRad="6350" stA="50000" endA="300" endPos="38500" dist="50800" dir="5400000" sy="-100000" algn="bl" rotWithShape="0"/>
          </a:effectLst>
          <a:scene3d>
            <a:camera prst="orthographicFront">
              <a:rot lat="0" lon="0" rev="0"/>
            </a:camera>
            <a:lightRig rig="brightRoom" dir="t"/>
          </a:scene3d>
          <a:sp3d contourW="19050" prstMaterial="softEdge">
            <a:bevelT w="101600"/>
            <a:contourClr>
              <a:schemeClr val="accent1"/>
            </a:contourClr>
          </a:sp3d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en-US" sz="2400" b="1" smtClean="0">
                <a:ln w="19050" cmpd="sng">
                  <a:noFill/>
                  <a:prstDash val="solid"/>
                </a:ln>
                <a:solidFill>
                  <a:srgbClr val="FFFFFF"/>
                </a:solidFill>
                <a:effectLst>
                  <a:glow rad="101600">
                    <a:schemeClr val="accent1">
                      <a:lumMod val="50000"/>
                      <a:alpha val="60000"/>
                    </a:schemeClr>
                  </a:glow>
                </a:effectLst>
                <a:cs typeface="Arial" pitchFamily="34" charset="0"/>
              </a:rPr>
              <a:t>Thêm nội dung bằng văn bản của bạn tại đây.</a:t>
            </a:r>
            <a:endParaRPr lang="en-US" altLang="en-US" sz="2400" b="1" dirty="0" smtClean="0">
              <a:ln w="19050" cmpd="sng">
                <a:noFill/>
                <a:prstDash val="solid"/>
              </a:ln>
              <a:solidFill>
                <a:srgbClr val="FFFFFF"/>
              </a:solidFill>
              <a:effectLst>
                <a:glow rad="101600">
                  <a:schemeClr val="accent1">
                    <a:lumMod val="50000"/>
                    <a:alpha val="60000"/>
                  </a:schemeClr>
                </a:glow>
              </a:effectLst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TG_TextBox 26" hidden="1"/>
          <p:cNvSpPr txBox="1"/>
          <p:nvPr/>
        </p:nvSpPr>
        <p:spPr>
          <a:xfrm>
            <a:off x="6908832" y="6581001"/>
            <a:ext cx="2235168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1200" smtClean="0">
                <a:solidFill>
                  <a:schemeClr val="bg2"/>
                </a:solidFill>
              </a:rPr>
              <a:t>Thêm tiêu đề</a:t>
            </a:r>
            <a:endParaRPr lang="en-US" sz="1200" dirty="0">
              <a:solidFill>
                <a:schemeClr val="bg2"/>
              </a:solidFill>
            </a:endParaRPr>
          </a:p>
        </p:txBody>
      </p:sp>
      <p:sp>
        <p:nvSpPr>
          <p:cNvPr id="53" name="Rounded Rectangle 52"/>
          <p:cNvSpPr/>
          <p:nvPr/>
        </p:nvSpPr>
        <p:spPr bwMode="gray">
          <a:xfrm>
            <a:off x="711066" y="2902495"/>
            <a:ext cx="1869030" cy="3041105"/>
          </a:xfrm>
          <a:prstGeom prst="roundRect">
            <a:avLst>
              <a:gd name="adj" fmla="val 5000"/>
            </a:avLst>
          </a:prstGeom>
          <a:gradFill flip="none" rotWithShape="1">
            <a:gsLst>
              <a:gs pos="12000">
                <a:schemeClr val="accent2">
                  <a:lumMod val="50000"/>
                </a:schemeClr>
              </a:gs>
              <a:gs pos="50000">
                <a:schemeClr val="accent2">
                  <a:lumMod val="75000"/>
                </a:schemeClr>
              </a:gs>
              <a:gs pos="77000">
                <a:schemeClr val="accent2">
                  <a:lumMod val="20000"/>
                  <a:lumOff val="80000"/>
                </a:schemeClr>
              </a:gs>
              <a:gs pos="100000">
                <a:schemeClr val="accent3"/>
              </a:gs>
            </a:gsLst>
            <a:path path="circle">
              <a:fillToRect r="100000" b="100000"/>
            </a:path>
            <a:tileRect l="-100000" t="-100000"/>
          </a:gradFill>
          <a:effectLst>
            <a:outerShdw blurRad="254000" dist="381000" dir="2700000" algn="tl" rotWithShape="0">
              <a:prstClr val="black">
                <a:alpha val="30000"/>
              </a:prstClr>
            </a:outerShdw>
          </a:effectLst>
          <a:scene3d>
            <a:camera prst="orthographicFront">
              <a:rot lat="0" lon="0" rev="0"/>
            </a:camera>
            <a:lightRig rig="glow" dir="l">
              <a:rot lat="0" lon="0" rev="14400000"/>
            </a:lightRig>
          </a:scene3d>
          <a:sp3d>
            <a:bevelT w="317500" h="190500"/>
            <a:contourClr>
              <a:schemeClr val="tx1"/>
            </a:contourClr>
          </a:sp3d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/>
          <a:lstStyle/>
          <a:p>
            <a:endParaRPr lang="vi-VN"/>
          </a:p>
        </p:txBody>
      </p:sp>
      <p:sp>
        <p:nvSpPr>
          <p:cNvPr id="54" name="Rounded Rectangle 4"/>
          <p:cNvSpPr/>
          <p:nvPr/>
        </p:nvSpPr>
        <p:spPr bwMode="gray">
          <a:xfrm>
            <a:off x="1068228" y="5397093"/>
            <a:ext cx="1470171" cy="350760"/>
          </a:xfrm>
          <a:prstGeom prst="rect">
            <a:avLst/>
          </a:prstGeom>
          <a:scene3d>
            <a:camera prst="orthographicFront"/>
            <a:lightRig rig="threePt" dir="t"/>
          </a:scene3d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spcFirstLastPara="0" vert="horz" wrap="square" lIns="0" tIns="61722" rIns="80010" bIns="0" numCol="1" spcCol="1270" anchor="ctr" anchorCtr="0">
            <a:noAutofit/>
          </a:bodyPr>
          <a:lstStyle/>
          <a:p>
            <a:pPr lvl="0" algn="l" defTabSz="8001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n-US" sz="1800" b="1" kern="1200" smtClean="0">
                <a:solidFill>
                  <a:srgbClr val="000000"/>
                </a:solidFill>
              </a:rPr>
              <a:t>Thêm tiêu đề</a:t>
            </a:r>
            <a:endParaRPr lang="en-US" sz="1800" b="1" kern="1200" dirty="0">
              <a:solidFill>
                <a:srgbClr val="000000"/>
              </a:solidFill>
            </a:endParaRPr>
          </a:p>
        </p:txBody>
      </p:sp>
      <p:sp>
        <p:nvSpPr>
          <p:cNvPr id="55" name="Rounded Rectangle 54"/>
          <p:cNvSpPr/>
          <p:nvPr/>
        </p:nvSpPr>
        <p:spPr bwMode="gray">
          <a:xfrm>
            <a:off x="2667687" y="2902495"/>
            <a:ext cx="1869030" cy="3041105"/>
          </a:xfrm>
          <a:prstGeom prst="roundRect">
            <a:avLst>
              <a:gd name="adj" fmla="val 5000"/>
            </a:avLst>
          </a:prstGeom>
          <a:gradFill flip="none" rotWithShape="1">
            <a:gsLst>
              <a:gs pos="12000">
                <a:schemeClr val="accent3">
                  <a:lumMod val="50000"/>
                </a:schemeClr>
              </a:gs>
              <a:gs pos="50000">
                <a:schemeClr val="accent3">
                  <a:lumMod val="75000"/>
                </a:schemeClr>
              </a:gs>
              <a:gs pos="77000">
                <a:schemeClr val="accent3">
                  <a:lumMod val="20000"/>
                  <a:lumOff val="80000"/>
                </a:schemeClr>
              </a:gs>
              <a:gs pos="100000">
                <a:schemeClr val="accent4"/>
              </a:gs>
            </a:gsLst>
            <a:path path="circle">
              <a:fillToRect r="100000" b="100000"/>
            </a:path>
            <a:tileRect l="-100000" t="-100000"/>
          </a:gradFill>
          <a:effectLst>
            <a:outerShdw blurRad="254000" dist="381000" dir="2700000" algn="tl" rotWithShape="0">
              <a:prstClr val="black">
                <a:alpha val="30000"/>
              </a:prstClr>
            </a:outerShdw>
          </a:effectLst>
          <a:scene3d>
            <a:camera prst="orthographicFront">
              <a:rot lat="0" lon="0" rev="0"/>
            </a:camera>
            <a:lightRig rig="glow" dir="l">
              <a:rot lat="0" lon="0" rev="14400000"/>
            </a:lightRig>
          </a:scene3d>
          <a:sp3d>
            <a:bevelT w="317500" h="190500"/>
            <a:contourClr>
              <a:schemeClr val="tx1"/>
            </a:contourClr>
          </a:sp3d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/>
          <a:lstStyle/>
          <a:p>
            <a:endParaRPr lang="vi-VN"/>
          </a:p>
        </p:txBody>
      </p:sp>
      <p:sp>
        <p:nvSpPr>
          <p:cNvPr id="56" name="Rounded Rectangle 6"/>
          <p:cNvSpPr/>
          <p:nvPr/>
        </p:nvSpPr>
        <p:spPr bwMode="gray">
          <a:xfrm>
            <a:off x="2992934" y="5397093"/>
            <a:ext cx="1470171" cy="350760"/>
          </a:xfrm>
          <a:prstGeom prst="rect">
            <a:avLst/>
          </a:prstGeom>
          <a:scene3d>
            <a:camera prst="orthographicFront"/>
            <a:lightRig rig="threePt" dir="t"/>
          </a:scene3d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spcFirstLastPara="0" vert="horz" wrap="square" lIns="0" tIns="61722" rIns="80010" bIns="0" numCol="1" spcCol="1270" anchor="ctr" anchorCtr="0">
            <a:noAutofit/>
          </a:bodyPr>
          <a:lstStyle/>
          <a:p>
            <a:pPr lvl="0" algn="l" defTabSz="8001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n-US" sz="1800" b="1" kern="1200" smtClean="0">
                <a:solidFill>
                  <a:srgbClr val="000000"/>
                </a:solidFill>
              </a:rPr>
              <a:t>Thêm tiêu đề</a:t>
            </a:r>
            <a:endParaRPr lang="en-US" sz="1800" b="1" kern="1200" dirty="0">
              <a:solidFill>
                <a:srgbClr val="000000"/>
              </a:solidFill>
            </a:endParaRPr>
          </a:p>
        </p:txBody>
      </p:sp>
      <p:sp>
        <p:nvSpPr>
          <p:cNvPr id="57" name="Flowchart: Extract 56"/>
          <p:cNvSpPr/>
          <p:nvPr/>
        </p:nvSpPr>
        <p:spPr bwMode="gray">
          <a:xfrm rot="5400000">
            <a:off x="2639156" y="5432866"/>
            <a:ext cx="316181" cy="280355"/>
          </a:xfrm>
          <a:prstGeom prst="flowChartExtract">
            <a:avLst/>
          </a:prstGeom>
          <a:ln>
            <a:headEnd/>
            <a:tailEnd/>
          </a:ln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/>
          <a:lstStyle/>
          <a:p>
            <a:endParaRPr lang="vi-VN"/>
          </a:p>
        </p:txBody>
      </p:sp>
      <p:sp>
        <p:nvSpPr>
          <p:cNvPr id="58" name="Rounded Rectangle 57"/>
          <p:cNvSpPr/>
          <p:nvPr/>
        </p:nvSpPr>
        <p:spPr bwMode="gray">
          <a:xfrm>
            <a:off x="4627318" y="2895696"/>
            <a:ext cx="1869030" cy="3041105"/>
          </a:xfrm>
          <a:prstGeom prst="roundRect">
            <a:avLst>
              <a:gd name="adj" fmla="val 5000"/>
            </a:avLst>
          </a:prstGeom>
          <a:gradFill flip="none" rotWithShape="1">
            <a:gsLst>
              <a:gs pos="12000">
                <a:schemeClr val="accent4">
                  <a:lumMod val="50000"/>
                </a:schemeClr>
              </a:gs>
              <a:gs pos="50000">
                <a:schemeClr val="accent4">
                  <a:lumMod val="75000"/>
                </a:schemeClr>
              </a:gs>
              <a:gs pos="77000">
                <a:schemeClr val="accent4">
                  <a:lumMod val="20000"/>
                  <a:lumOff val="80000"/>
                </a:schemeClr>
              </a:gs>
              <a:gs pos="99000">
                <a:schemeClr val="accent1"/>
              </a:gs>
            </a:gsLst>
            <a:path path="circle">
              <a:fillToRect r="100000" b="100000"/>
            </a:path>
            <a:tileRect l="-100000" t="-100000"/>
          </a:gradFill>
          <a:effectLst>
            <a:outerShdw blurRad="254000" dist="381000" dir="2700000" algn="tl" rotWithShape="0">
              <a:prstClr val="black">
                <a:alpha val="30000"/>
              </a:prstClr>
            </a:outerShdw>
          </a:effectLst>
          <a:scene3d>
            <a:camera prst="orthographicFront">
              <a:rot lat="0" lon="0" rev="0"/>
            </a:camera>
            <a:lightRig rig="glow" dir="l">
              <a:rot lat="0" lon="0" rev="14400000"/>
            </a:lightRig>
          </a:scene3d>
          <a:sp3d>
            <a:bevelT w="317500" h="190500"/>
            <a:contourClr>
              <a:schemeClr val="tx1"/>
            </a:contourClr>
          </a:sp3d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/>
          <a:lstStyle/>
          <a:p>
            <a:endParaRPr lang="vi-VN"/>
          </a:p>
        </p:txBody>
      </p:sp>
      <p:sp>
        <p:nvSpPr>
          <p:cNvPr id="59" name="Flowchart: Extract 58"/>
          <p:cNvSpPr/>
          <p:nvPr/>
        </p:nvSpPr>
        <p:spPr bwMode="gray">
          <a:xfrm rot="5400000">
            <a:off x="4605479" y="5470096"/>
            <a:ext cx="316181" cy="280355"/>
          </a:xfrm>
          <a:prstGeom prst="flowChartExtract">
            <a:avLst/>
          </a:prstGeom>
          <a:ln>
            <a:headEnd/>
            <a:tailEnd/>
          </a:ln>
        </p:spPr>
        <p:style>
          <a:lnRef idx="1">
            <a:schemeClr val="accent4"/>
          </a:lnRef>
          <a:fillRef idx="3">
            <a:schemeClr val="accent4"/>
          </a:fillRef>
          <a:effectRef idx="2">
            <a:schemeClr val="accent4"/>
          </a:effectRef>
          <a:fontRef idx="minor">
            <a:schemeClr val="lt1"/>
          </a:fontRef>
        </p:style>
        <p:txBody>
          <a:bodyPr/>
          <a:lstStyle/>
          <a:p>
            <a:endParaRPr lang="vi-VN"/>
          </a:p>
        </p:txBody>
      </p:sp>
      <p:sp>
        <p:nvSpPr>
          <p:cNvPr id="60" name="Rounded Rectangle 59"/>
          <p:cNvSpPr/>
          <p:nvPr/>
        </p:nvSpPr>
        <p:spPr bwMode="gray">
          <a:xfrm>
            <a:off x="6589170" y="2902495"/>
            <a:ext cx="1869030" cy="3041105"/>
          </a:xfrm>
          <a:prstGeom prst="roundRect">
            <a:avLst>
              <a:gd name="adj" fmla="val 5000"/>
            </a:avLst>
          </a:prstGeom>
          <a:gradFill flip="none" rotWithShape="1">
            <a:gsLst>
              <a:gs pos="12000">
                <a:schemeClr val="accent1">
                  <a:lumMod val="50000"/>
                </a:schemeClr>
              </a:gs>
              <a:gs pos="50000">
                <a:schemeClr val="accent1">
                  <a:lumMod val="75000"/>
                </a:schemeClr>
              </a:gs>
              <a:gs pos="77000">
                <a:schemeClr val="accent1">
                  <a:lumMod val="20000"/>
                  <a:lumOff val="80000"/>
                </a:schemeClr>
              </a:gs>
              <a:gs pos="100000">
                <a:schemeClr val="accent2"/>
              </a:gs>
            </a:gsLst>
            <a:path path="circle">
              <a:fillToRect r="100000" b="100000"/>
            </a:path>
            <a:tileRect l="-100000" t="-100000"/>
          </a:gradFill>
          <a:effectLst>
            <a:outerShdw blurRad="254000" dist="381000" dir="2700000" algn="tl" rotWithShape="0">
              <a:prstClr val="black">
                <a:alpha val="30000"/>
              </a:prstClr>
            </a:outerShdw>
          </a:effectLst>
          <a:scene3d>
            <a:camera prst="orthographicFront">
              <a:rot lat="0" lon="0" rev="0"/>
            </a:camera>
            <a:lightRig rig="glow" dir="l">
              <a:rot lat="0" lon="0" rev="14400000"/>
            </a:lightRig>
          </a:scene3d>
          <a:sp3d>
            <a:bevelT w="317500" h="190500"/>
            <a:contourClr>
              <a:schemeClr val="tx1"/>
            </a:contourClr>
          </a:sp3d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/>
          <a:lstStyle/>
          <a:p>
            <a:endParaRPr lang="vi-VN"/>
          </a:p>
        </p:txBody>
      </p:sp>
      <p:sp>
        <p:nvSpPr>
          <p:cNvPr id="61" name="Rounded Rectangle 12"/>
          <p:cNvSpPr/>
          <p:nvPr/>
        </p:nvSpPr>
        <p:spPr bwMode="gray">
          <a:xfrm>
            <a:off x="6946332" y="5409262"/>
            <a:ext cx="1470171" cy="350760"/>
          </a:xfrm>
          <a:prstGeom prst="rect">
            <a:avLst/>
          </a:prstGeom>
          <a:scene3d>
            <a:camera prst="orthographicFront"/>
            <a:lightRig rig="threePt" dir="t"/>
          </a:scene3d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spcFirstLastPara="0" vert="horz" wrap="square" lIns="0" tIns="61722" rIns="80010" bIns="0" numCol="1" spcCol="1270" anchor="ctr" anchorCtr="0">
            <a:noAutofit/>
          </a:bodyPr>
          <a:lstStyle/>
          <a:p>
            <a:pPr lvl="0" algn="l" defTabSz="8001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n-US" sz="1800" b="1" kern="1200" smtClean="0">
                <a:solidFill>
                  <a:srgbClr val="000000"/>
                </a:solidFill>
              </a:rPr>
              <a:t>Thêm tiêu đề</a:t>
            </a:r>
            <a:endParaRPr lang="en-US" sz="1800" b="1" kern="1200" dirty="0">
              <a:solidFill>
                <a:srgbClr val="000000"/>
              </a:solidFill>
            </a:endParaRPr>
          </a:p>
        </p:txBody>
      </p:sp>
      <p:sp>
        <p:nvSpPr>
          <p:cNvPr id="62" name="Flowchart: Extract 61"/>
          <p:cNvSpPr/>
          <p:nvPr/>
        </p:nvSpPr>
        <p:spPr bwMode="gray">
          <a:xfrm rot="5400000">
            <a:off x="6563920" y="5446841"/>
            <a:ext cx="316181" cy="280355"/>
          </a:xfrm>
          <a:prstGeom prst="flowChartExtract">
            <a:avLst/>
          </a:prstGeom>
          <a:ln>
            <a:headEnd/>
            <a:tailEnd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vi-VN"/>
          </a:p>
        </p:txBody>
      </p:sp>
      <p:sp>
        <p:nvSpPr>
          <p:cNvPr id="63" name="Rectangle 62"/>
          <p:cNvSpPr/>
          <p:nvPr/>
        </p:nvSpPr>
        <p:spPr bwMode="gray">
          <a:xfrm>
            <a:off x="685800" y="3062834"/>
            <a:ext cx="1901285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1600" smtClean="0">
                <a:solidFill>
                  <a:srgbClr val="FFFFFF"/>
                </a:solidFill>
                <a:latin typeface="+mn-lt"/>
                <a:cs typeface="Arial" pitchFamily="34" charset="0"/>
              </a:rPr>
              <a:t>Thêm nội dung bằng văn bản của bạn tại đây.</a:t>
            </a:r>
            <a:endParaRPr lang="en-US" sz="1600" dirty="0">
              <a:solidFill>
                <a:srgbClr val="FFFFFF"/>
              </a:solidFill>
              <a:latin typeface="+mn-lt"/>
            </a:endParaRPr>
          </a:p>
        </p:txBody>
      </p:sp>
      <p:sp>
        <p:nvSpPr>
          <p:cNvPr id="64" name="Rectangle 63"/>
          <p:cNvSpPr/>
          <p:nvPr/>
        </p:nvSpPr>
        <p:spPr bwMode="gray">
          <a:xfrm>
            <a:off x="2644939" y="3062834"/>
            <a:ext cx="1901285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1600" smtClean="0">
                <a:solidFill>
                  <a:srgbClr val="FFFFFF"/>
                </a:solidFill>
                <a:latin typeface="+mn-lt"/>
                <a:cs typeface="Arial" pitchFamily="34" charset="0"/>
              </a:rPr>
              <a:t>Thêm nội dung bằng văn bản của bạn tại đây.</a:t>
            </a:r>
            <a:endParaRPr lang="en-US" sz="1600" dirty="0">
              <a:solidFill>
                <a:srgbClr val="FFFFFF"/>
              </a:solidFill>
              <a:latin typeface="+mn-lt"/>
            </a:endParaRPr>
          </a:p>
        </p:txBody>
      </p:sp>
      <p:sp>
        <p:nvSpPr>
          <p:cNvPr id="65" name="Rectangle 64"/>
          <p:cNvSpPr/>
          <p:nvPr/>
        </p:nvSpPr>
        <p:spPr bwMode="gray">
          <a:xfrm>
            <a:off x="4601514" y="3062834"/>
            <a:ext cx="1901285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1600" smtClean="0">
                <a:solidFill>
                  <a:srgbClr val="FFFFFF"/>
                </a:solidFill>
                <a:latin typeface="+mn-lt"/>
                <a:cs typeface="Arial" pitchFamily="34" charset="0"/>
              </a:rPr>
              <a:t>Thêm nội dung bằng văn bản của bạn tại đây.</a:t>
            </a:r>
            <a:endParaRPr lang="en-US" sz="1600" dirty="0">
              <a:solidFill>
                <a:srgbClr val="FFFFFF"/>
              </a:solidFill>
              <a:latin typeface="+mn-lt"/>
            </a:endParaRPr>
          </a:p>
        </p:txBody>
      </p:sp>
      <p:sp>
        <p:nvSpPr>
          <p:cNvPr id="66" name="Rectangle 65"/>
          <p:cNvSpPr/>
          <p:nvPr/>
        </p:nvSpPr>
        <p:spPr bwMode="gray">
          <a:xfrm>
            <a:off x="6556915" y="3062834"/>
            <a:ext cx="1901285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1600" smtClean="0">
                <a:solidFill>
                  <a:srgbClr val="FFFFFF"/>
                </a:solidFill>
                <a:latin typeface="+mn-lt"/>
                <a:cs typeface="Arial" pitchFamily="34" charset="0"/>
              </a:rPr>
              <a:t>Thêm nội dung bằng văn bản của bạn tại đây.</a:t>
            </a:r>
            <a:endParaRPr lang="en-US" sz="1600" dirty="0">
              <a:solidFill>
                <a:srgbClr val="FFFFFF"/>
              </a:solidFill>
              <a:latin typeface="+mn-lt"/>
            </a:endParaRPr>
          </a:p>
        </p:txBody>
      </p:sp>
      <p:sp>
        <p:nvSpPr>
          <p:cNvPr id="67" name="Flowchart: Extract 66"/>
          <p:cNvSpPr/>
          <p:nvPr/>
        </p:nvSpPr>
        <p:spPr bwMode="gray">
          <a:xfrm rot="5400000">
            <a:off x="686938" y="5432866"/>
            <a:ext cx="316181" cy="280355"/>
          </a:xfrm>
          <a:prstGeom prst="flowChartExtract">
            <a:avLst/>
          </a:prstGeom>
          <a:ln>
            <a:headEnd/>
            <a:tailEnd/>
          </a:ln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/>
          <a:lstStyle/>
          <a:p>
            <a:endParaRPr lang="vi-VN"/>
          </a:p>
        </p:txBody>
      </p:sp>
      <p:sp>
        <p:nvSpPr>
          <p:cNvPr id="68" name="Rounded Rectangle 12"/>
          <p:cNvSpPr/>
          <p:nvPr/>
        </p:nvSpPr>
        <p:spPr bwMode="gray">
          <a:xfrm>
            <a:off x="4971753" y="5430882"/>
            <a:ext cx="1470171" cy="350760"/>
          </a:xfrm>
          <a:prstGeom prst="rect">
            <a:avLst/>
          </a:prstGeom>
          <a:scene3d>
            <a:camera prst="orthographicFront"/>
            <a:lightRig rig="threePt" dir="t"/>
          </a:scene3d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spcFirstLastPara="0" vert="horz" wrap="square" lIns="0" tIns="61722" rIns="80010" bIns="0" numCol="1" spcCol="1270" anchor="ctr" anchorCtr="0">
            <a:noAutofit/>
          </a:bodyPr>
          <a:lstStyle/>
          <a:p>
            <a:pPr lvl="0" algn="l" defTabSz="8001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n-US" sz="1800" b="1" kern="1200" smtClean="0">
                <a:solidFill>
                  <a:srgbClr val="000000"/>
                </a:solidFill>
              </a:rPr>
              <a:t>Thêm tiêu đề</a:t>
            </a:r>
            <a:endParaRPr lang="en-US" sz="1800" b="1" kern="1200" dirty="0">
              <a:solidFill>
                <a:srgbClr val="000000"/>
              </a:solidFill>
            </a:endParaRPr>
          </a:p>
        </p:txBody>
      </p:sp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Thêm văn bản </a:t>
            </a:r>
            <a:endParaRPr lang="en-US" dirty="0"/>
          </a:p>
        </p:txBody>
      </p:sp>
      <p:sp>
        <p:nvSpPr>
          <p:cNvPr id="22" name="Rectangle 21"/>
          <p:cNvSpPr/>
          <p:nvPr/>
        </p:nvSpPr>
        <p:spPr>
          <a:xfrm>
            <a:off x="914400" y="1676400"/>
            <a:ext cx="4191000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400" b="1" kern="10" dirty="0" smtClean="0">
                <a:latin typeface="+mn-lt"/>
              </a:rPr>
              <a:t>  A  title about content</a:t>
            </a:r>
            <a:endParaRPr lang="en-US" sz="2400" b="1" kern="10" dirty="0">
              <a:latin typeface="+mn-lt"/>
            </a:endParaRPr>
          </a:p>
        </p:txBody>
      </p:sp>
      <p:sp>
        <p:nvSpPr>
          <p:cNvPr id="23" name="Flowchart: Extract 22"/>
          <p:cNvSpPr/>
          <p:nvPr/>
        </p:nvSpPr>
        <p:spPr bwMode="gray">
          <a:xfrm rot="5400000">
            <a:off x="838087" y="1819072"/>
            <a:ext cx="182880" cy="182880"/>
          </a:xfrm>
          <a:prstGeom prst="flowChartExtract">
            <a:avLst/>
          </a:prstGeom>
          <a:ln>
            <a:headEnd/>
            <a:tailEnd/>
          </a:ln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/>
          <a:lstStyle/>
          <a:p>
            <a:endParaRPr lang="vi-VN"/>
          </a:p>
        </p:txBody>
      </p:sp>
      <p:sp>
        <p:nvSpPr>
          <p:cNvPr id="24" name="Text Box 9"/>
          <p:cNvSpPr txBox="1">
            <a:spLocks noChangeArrowheads="1"/>
          </p:cNvSpPr>
          <p:nvPr/>
        </p:nvSpPr>
        <p:spPr bwMode="auto">
          <a:xfrm>
            <a:off x="1295400" y="2139950"/>
            <a:ext cx="6324600" cy="369332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0" hangingPunct="0"/>
            <a:r>
              <a:rPr lang="en-US" smtClean="0">
                <a:latin typeface="+mn-lt"/>
                <a:cs typeface="Arial" charset="0"/>
              </a:rPr>
              <a:t>Thêm nội dung bằng văn bản của bạn tại đây.</a:t>
            </a:r>
            <a:endParaRPr lang="en-US" dirty="0">
              <a:latin typeface="+mn-lt"/>
              <a:cs typeface="Arial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6" name="Rounded Rectangle 115"/>
          <p:cNvSpPr/>
          <p:nvPr/>
        </p:nvSpPr>
        <p:spPr bwMode="invGray">
          <a:xfrm>
            <a:off x="2771774" y="1438274"/>
            <a:ext cx="3505200" cy="409575"/>
          </a:xfrm>
          <a:prstGeom prst="roundRect">
            <a:avLst>
              <a:gd name="adj" fmla="val 50000"/>
            </a:avLst>
          </a:prstGeom>
          <a:noFill/>
          <a:ln w="19050"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2" name="Group 30"/>
          <p:cNvGrpSpPr/>
          <p:nvPr/>
        </p:nvGrpSpPr>
        <p:grpSpPr>
          <a:xfrm>
            <a:off x="944564" y="2924172"/>
            <a:ext cx="2048542" cy="2110964"/>
            <a:chOff x="3586148" y="2735253"/>
            <a:chExt cx="1935189" cy="1994157"/>
          </a:xfrm>
        </p:grpSpPr>
        <p:sp>
          <p:nvSpPr>
            <p:cNvPr id="82" name="Oval 81"/>
            <p:cNvSpPr/>
            <p:nvPr/>
          </p:nvSpPr>
          <p:spPr>
            <a:xfrm>
              <a:off x="3586148" y="2735253"/>
              <a:ext cx="1935189" cy="1994157"/>
            </a:xfrm>
            <a:prstGeom prst="ellipse">
              <a:avLst/>
            </a:prstGeom>
            <a:gradFill flip="none" rotWithShape="1">
              <a:gsLst>
                <a:gs pos="0">
                  <a:srgbClr val="A4B1B8"/>
                </a:gs>
                <a:gs pos="32000">
                  <a:srgbClr val="A4ADB2"/>
                </a:gs>
                <a:gs pos="95000">
                  <a:srgbClr val="E7E8E9"/>
                </a:gs>
              </a:gsLst>
              <a:lin ang="18900000" scaled="1"/>
              <a:tileRect/>
            </a:gradFill>
            <a:ln w="34925">
              <a:noFill/>
            </a:ln>
            <a:effectLst>
              <a:outerShdw blurRad="139700" dist="63500" dir="5400000" algn="t" rotWithShape="0">
                <a:prstClr val="black">
                  <a:alpha val="40000"/>
                </a:prstClr>
              </a:outerShdw>
            </a:effectLst>
            <a:scene3d>
              <a:camera prst="perspectiveFront" fov="0">
                <a:rot lat="18492377" lon="18610615" rev="3416884"/>
              </a:camera>
              <a:lightRig rig="threePt" dir="t">
                <a:rot lat="0" lon="0" rev="1800000"/>
              </a:lightRig>
            </a:scene3d>
            <a:sp3d extrusionH="63500" prstMaterial="plastic">
              <a:bevelT w="63500" h="50800" prst="convex"/>
            </a:sp3d>
          </p:spPr>
          <p:style>
            <a:lnRef idx="1">
              <a:schemeClr val="accent3"/>
            </a:lnRef>
            <a:fillRef idx="2">
              <a:schemeClr val="accent3"/>
            </a:fillRef>
            <a:effectRef idx="1">
              <a:schemeClr val="accent3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83" name="Oval 82"/>
            <p:cNvSpPr/>
            <p:nvPr/>
          </p:nvSpPr>
          <p:spPr>
            <a:xfrm>
              <a:off x="3903095" y="3472618"/>
              <a:ext cx="475422" cy="475422"/>
            </a:xfrm>
            <a:prstGeom prst="ellipse">
              <a:avLst/>
            </a:prstGeom>
            <a:gradFill flip="none" rotWithShape="1">
              <a:gsLst>
                <a:gs pos="0">
                  <a:srgbClr val="A4B1B8"/>
                </a:gs>
                <a:gs pos="32000">
                  <a:srgbClr val="A4ADB2"/>
                </a:gs>
                <a:gs pos="95000">
                  <a:srgbClr val="E7E8E9"/>
                </a:gs>
              </a:gsLst>
              <a:lin ang="18900000" scaled="1"/>
              <a:tileRect/>
            </a:gradFill>
            <a:ln w="34925">
              <a:noFill/>
            </a:ln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  <a:scene3d>
              <a:camera prst="perspectiveFront" fov="0">
                <a:rot lat="18492383" lon="18610622" rev="3416882"/>
              </a:camera>
              <a:lightRig rig="balanced" dir="t">
                <a:rot lat="0" lon="0" rev="11400000"/>
              </a:lightRig>
            </a:scene3d>
            <a:sp3d extrusionH="12700" prstMaterial="metal">
              <a:bevelT w="107950" h="50800" prst="slope"/>
            </a:sp3d>
          </p:spPr>
          <p:style>
            <a:lnRef idx="1">
              <a:schemeClr val="accent3"/>
            </a:lnRef>
            <a:fillRef idx="2">
              <a:schemeClr val="accent3"/>
            </a:fillRef>
            <a:effectRef idx="1">
              <a:schemeClr val="accent3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84" name="Oval 83"/>
            <p:cNvSpPr/>
            <p:nvPr/>
          </p:nvSpPr>
          <p:spPr>
            <a:xfrm>
              <a:off x="4706381" y="3472618"/>
              <a:ext cx="475422" cy="475422"/>
            </a:xfrm>
            <a:prstGeom prst="ellipse">
              <a:avLst/>
            </a:prstGeom>
            <a:gradFill flip="none" rotWithShape="1">
              <a:gsLst>
                <a:gs pos="0">
                  <a:srgbClr val="A4B1B8"/>
                </a:gs>
                <a:gs pos="32000">
                  <a:srgbClr val="A4ADB2"/>
                </a:gs>
                <a:gs pos="95000">
                  <a:srgbClr val="E7E8E9"/>
                </a:gs>
              </a:gsLst>
              <a:lin ang="18900000" scaled="1"/>
              <a:tileRect/>
            </a:gradFill>
            <a:ln w="34925">
              <a:noFill/>
            </a:ln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  <a:scene3d>
              <a:camera prst="perspectiveFront" fov="0">
                <a:rot lat="18492383" lon="18610622" rev="3416882"/>
              </a:camera>
              <a:lightRig rig="balanced" dir="t">
                <a:rot lat="0" lon="0" rev="11400000"/>
              </a:lightRig>
            </a:scene3d>
            <a:sp3d extrusionH="12700" prstMaterial="metal">
              <a:bevelT w="107950" h="50800" prst="slope"/>
            </a:sp3d>
          </p:spPr>
          <p:style>
            <a:lnRef idx="1">
              <a:schemeClr val="accent3"/>
            </a:lnRef>
            <a:fillRef idx="2">
              <a:schemeClr val="accent3"/>
            </a:fillRef>
            <a:effectRef idx="1">
              <a:schemeClr val="accent3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grpSp>
        <p:nvGrpSpPr>
          <p:cNvPr id="3" name="Group 21"/>
          <p:cNvGrpSpPr/>
          <p:nvPr/>
        </p:nvGrpSpPr>
        <p:grpSpPr>
          <a:xfrm>
            <a:off x="3687406" y="2628789"/>
            <a:ext cx="1702829" cy="1754717"/>
            <a:chOff x="3586148" y="2735253"/>
            <a:chExt cx="1935189" cy="1994157"/>
          </a:xfrm>
        </p:grpSpPr>
        <p:sp>
          <p:nvSpPr>
            <p:cNvPr id="86" name="Oval 85"/>
            <p:cNvSpPr/>
            <p:nvPr/>
          </p:nvSpPr>
          <p:spPr>
            <a:xfrm>
              <a:off x="3586148" y="2735253"/>
              <a:ext cx="1935189" cy="1994157"/>
            </a:xfrm>
            <a:prstGeom prst="ellipse">
              <a:avLst/>
            </a:prstGeom>
            <a:gradFill flip="none" rotWithShape="1">
              <a:gsLst>
                <a:gs pos="0">
                  <a:srgbClr val="A4B1B8"/>
                </a:gs>
                <a:gs pos="32000">
                  <a:srgbClr val="A4ADB2"/>
                </a:gs>
                <a:gs pos="95000">
                  <a:srgbClr val="E7E8E9"/>
                </a:gs>
              </a:gsLst>
              <a:lin ang="18900000" scaled="1"/>
              <a:tileRect/>
            </a:gradFill>
            <a:ln w="34925">
              <a:noFill/>
            </a:ln>
            <a:effectLst>
              <a:outerShdw blurRad="139700" dist="63500" dir="5400000" algn="t" rotWithShape="0">
                <a:prstClr val="black">
                  <a:alpha val="40000"/>
                </a:prstClr>
              </a:outerShdw>
            </a:effectLst>
            <a:scene3d>
              <a:camera prst="perspectiveFront" fov="0">
                <a:rot lat="18492377" lon="18610615" rev="3416884"/>
              </a:camera>
              <a:lightRig rig="threePt" dir="t">
                <a:rot lat="0" lon="0" rev="1800000"/>
              </a:lightRig>
            </a:scene3d>
            <a:sp3d extrusionH="63500" prstMaterial="plastic">
              <a:bevelT w="63500" h="50800" prst="convex"/>
            </a:sp3d>
          </p:spPr>
          <p:style>
            <a:lnRef idx="1">
              <a:schemeClr val="accent3"/>
            </a:lnRef>
            <a:fillRef idx="2">
              <a:schemeClr val="accent3"/>
            </a:fillRef>
            <a:effectRef idx="1">
              <a:schemeClr val="accent3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87" name="Oval 86"/>
            <p:cNvSpPr/>
            <p:nvPr/>
          </p:nvSpPr>
          <p:spPr>
            <a:xfrm>
              <a:off x="3903095" y="3472618"/>
              <a:ext cx="475422" cy="475422"/>
            </a:xfrm>
            <a:prstGeom prst="ellipse">
              <a:avLst/>
            </a:prstGeom>
            <a:gradFill flip="none" rotWithShape="1">
              <a:gsLst>
                <a:gs pos="0">
                  <a:srgbClr val="A4B1B8"/>
                </a:gs>
                <a:gs pos="32000">
                  <a:srgbClr val="A4ADB2"/>
                </a:gs>
                <a:gs pos="95000">
                  <a:srgbClr val="E7E8E9"/>
                </a:gs>
              </a:gsLst>
              <a:lin ang="18900000" scaled="1"/>
              <a:tileRect/>
            </a:gradFill>
            <a:ln w="34925">
              <a:noFill/>
            </a:ln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  <a:scene3d>
              <a:camera prst="perspectiveFront" fov="0">
                <a:rot lat="18492383" lon="18610622" rev="3416882"/>
              </a:camera>
              <a:lightRig rig="balanced" dir="t">
                <a:rot lat="0" lon="0" rev="11400000"/>
              </a:lightRig>
            </a:scene3d>
            <a:sp3d extrusionH="12700" prstMaterial="metal">
              <a:bevelT w="107950" h="50800" prst="slope"/>
            </a:sp3d>
          </p:spPr>
          <p:style>
            <a:lnRef idx="1">
              <a:schemeClr val="accent3"/>
            </a:lnRef>
            <a:fillRef idx="2">
              <a:schemeClr val="accent3"/>
            </a:fillRef>
            <a:effectRef idx="1">
              <a:schemeClr val="accent3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88" name="Oval 87"/>
            <p:cNvSpPr/>
            <p:nvPr/>
          </p:nvSpPr>
          <p:spPr>
            <a:xfrm>
              <a:off x="4706381" y="3472618"/>
              <a:ext cx="475422" cy="475422"/>
            </a:xfrm>
            <a:prstGeom prst="ellipse">
              <a:avLst/>
            </a:prstGeom>
            <a:gradFill flip="none" rotWithShape="1">
              <a:gsLst>
                <a:gs pos="0">
                  <a:srgbClr val="A4B1B8"/>
                </a:gs>
                <a:gs pos="32000">
                  <a:srgbClr val="A4ADB2"/>
                </a:gs>
                <a:gs pos="95000">
                  <a:srgbClr val="E7E8E9"/>
                </a:gs>
              </a:gsLst>
              <a:lin ang="18900000" scaled="1"/>
              <a:tileRect/>
            </a:gradFill>
            <a:ln w="34925">
              <a:noFill/>
            </a:ln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  <a:scene3d>
              <a:camera prst="perspectiveFront" fov="0">
                <a:rot lat="18492383" lon="18610622" rev="3416882"/>
              </a:camera>
              <a:lightRig rig="balanced" dir="t">
                <a:rot lat="0" lon="0" rev="11400000"/>
              </a:lightRig>
            </a:scene3d>
            <a:sp3d extrusionH="12700" prstMaterial="metal">
              <a:bevelT w="107950" h="50800" prst="slope"/>
            </a:sp3d>
          </p:spPr>
          <p:style>
            <a:lnRef idx="1">
              <a:schemeClr val="accent3"/>
            </a:lnRef>
            <a:fillRef idx="2">
              <a:schemeClr val="accent3"/>
            </a:fillRef>
            <a:effectRef idx="1">
              <a:schemeClr val="accent3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89" name="Oval 88"/>
          <p:cNvSpPr/>
          <p:nvPr/>
        </p:nvSpPr>
        <p:spPr bwMode="invGray">
          <a:xfrm>
            <a:off x="4047738" y="2455942"/>
            <a:ext cx="251002" cy="251002"/>
          </a:xfrm>
          <a:prstGeom prst="ellipse">
            <a:avLst/>
          </a:prstGeom>
          <a:solidFill>
            <a:schemeClr val="accent2"/>
          </a:solidFill>
          <a:ln>
            <a:noFill/>
          </a:ln>
          <a:effectLst>
            <a:outerShdw blurRad="152400" dist="38100" dir="5400000" sx="90000" sy="-19000" rotWithShape="0">
              <a:prstClr val="black">
                <a:alpha val="15000"/>
              </a:prstClr>
            </a:outerShdw>
          </a:effectLst>
          <a:scene3d>
            <a:camera prst="perspectiveRelaxed">
              <a:rot lat="16473593" lon="0" rev="0"/>
            </a:camera>
            <a:lightRig rig="balanced" dir="t">
              <a:rot lat="0" lon="0" rev="10200000"/>
            </a:lightRig>
          </a:scene3d>
          <a:sp3d extrusionH="889000" prstMaterial="plastic">
            <a:bevelT w="127000" h="12700" prst="coolSlant"/>
            <a:bevelB h="63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0" name="Oval 89"/>
          <p:cNvSpPr/>
          <p:nvPr/>
        </p:nvSpPr>
        <p:spPr>
          <a:xfrm>
            <a:off x="4758251" y="2093897"/>
            <a:ext cx="251002" cy="251002"/>
          </a:xfrm>
          <a:prstGeom prst="ellipse">
            <a:avLst/>
          </a:prstGeom>
          <a:solidFill>
            <a:schemeClr val="accent4"/>
          </a:solidFill>
          <a:ln>
            <a:noFill/>
          </a:ln>
          <a:effectLst>
            <a:outerShdw blurRad="152400" dist="38100" dir="5400000" sx="90000" sy="-19000" rotWithShape="0">
              <a:prstClr val="black">
                <a:alpha val="15000"/>
              </a:prstClr>
            </a:outerShdw>
          </a:effectLst>
          <a:scene3d>
            <a:camera prst="perspectiveRelaxed">
              <a:rot lat="16473593" lon="0" rev="0"/>
            </a:camera>
            <a:lightRig rig="balanced" dir="t">
              <a:rot lat="0" lon="0" rev="10200000"/>
            </a:lightRig>
          </a:scene3d>
          <a:sp3d extrusionH="1270000" prstMaterial="plastic">
            <a:bevelT w="127000" h="12700" prst="coolSlant"/>
            <a:bevelB h="63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1" name="Oval 90"/>
          <p:cNvSpPr/>
          <p:nvPr/>
        </p:nvSpPr>
        <p:spPr bwMode="invGray">
          <a:xfrm>
            <a:off x="1363329" y="1891693"/>
            <a:ext cx="334670" cy="334670"/>
          </a:xfrm>
          <a:prstGeom prst="ellipse">
            <a:avLst/>
          </a:prstGeom>
          <a:solidFill>
            <a:schemeClr val="accent2"/>
          </a:solidFill>
          <a:ln>
            <a:noFill/>
          </a:ln>
          <a:effectLst>
            <a:outerShdw blurRad="152400" dist="38100" dir="5400000" sx="90000" sy="-19000" rotWithShape="0">
              <a:prstClr val="black">
                <a:alpha val="15000"/>
              </a:prstClr>
            </a:outerShdw>
          </a:effectLst>
          <a:scene3d>
            <a:camera prst="perspectiveRelaxed">
              <a:rot lat="16473593" lon="0" rev="0"/>
            </a:camera>
            <a:lightRig rig="balanced" dir="t">
              <a:rot lat="0" lon="0" rev="10200000"/>
            </a:lightRig>
          </a:scene3d>
          <a:sp3d extrusionH="1905000" prstMaterial="plastic">
            <a:bevelT w="127000" h="12700" prst="coolSlant"/>
            <a:bevelB h="63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2" name="Oval 91"/>
          <p:cNvSpPr/>
          <p:nvPr/>
        </p:nvSpPr>
        <p:spPr>
          <a:xfrm>
            <a:off x="2213078" y="3271523"/>
            <a:ext cx="334670" cy="334670"/>
          </a:xfrm>
          <a:prstGeom prst="ellipse">
            <a:avLst/>
          </a:prstGeom>
          <a:solidFill>
            <a:schemeClr val="accent4"/>
          </a:solidFill>
          <a:ln>
            <a:noFill/>
          </a:ln>
          <a:effectLst>
            <a:outerShdw blurRad="152400" dist="38100" dir="5400000" sx="90000" sy="-19000" rotWithShape="0">
              <a:prstClr val="black">
                <a:alpha val="15000"/>
              </a:prstClr>
            </a:outerShdw>
          </a:effectLst>
          <a:scene3d>
            <a:camera prst="perspectiveRelaxed">
              <a:rot lat="16473593" lon="0" rev="0"/>
            </a:camera>
            <a:lightRig rig="balanced" dir="t">
              <a:rot lat="0" lon="0" rev="10200000"/>
            </a:lightRig>
          </a:scene3d>
          <a:sp3d extrusionH="508000" prstMaterial="plastic">
            <a:bevelT w="127000" h="12700" prst="coolSlant"/>
            <a:bevelB h="63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4" name="Group 34"/>
          <p:cNvGrpSpPr/>
          <p:nvPr/>
        </p:nvGrpSpPr>
        <p:grpSpPr>
          <a:xfrm>
            <a:off x="5891376" y="2925613"/>
            <a:ext cx="2048542" cy="2110964"/>
            <a:chOff x="3586148" y="2735253"/>
            <a:chExt cx="1935189" cy="1994157"/>
          </a:xfrm>
        </p:grpSpPr>
        <p:sp>
          <p:nvSpPr>
            <p:cNvPr id="94" name="Oval 93"/>
            <p:cNvSpPr/>
            <p:nvPr/>
          </p:nvSpPr>
          <p:spPr>
            <a:xfrm>
              <a:off x="3586148" y="2735253"/>
              <a:ext cx="1935189" cy="1994157"/>
            </a:xfrm>
            <a:prstGeom prst="ellipse">
              <a:avLst/>
            </a:prstGeom>
            <a:gradFill flip="none" rotWithShape="1">
              <a:gsLst>
                <a:gs pos="0">
                  <a:srgbClr val="A4B1B8"/>
                </a:gs>
                <a:gs pos="32000">
                  <a:srgbClr val="A4ADB2"/>
                </a:gs>
                <a:gs pos="95000">
                  <a:srgbClr val="E7E8E9"/>
                </a:gs>
              </a:gsLst>
              <a:lin ang="18900000" scaled="1"/>
              <a:tileRect/>
            </a:gradFill>
            <a:ln w="34925">
              <a:noFill/>
            </a:ln>
            <a:effectLst>
              <a:outerShdw blurRad="139700" dist="63500" dir="5400000" algn="t" rotWithShape="0">
                <a:prstClr val="black">
                  <a:alpha val="40000"/>
                </a:prstClr>
              </a:outerShdw>
            </a:effectLst>
            <a:scene3d>
              <a:camera prst="perspectiveFront" fov="0">
                <a:rot lat="18492377" lon="18610615" rev="3416884"/>
              </a:camera>
              <a:lightRig rig="threePt" dir="t">
                <a:rot lat="0" lon="0" rev="1800000"/>
              </a:lightRig>
            </a:scene3d>
            <a:sp3d extrusionH="63500" prstMaterial="plastic">
              <a:bevelT w="63500" h="50800" prst="convex"/>
            </a:sp3d>
          </p:spPr>
          <p:style>
            <a:lnRef idx="1">
              <a:schemeClr val="accent3"/>
            </a:lnRef>
            <a:fillRef idx="2">
              <a:schemeClr val="accent3"/>
            </a:fillRef>
            <a:effectRef idx="1">
              <a:schemeClr val="accent3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5" name="Oval 94"/>
            <p:cNvSpPr/>
            <p:nvPr/>
          </p:nvSpPr>
          <p:spPr>
            <a:xfrm>
              <a:off x="3903095" y="3472618"/>
              <a:ext cx="475422" cy="475422"/>
            </a:xfrm>
            <a:prstGeom prst="ellipse">
              <a:avLst/>
            </a:prstGeom>
            <a:gradFill flip="none" rotWithShape="1">
              <a:gsLst>
                <a:gs pos="0">
                  <a:srgbClr val="A4B1B8"/>
                </a:gs>
                <a:gs pos="32000">
                  <a:srgbClr val="A4ADB2"/>
                </a:gs>
                <a:gs pos="95000">
                  <a:srgbClr val="E7E8E9"/>
                </a:gs>
              </a:gsLst>
              <a:lin ang="18900000" scaled="1"/>
              <a:tileRect/>
            </a:gradFill>
            <a:ln w="34925">
              <a:noFill/>
            </a:ln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  <a:scene3d>
              <a:camera prst="perspectiveFront" fov="0">
                <a:rot lat="18492383" lon="18610622" rev="3416882"/>
              </a:camera>
              <a:lightRig rig="balanced" dir="t">
                <a:rot lat="0" lon="0" rev="11400000"/>
              </a:lightRig>
            </a:scene3d>
            <a:sp3d extrusionH="12700" prstMaterial="metal">
              <a:bevelT w="107950" h="50800" prst="slope"/>
            </a:sp3d>
          </p:spPr>
          <p:style>
            <a:lnRef idx="1">
              <a:schemeClr val="accent3"/>
            </a:lnRef>
            <a:fillRef idx="2">
              <a:schemeClr val="accent3"/>
            </a:fillRef>
            <a:effectRef idx="1">
              <a:schemeClr val="accent3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6" name="Oval 95"/>
            <p:cNvSpPr/>
            <p:nvPr/>
          </p:nvSpPr>
          <p:spPr>
            <a:xfrm>
              <a:off x="4706381" y="3472618"/>
              <a:ext cx="475422" cy="475422"/>
            </a:xfrm>
            <a:prstGeom prst="ellipse">
              <a:avLst/>
            </a:prstGeom>
            <a:gradFill flip="none" rotWithShape="1">
              <a:gsLst>
                <a:gs pos="0">
                  <a:srgbClr val="A4B1B8"/>
                </a:gs>
                <a:gs pos="32000">
                  <a:srgbClr val="A4ADB2"/>
                </a:gs>
                <a:gs pos="95000">
                  <a:srgbClr val="E7E8E9"/>
                </a:gs>
              </a:gsLst>
              <a:lin ang="18900000" scaled="1"/>
              <a:tileRect/>
            </a:gradFill>
            <a:ln w="34925">
              <a:noFill/>
            </a:ln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  <a:scene3d>
              <a:camera prst="perspectiveFront" fov="0">
                <a:rot lat="18492383" lon="18610622" rev="3416882"/>
              </a:camera>
              <a:lightRig rig="balanced" dir="t">
                <a:rot lat="0" lon="0" rev="11400000"/>
              </a:lightRig>
            </a:scene3d>
            <a:sp3d extrusionH="12700" prstMaterial="metal">
              <a:bevelT w="107950" h="50800" prst="slope"/>
            </a:sp3d>
          </p:spPr>
          <p:style>
            <a:lnRef idx="1">
              <a:schemeClr val="accent3"/>
            </a:lnRef>
            <a:fillRef idx="2">
              <a:schemeClr val="accent3"/>
            </a:fillRef>
            <a:effectRef idx="1">
              <a:schemeClr val="accent3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97" name="Oval 96"/>
          <p:cNvSpPr/>
          <p:nvPr/>
        </p:nvSpPr>
        <p:spPr bwMode="invGray">
          <a:xfrm>
            <a:off x="6310140" y="2608370"/>
            <a:ext cx="334670" cy="334670"/>
          </a:xfrm>
          <a:prstGeom prst="ellipse">
            <a:avLst/>
          </a:prstGeom>
          <a:solidFill>
            <a:schemeClr val="accent2"/>
          </a:solidFill>
          <a:ln>
            <a:noFill/>
          </a:ln>
          <a:effectLst>
            <a:outerShdw blurRad="152400" dist="38100" dir="5400000" sx="90000" sy="-19000" rotWithShape="0">
              <a:prstClr val="black">
                <a:alpha val="15000"/>
              </a:prstClr>
            </a:outerShdw>
          </a:effectLst>
          <a:scene3d>
            <a:camera prst="perspectiveRelaxed">
              <a:rot lat="16473593" lon="0" rev="0"/>
            </a:camera>
            <a:lightRig rig="balanced" dir="t">
              <a:rot lat="0" lon="0" rev="10200000"/>
            </a:lightRig>
          </a:scene3d>
          <a:sp3d extrusionH="1174750" prstMaterial="plastic">
            <a:bevelT w="127000" h="12700" prst="coolSlant"/>
            <a:bevelB h="63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8" name="Oval 97"/>
          <p:cNvSpPr/>
          <p:nvPr/>
        </p:nvSpPr>
        <p:spPr>
          <a:xfrm>
            <a:off x="7159890" y="2407914"/>
            <a:ext cx="334670" cy="334670"/>
          </a:xfrm>
          <a:prstGeom prst="ellipse">
            <a:avLst/>
          </a:prstGeom>
          <a:solidFill>
            <a:schemeClr val="accent4"/>
          </a:solidFill>
          <a:ln>
            <a:noFill/>
          </a:ln>
          <a:effectLst>
            <a:outerShdw blurRad="152400" dist="38100" dir="5400000" sx="90000" sy="-19000" rotWithShape="0">
              <a:prstClr val="black">
                <a:alpha val="15000"/>
              </a:prstClr>
            </a:outerShdw>
          </a:effectLst>
          <a:scene3d>
            <a:camera prst="perspectiveRelaxed">
              <a:rot lat="16473593" lon="0" rev="0"/>
            </a:camera>
            <a:lightRig rig="balanced" dir="t">
              <a:rot lat="0" lon="0" rev="10200000"/>
            </a:lightRig>
          </a:scene3d>
          <a:sp3d extrusionH="1397000" prstMaterial="plastic">
            <a:bevelT w="127000" h="12700" prst="coolSlant"/>
            <a:bevelB h="63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9" name="Rounded Rectangle 98"/>
          <p:cNvSpPr/>
          <p:nvPr/>
        </p:nvSpPr>
        <p:spPr bwMode="invGray">
          <a:xfrm>
            <a:off x="955136" y="4618194"/>
            <a:ext cx="2071380" cy="334093"/>
          </a:xfrm>
          <a:prstGeom prst="roundRect">
            <a:avLst>
              <a:gd name="adj" fmla="val 50000"/>
            </a:avLst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smtClean="0"/>
              <a:t>Thêm tiêu đề</a:t>
            </a:r>
            <a:endParaRPr lang="en-US" b="1" dirty="0"/>
          </a:p>
        </p:txBody>
      </p:sp>
      <p:sp>
        <p:nvSpPr>
          <p:cNvPr id="100" name="Rounded Rectangle 99"/>
          <p:cNvSpPr/>
          <p:nvPr/>
        </p:nvSpPr>
        <p:spPr bwMode="invGray">
          <a:xfrm>
            <a:off x="5904384" y="4619635"/>
            <a:ext cx="2071380" cy="334093"/>
          </a:xfrm>
          <a:prstGeom prst="roundRect">
            <a:avLst>
              <a:gd name="adj" fmla="val 50000"/>
            </a:avLst>
          </a:prstGeom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smtClean="0"/>
              <a:t>Thêm tiêu đề</a:t>
            </a:r>
            <a:endParaRPr lang="en-US" b="1" dirty="0"/>
          </a:p>
        </p:txBody>
      </p:sp>
      <p:sp>
        <p:nvSpPr>
          <p:cNvPr id="101" name="Rounded Rectangle 100"/>
          <p:cNvSpPr/>
          <p:nvPr/>
        </p:nvSpPr>
        <p:spPr bwMode="invGray">
          <a:xfrm>
            <a:off x="3519312" y="4075868"/>
            <a:ext cx="2071380" cy="334093"/>
          </a:xfrm>
          <a:prstGeom prst="roundRect">
            <a:avLst>
              <a:gd name="adj" fmla="val 50000"/>
            </a:avLst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smtClean="0"/>
              <a:t>Thêm tiêu đề</a:t>
            </a:r>
            <a:endParaRPr lang="en-US" b="1" dirty="0"/>
          </a:p>
        </p:txBody>
      </p:sp>
      <p:sp>
        <p:nvSpPr>
          <p:cNvPr id="102" name="Rectangle 101"/>
          <p:cNvSpPr/>
          <p:nvPr/>
        </p:nvSpPr>
        <p:spPr>
          <a:xfrm>
            <a:off x="714375" y="5065693"/>
            <a:ext cx="2552902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1400" smtClean="0">
                <a:solidFill>
                  <a:schemeClr val="tx1"/>
                </a:solidFill>
                <a:latin typeface="+mn-lt"/>
                <a:cs typeface="Arial" pitchFamily="34" charset="0"/>
              </a:rPr>
              <a:t>Thêm văn bản </a:t>
            </a:r>
            <a:endParaRPr lang="en-US" sz="1400" dirty="0" smtClean="0">
              <a:solidFill>
                <a:schemeClr val="tx1"/>
              </a:solidFill>
              <a:latin typeface="+mn-lt"/>
            </a:endParaRPr>
          </a:p>
        </p:txBody>
      </p:sp>
      <p:sp>
        <p:nvSpPr>
          <p:cNvPr id="103" name="Rectangle 102"/>
          <p:cNvSpPr/>
          <p:nvPr/>
        </p:nvSpPr>
        <p:spPr>
          <a:xfrm>
            <a:off x="3294513" y="4518986"/>
            <a:ext cx="2552902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1400" smtClean="0">
                <a:solidFill>
                  <a:schemeClr val="tx1"/>
                </a:solidFill>
                <a:latin typeface="+mn-lt"/>
                <a:cs typeface="Arial" pitchFamily="34" charset="0"/>
              </a:rPr>
              <a:t>Thêm văn bản </a:t>
            </a:r>
            <a:endParaRPr lang="en-US" sz="1400" dirty="0" smtClean="0">
              <a:solidFill>
                <a:schemeClr val="tx1"/>
              </a:solidFill>
              <a:latin typeface="+mn-lt"/>
            </a:endParaRPr>
          </a:p>
        </p:txBody>
      </p:sp>
      <p:sp>
        <p:nvSpPr>
          <p:cNvPr id="104" name="Rectangle 103"/>
          <p:cNvSpPr/>
          <p:nvPr/>
        </p:nvSpPr>
        <p:spPr>
          <a:xfrm>
            <a:off x="5676698" y="5049652"/>
            <a:ext cx="2552902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1400" smtClean="0">
                <a:solidFill>
                  <a:schemeClr val="tx1"/>
                </a:solidFill>
                <a:latin typeface="+mn-lt"/>
                <a:cs typeface="Arial" pitchFamily="34" charset="0"/>
              </a:rPr>
              <a:t>Thêm văn bản </a:t>
            </a:r>
            <a:endParaRPr lang="en-US" sz="1400" dirty="0" smtClean="0">
              <a:solidFill>
                <a:schemeClr val="tx1"/>
              </a:solidFill>
              <a:latin typeface="+mn-lt"/>
            </a:endParaRPr>
          </a:p>
        </p:txBody>
      </p:sp>
      <p:sp>
        <p:nvSpPr>
          <p:cNvPr id="105" name="Oval 104"/>
          <p:cNvSpPr/>
          <p:nvPr/>
        </p:nvSpPr>
        <p:spPr bwMode="invGray">
          <a:xfrm>
            <a:off x="3004976" y="1484593"/>
            <a:ext cx="251002" cy="251002"/>
          </a:xfrm>
          <a:prstGeom prst="ellipse">
            <a:avLst/>
          </a:prstGeom>
          <a:solidFill>
            <a:schemeClr val="accent2"/>
          </a:solidFill>
          <a:ln>
            <a:noFill/>
          </a:ln>
          <a:effectLst>
            <a:outerShdw blurRad="152400" dist="38100" dir="5400000" sx="90000" sy="-19000" rotWithShape="0">
              <a:prstClr val="black">
                <a:alpha val="15000"/>
              </a:prstClr>
            </a:outerShdw>
          </a:effectLst>
          <a:scene3d>
            <a:camera prst="perspectiveRelaxed">
              <a:rot lat="16473593" lon="0" rev="0"/>
            </a:camera>
            <a:lightRig rig="balanced" dir="t">
              <a:rot lat="0" lon="0" rev="10200000"/>
            </a:lightRig>
          </a:scene3d>
          <a:sp3d extrusionH="63500" prstMaterial="plastic">
            <a:bevelT w="38100" h="25400" prst="coolSlant"/>
            <a:bevelB w="38100" h="127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6" name="Oval 105"/>
          <p:cNvSpPr/>
          <p:nvPr/>
        </p:nvSpPr>
        <p:spPr>
          <a:xfrm>
            <a:off x="4757083" y="1477623"/>
            <a:ext cx="251002" cy="251002"/>
          </a:xfrm>
          <a:prstGeom prst="ellipse">
            <a:avLst/>
          </a:prstGeom>
          <a:solidFill>
            <a:schemeClr val="accent4"/>
          </a:solidFill>
          <a:ln>
            <a:noFill/>
          </a:ln>
          <a:effectLst>
            <a:outerShdw blurRad="152400" dist="38100" dir="5400000" sx="90000" sy="-19000" rotWithShape="0">
              <a:prstClr val="black">
                <a:alpha val="15000"/>
              </a:prstClr>
            </a:outerShdw>
          </a:effectLst>
          <a:scene3d>
            <a:camera prst="perspectiveRelaxed">
              <a:rot lat="16473593" lon="0" rev="0"/>
            </a:camera>
            <a:lightRig rig="balanced" dir="t">
              <a:rot lat="0" lon="0" rev="10200000"/>
            </a:lightRig>
          </a:scene3d>
          <a:sp3d extrusionH="63500" prstMaterial="plastic">
            <a:bevelT w="38100" h="25400" prst="coolSlant"/>
            <a:bevelB w="38100" h="127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7" name="Rectangle 106"/>
          <p:cNvSpPr/>
          <p:nvPr/>
        </p:nvSpPr>
        <p:spPr>
          <a:xfrm>
            <a:off x="3226090" y="1473980"/>
            <a:ext cx="1311578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600" b="1" smtClean="0">
                <a:latin typeface="+mn-lt"/>
              </a:rPr>
              <a:t>Thêm tiêu đề</a:t>
            </a:r>
            <a:endParaRPr lang="en-US" sz="1600" b="1" dirty="0">
              <a:latin typeface="+mn-lt"/>
            </a:endParaRPr>
          </a:p>
        </p:txBody>
      </p:sp>
      <p:sp>
        <p:nvSpPr>
          <p:cNvPr id="108" name="Rectangle 107"/>
          <p:cNvSpPr/>
          <p:nvPr/>
        </p:nvSpPr>
        <p:spPr>
          <a:xfrm>
            <a:off x="4977878" y="1473980"/>
            <a:ext cx="1311578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600" b="1" smtClean="0">
                <a:latin typeface="+mn-lt"/>
              </a:rPr>
              <a:t>Thêm tiêu đề</a:t>
            </a:r>
            <a:endParaRPr lang="en-US" sz="1600" b="1" dirty="0">
              <a:latin typeface="+mn-lt"/>
            </a:endParaRPr>
          </a:p>
        </p:txBody>
      </p:sp>
      <p:sp>
        <p:nvSpPr>
          <p:cNvPr id="109" name="TextBox 108"/>
          <p:cNvSpPr txBox="1"/>
          <p:nvPr/>
        </p:nvSpPr>
        <p:spPr>
          <a:xfrm>
            <a:off x="1219200" y="1676400"/>
            <a:ext cx="64918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 smtClean="0">
                <a:latin typeface="+mn-lt"/>
              </a:rPr>
              <a:t>100</a:t>
            </a:r>
            <a:endParaRPr lang="en-US" b="1" dirty="0">
              <a:latin typeface="+mn-lt"/>
            </a:endParaRPr>
          </a:p>
        </p:txBody>
      </p:sp>
      <p:sp>
        <p:nvSpPr>
          <p:cNvPr id="110" name="TextBox 109"/>
          <p:cNvSpPr txBox="1"/>
          <p:nvPr/>
        </p:nvSpPr>
        <p:spPr>
          <a:xfrm>
            <a:off x="2091054" y="3105249"/>
            <a:ext cx="53455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 smtClean="0">
                <a:latin typeface="+mn-lt"/>
              </a:rPr>
              <a:t>30</a:t>
            </a:r>
            <a:endParaRPr lang="en-US" b="1" dirty="0">
              <a:latin typeface="+mn-lt"/>
            </a:endParaRPr>
          </a:p>
        </p:txBody>
      </p:sp>
      <p:sp>
        <p:nvSpPr>
          <p:cNvPr id="111" name="TextBox 110"/>
          <p:cNvSpPr txBox="1"/>
          <p:nvPr/>
        </p:nvSpPr>
        <p:spPr>
          <a:xfrm>
            <a:off x="3886815" y="2275446"/>
            <a:ext cx="53455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b="1" dirty="0" smtClean="0">
                <a:latin typeface="+mn-lt"/>
              </a:rPr>
              <a:t>70</a:t>
            </a:r>
            <a:endParaRPr lang="en-US" sz="1600" b="1" dirty="0">
              <a:latin typeface="+mn-lt"/>
            </a:endParaRPr>
          </a:p>
        </p:txBody>
      </p:sp>
      <p:sp>
        <p:nvSpPr>
          <p:cNvPr id="112" name="TextBox 111"/>
          <p:cNvSpPr txBox="1"/>
          <p:nvPr/>
        </p:nvSpPr>
        <p:spPr>
          <a:xfrm>
            <a:off x="4612296" y="1922303"/>
            <a:ext cx="53455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b="1" dirty="0" smtClean="0">
                <a:latin typeface="+mn-lt"/>
              </a:rPr>
              <a:t>85</a:t>
            </a:r>
            <a:endParaRPr lang="en-US" sz="1600" b="1" dirty="0">
              <a:latin typeface="+mn-lt"/>
            </a:endParaRPr>
          </a:p>
        </p:txBody>
      </p:sp>
      <p:sp>
        <p:nvSpPr>
          <p:cNvPr id="113" name="TextBox 112"/>
          <p:cNvSpPr txBox="1"/>
          <p:nvPr/>
        </p:nvSpPr>
        <p:spPr>
          <a:xfrm>
            <a:off x="6196353" y="2460926"/>
            <a:ext cx="53455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 smtClean="0">
                <a:latin typeface="+mn-lt"/>
              </a:rPr>
              <a:t>60</a:t>
            </a:r>
            <a:endParaRPr lang="en-US" b="1" dirty="0">
              <a:latin typeface="+mn-lt"/>
            </a:endParaRPr>
          </a:p>
        </p:txBody>
      </p:sp>
      <p:sp>
        <p:nvSpPr>
          <p:cNvPr id="114" name="TextBox 113"/>
          <p:cNvSpPr txBox="1"/>
          <p:nvPr/>
        </p:nvSpPr>
        <p:spPr>
          <a:xfrm>
            <a:off x="7053440" y="2235455"/>
            <a:ext cx="53455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 smtClean="0">
                <a:latin typeface="+mn-lt"/>
              </a:rPr>
              <a:t>70</a:t>
            </a:r>
            <a:endParaRPr lang="en-US" b="1" dirty="0">
              <a:latin typeface="+mn-lt"/>
            </a:endParaRPr>
          </a:p>
        </p:txBody>
      </p:sp>
      <p:sp>
        <p:nvSpPr>
          <p:cNvPr id="38" name="Title 3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Thêm văn bản 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Title 23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mtClean="0"/>
              <a:t>Thêm tiêu đề</a:t>
            </a:r>
            <a:endParaRPr lang="en-US" dirty="0"/>
          </a:p>
        </p:txBody>
      </p:sp>
      <p:sp>
        <p:nvSpPr>
          <p:cNvPr id="57" name="Rectangle 56"/>
          <p:cNvSpPr/>
          <p:nvPr/>
        </p:nvSpPr>
        <p:spPr>
          <a:xfrm>
            <a:off x="914513" y="1367135"/>
            <a:ext cx="4191000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400" b="1" kern="10" smtClean="0">
                <a:latin typeface="+mn-lt"/>
              </a:rPr>
              <a:t>Thêm văn bản </a:t>
            </a:r>
            <a:endParaRPr lang="en-US" sz="2400" b="1" kern="10" dirty="0">
              <a:latin typeface="+mn-lt"/>
            </a:endParaRPr>
          </a:p>
        </p:txBody>
      </p:sp>
      <p:sp>
        <p:nvSpPr>
          <p:cNvPr id="58" name="Rounded Rectangle 57"/>
          <p:cNvSpPr/>
          <p:nvPr/>
        </p:nvSpPr>
        <p:spPr bwMode="gray">
          <a:xfrm>
            <a:off x="5715428" y="2171588"/>
            <a:ext cx="2742772" cy="3565062"/>
          </a:xfrm>
          <a:prstGeom prst="roundRect">
            <a:avLst>
              <a:gd name="adj" fmla="val 6905"/>
            </a:avLst>
          </a:prstGeom>
          <a:gradFill>
            <a:gsLst>
              <a:gs pos="0">
                <a:schemeClr val="bg1">
                  <a:lumMod val="85000"/>
                </a:schemeClr>
              </a:gs>
              <a:gs pos="45000">
                <a:schemeClr val="bg1"/>
              </a:gs>
            </a:gsLst>
            <a:lin ang="16200000" scaled="1"/>
          </a:gradFill>
          <a:ln w="25400">
            <a:solidFill>
              <a:schemeClr val="accent1">
                <a:lumMod val="60000"/>
                <a:lumOff val="40000"/>
              </a:schemeClr>
            </a:solidFill>
          </a:ln>
          <a:scene3d>
            <a:camera prst="orthographicFront">
              <a:rot lat="0" lon="0" rev="0"/>
            </a:camera>
            <a:lightRig rig="brightRoom" dir="t">
              <a:rot lat="0" lon="0" rev="5400000"/>
            </a:lightRig>
          </a:scene3d>
          <a:sp3d extrusionH="196850">
            <a:contourClr>
              <a:schemeClr val="accent4"/>
            </a:contourClr>
          </a:sp3d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9" name="Rectangle 58"/>
          <p:cNvSpPr/>
          <p:nvPr/>
        </p:nvSpPr>
        <p:spPr>
          <a:xfrm>
            <a:off x="1908389" y="2074484"/>
            <a:ext cx="1673011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400" smtClean="0">
                <a:latin typeface="+mn-lt"/>
              </a:rPr>
              <a:t>Thêm nội dung bằng văn bản của bạn tại đây.</a:t>
            </a:r>
            <a:endParaRPr lang="en-US" sz="1400" dirty="0">
              <a:latin typeface="+mn-lt"/>
            </a:endParaRPr>
          </a:p>
        </p:txBody>
      </p:sp>
      <p:sp>
        <p:nvSpPr>
          <p:cNvPr id="60" name="TextBox 59"/>
          <p:cNvSpPr txBox="1"/>
          <p:nvPr/>
        </p:nvSpPr>
        <p:spPr>
          <a:xfrm>
            <a:off x="3374158" y="2049928"/>
            <a:ext cx="1050058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000" b="1" dirty="0" smtClean="0">
                <a:ln w="12700">
                  <a:noFill/>
                </a:ln>
                <a:solidFill>
                  <a:schemeClr val="accent6"/>
                </a:solidFill>
                <a:effectLst/>
                <a:latin typeface="+mn-lt"/>
              </a:rPr>
              <a:t>30%</a:t>
            </a:r>
            <a:endParaRPr lang="en-US" sz="3000" b="1" dirty="0">
              <a:ln w="12700">
                <a:noFill/>
              </a:ln>
              <a:solidFill>
                <a:schemeClr val="accent6"/>
              </a:solidFill>
              <a:effectLst/>
              <a:latin typeface="+mn-lt"/>
            </a:endParaRPr>
          </a:p>
        </p:txBody>
      </p:sp>
      <p:grpSp>
        <p:nvGrpSpPr>
          <p:cNvPr id="2" name="Group 63"/>
          <p:cNvGrpSpPr/>
          <p:nvPr/>
        </p:nvGrpSpPr>
        <p:grpSpPr bwMode="gray">
          <a:xfrm>
            <a:off x="828035" y="1790700"/>
            <a:ext cx="1097280" cy="1097280"/>
            <a:chOff x="674943" y="2000994"/>
            <a:chExt cx="1171935" cy="1125762"/>
          </a:xfrm>
          <a:effectLst>
            <a:reflection blurRad="6350" stA="52000" endA="300" endPos="35000" dir="5400000" sy="-100000" algn="bl" rotWithShape="0"/>
          </a:effectLst>
        </p:grpSpPr>
        <p:sp>
          <p:nvSpPr>
            <p:cNvPr id="62" name="Teardrop 66"/>
            <p:cNvSpPr/>
            <p:nvPr/>
          </p:nvSpPr>
          <p:spPr bwMode="gray">
            <a:xfrm>
              <a:off x="674943" y="2000994"/>
              <a:ext cx="1171935" cy="1125762"/>
            </a:xfrm>
            <a:prstGeom prst="ellipse">
              <a:avLst/>
            </a:prstGeom>
            <a:noFill/>
            <a:ln w="12700">
              <a:solidFill>
                <a:schemeClr val="accent6"/>
              </a:solidFill>
            </a:ln>
            <a:effectLst/>
          </p:spPr>
          <p:style>
            <a:lnRef idx="1">
              <a:schemeClr val="accent6"/>
            </a:lnRef>
            <a:fillRef idx="2">
              <a:schemeClr val="accent6"/>
            </a:fillRef>
            <a:effectRef idx="1">
              <a:schemeClr val="accent6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3" name="Teardrop 83"/>
            <p:cNvSpPr/>
            <p:nvPr/>
          </p:nvSpPr>
          <p:spPr bwMode="gray">
            <a:xfrm>
              <a:off x="758290" y="2083873"/>
              <a:ext cx="1025443" cy="989132"/>
            </a:xfrm>
            <a:prstGeom prst="ellipse">
              <a:avLst/>
            </a:prstGeom>
            <a:gradFill flip="none" rotWithShape="1">
              <a:gsLst>
                <a:gs pos="0">
                  <a:schemeClr val="accent6">
                    <a:lumMod val="20000"/>
                    <a:lumOff val="80000"/>
                  </a:schemeClr>
                </a:gs>
                <a:gs pos="50000">
                  <a:schemeClr val="accent6"/>
                </a:gs>
                <a:gs pos="100000">
                  <a:schemeClr val="accent6">
                    <a:lumMod val="5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effectLst>
              <a:outerShdw blurRad="50800" dist="38100" dir="5400000" algn="br" rotWithShape="0">
                <a:srgbClr val="000000">
                  <a:alpha val="35000"/>
                </a:srgbClr>
              </a:outerShdw>
            </a:effectLst>
            <a:scene3d>
              <a:camera prst="orthographicFront">
                <a:rot lat="0" lon="0" rev="0"/>
              </a:camera>
              <a:lightRig rig="glow" dir="l">
                <a:rot lat="0" lon="0" rev="4200000"/>
              </a:lightRig>
            </a:scene3d>
            <a:sp3d prstMaterial="metal">
              <a:bevelT w="482600" h="482600"/>
              <a:contourClr>
                <a:schemeClr val="tx1"/>
              </a:contourClr>
            </a:sp3d>
          </p:spPr>
          <p:style>
            <a:lnRef idx="0">
              <a:schemeClr val="accent2"/>
            </a:lnRef>
            <a:fillRef idx="3">
              <a:schemeClr val="accent2"/>
            </a:fillRef>
            <a:effectRef idx="3">
              <a:schemeClr val="accent2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endParaRPr lang="en-US" altLang="en-US" sz="6200" b="1" i="1">
                <a:gradFill flip="none" rotWithShape="1">
                  <a:gsLst>
                    <a:gs pos="0">
                      <a:schemeClr val="lt1">
                        <a:shade val="30000"/>
                        <a:satMod val="115000"/>
                        <a:alpha val="20000"/>
                      </a:schemeClr>
                    </a:gs>
                    <a:gs pos="50000">
                      <a:schemeClr val="lt1">
                        <a:shade val="67500"/>
                        <a:satMod val="115000"/>
                        <a:alpha val="20000"/>
                      </a:schemeClr>
                    </a:gs>
                    <a:gs pos="100000">
                      <a:schemeClr val="lt1">
                        <a:shade val="100000"/>
                        <a:satMod val="115000"/>
                        <a:alpha val="20000"/>
                      </a:schemeClr>
                    </a:gs>
                  </a:gsLst>
                  <a:lin ang="16200000" scaled="1"/>
                  <a:tileRect/>
                </a:gradFill>
              </a:endParaRPr>
            </a:p>
          </p:txBody>
        </p:sp>
      </p:grpSp>
      <p:grpSp>
        <p:nvGrpSpPr>
          <p:cNvPr id="3" name="Group 64"/>
          <p:cNvGrpSpPr/>
          <p:nvPr/>
        </p:nvGrpSpPr>
        <p:grpSpPr bwMode="gray">
          <a:xfrm>
            <a:off x="2044755" y="2607574"/>
            <a:ext cx="1097280" cy="1097280"/>
            <a:chOff x="1974443" y="2820021"/>
            <a:chExt cx="1171934" cy="1125762"/>
          </a:xfrm>
          <a:effectLst>
            <a:reflection blurRad="6350" stA="52000" endA="300" endPos="35000" dir="5400000" sy="-100000" algn="bl" rotWithShape="0"/>
          </a:effectLst>
        </p:grpSpPr>
        <p:sp>
          <p:nvSpPr>
            <p:cNvPr id="65" name="Teardrop 67"/>
            <p:cNvSpPr/>
            <p:nvPr/>
          </p:nvSpPr>
          <p:spPr bwMode="gray">
            <a:xfrm rot="3840530">
              <a:off x="1997529" y="2796935"/>
              <a:ext cx="1125762" cy="1171934"/>
            </a:xfrm>
            <a:prstGeom prst="ellipse">
              <a:avLst/>
            </a:prstGeom>
            <a:noFill/>
            <a:ln w="12700">
              <a:solidFill>
                <a:schemeClr val="accent5"/>
              </a:solidFill>
            </a:ln>
            <a:effectLst/>
          </p:spPr>
          <p:style>
            <a:lnRef idx="1">
              <a:schemeClr val="accent5"/>
            </a:lnRef>
            <a:fillRef idx="2">
              <a:schemeClr val="accent5"/>
            </a:fillRef>
            <a:effectRef idx="1">
              <a:schemeClr val="accent5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6" name="Teardrop 84"/>
            <p:cNvSpPr/>
            <p:nvPr/>
          </p:nvSpPr>
          <p:spPr bwMode="gray">
            <a:xfrm>
              <a:off x="2051299" y="2884998"/>
              <a:ext cx="1025442" cy="989128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lumMod val="20000"/>
                    <a:lumOff val="80000"/>
                  </a:schemeClr>
                </a:gs>
                <a:gs pos="50000">
                  <a:schemeClr val="accent5"/>
                </a:gs>
                <a:gs pos="100000">
                  <a:schemeClr val="accent5">
                    <a:lumMod val="5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effectLst>
              <a:outerShdw blurRad="50800" dist="38100" dir="5400000" algn="br" rotWithShape="0">
                <a:srgbClr val="000000">
                  <a:alpha val="35000"/>
                </a:srgbClr>
              </a:outerShdw>
            </a:effectLst>
            <a:scene3d>
              <a:camera prst="orthographicFront">
                <a:rot lat="0" lon="0" rev="0"/>
              </a:camera>
              <a:lightRig rig="glow" dir="l">
                <a:rot lat="0" lon="0" rev="4200000"/>
              </a:lightRig>
            </a:scene3d>
            <a:sp3d prstMaterial="metal">
              <a:bevelT w="482600" h="482600"/>
              <a:contourClr>
                <a:schemeClr val="tx1"/>
              </a:contourClr>
            </a:sp3d>
          </p:spPr>
          <p:style>
            <a:lnRef idx="0">
              <a:schemeClr val="accent2"/>
            </a:lnRef>
            <a:fillRef idx="3">
              <a:schemeClr val="accent2"/>
            </a:fillRef>
            <a:effectRef idx="3">
              <a:schemeClr val="accent2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endParaRPr lang="en-US" altLang="en-US" sz="6200" b="1" i="1">
                <a:gradFill flip="none" rotWithShape="1">
                  <a:gsLst>
                    <a:gs pos="0">
                      <a:schemeClr val="lt1">
                        <a:shade val="30000"/>
                        <a:satMod val="115000"/>
                        <a:alpha val="20000"/>
                      </a:schemeClr>
                    </a:gs>
                    <a:gs pos="50000">
                      <a:schemeClr val="lt1">
                        <a:shade val="67500"/>
                        <a:satMod val="115000"/>
                        <a:alpha val="20000"/>
                      </a:schemeClr>
                    </a:gs>
                    <a:gs pos="100000">
                      <a:schemeClr val="lt1">
                        <a:shade val="100000"/>
                        <a:satMod val="115000"/>
                        <a:alpha val="20000"/>
                      </a:schemeClr>
                    </a:gs>
                  </a:gsLst>
                  <a:lin ang="16200000" scaled="1"/>
                  <a:tileRect/>
                </a:gradFill>
              </a:endParaRPr>
            </a:p>
          </p:txBody>
        </p:sp>
      </p:grpSp>
      <p:grpSp>
        <p:nvGrpSpPr>
          <p:cNvPr id="4" name="Group 65"/>
          <p:cNvGrpSpPr/>
          <p:nvPr/>
        </p:nvGrpSpPr>
        <p:grpSpPr bwMode="gray">
          <a:xfrm>
            <a:off x="834238" y="3402731"/>
            <a:ext cx="1097280" cy="1097280"/>
            <a:chOff x="681568" y="3635817"/>
            <a:chExt cx="1171934" cy="1125762"/>
          </a:xfrm>
          <a:effectLst>
            <a:reflection blurRad="6350" stA="52000" endA="300" endPos="35000" dir="5400000" sy="-100000" algn="bl" rotWithShape="0"/>
          </a:effectLst>
        </p:grpSpPr>
        <p:sp>
          <p:nvSpPr>
            <p:cNvPr id="68" name="Teardrop 68"/>
            <p:cNvSpPr/>
            <p:nvPr/>
          </p:nvSpPr>
          <p:spPr bwMode="gray">
            <a:xfrm>
              <a:off x="681568" y="3635817"/>
              <a:ext cx="1171934" cy="1125762"/>
            </a:xfrm>
            <a:prstGeom prst="ellipse">
              <a:avLst/>
            </a:prstGeom>
            <a:noFill/>
            <a:ln w="12700">
              <a:solidFill>
                <a:schemeClr val="accent4"/>
              </a:solidFill>
            </a:ln>
            <a:effectLst/>
          </p:spPr>
          <p:style>
            <a:lnRef idx="1">
              <a:schemeClr val="accent4"/>
            </a:lnRef>
            <a:fillRef idx="2">
              <a:schemeClr val="accent4"/>
            </a:fillRef>
            <a:effectRef idx="1">
              <a:schemeClr val="accent4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9" name="Teardrop 85"/>
            <p:cNvSpPr/>
            <p:nvPr/>
          </p:nvSpPr>
          <p:spPr bwMode="gray">
            <a:xfrm>
              <a:off x="766154" y="3703299"/>
              <a:ext cx="1025442" cy="989130"/>
            </a:xfrm>
            <a:prstGeom prst="ellipse">
              <a:avLst/>
            </a:prstGeom>
            <a:gradFill flip="none" rotWithShape="1">
              <a:gsLst>
                <a:gs pos="0">
                  <a:schemeClr val="accent4">
                    <a:lumMod val="20000"/>
                    <a:lumOff val="80000"/>
                  </a:schemeClr>
                </a:gs>
                <a:gs pos="50000">
                  <a:schemeClr val="accent4"/>
                </a:gs>
                <a:gs pos="100000">
                  <a:schemeClr val="accent4">
                    <a:lumMod val="5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effectLst>
              <a:outerShdw blurRad="50800" dist="38100" dir="5400000" algn="br" rotWithShape="0">
                <a:srgbClr val="000000">
                  <a:alpha val="35000"/>
                </a:srgbClr>
              </a:outerShdw>
            </a:effectLst>
            <a:scene3d>
              <a:camera prst="orthographicFront">
                <a:rot lat="0" lon="0" rev="0"/>
              </a:camera>
              <a:lightRig rig="glow" dir="l">
                <a:rot lat="0" lon="0" rev="4200000"/>
              </a:lightRig>
            </a:scene3d>
            <a:sp3d prstMaterial="metal">
              <a:bevelT w="482600" h="482600"/>
              <a:contourClr>
                <a:schemeClr val="tx1"/>
              </a:contourClr>
            </a:sp3d>
          </p:spPr>
          <p:style>
            <a:lnRef idx="0">
              <a:schemeClr val="accent2"/>
            </a:lnRef>
            <a:fillRef idx="3">
              <a:schemeClr val="accent2"/>
            </a:fillRef>
            <a:effectRef idx="3">
              <a:schemeClr val="accent2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endParaRPr lang="en-US" altLang="en-US" sz="6200" b="1" i="1">
                <a:gradFill flip="none" rotWithShape="1">
                  <a:gsLst>
                    <a:gs pos="0">
                      <a:schemeClr val="lt1">
                        <a:shade val="30000"/>
                        <a:satMod val="115000"/>
                        <a:alpha val="20000"/>
                      </a:schemeClr>
                    </a:gs>
                    <a:gs pos="50000">
                      <a:schemeClr val="lt1">
                        <a:shade val="67500"/>
                        <a:satMod val="115000"/>
                        <a:alpha val="20000"/>
                      </a:schemeClr>
                    </a:gs>
                    <a:gs pos="100000">
                      <a:schemeClr val="lt1">
                        <a:shade val="100000"/>
                        <a:satMod val="115000"/>
                        <a:alpha val="20000"/>
                      </a:schemeClr>
                    </a:gs>
                  </a:gsLst>
                  <a:lin ang="16200000" scaled="1"/>
                  <a:tileRect/>
                </a:gradFill>
              </a:endParaRPr>
            </a:p>
          </p:txBody>
        </p:sp>
      </p:grpSp>
      <p:grpSp>
        <p:nvGrpSpPr>
          <p:cNvPr id="5" name="Group 66"/>
          <p:cNvGrpSpPr/>
          <p:nvPr/>
        </p:nvGrpSpPr>
        <p:grpSpPr bwMode="gray">
          <a:xfrm>
            <a:off x="2027524" y="4245908"/>
            <a:ext cx="1097280" cy="1097280"/>
            <a:chOff x="1956041" y="4500880"/>
            <a:chExt cx="1171935" cy="1125762"/>
          </a:xfrm>
          <a:effectLst>
            <a:reflection blurRad="6350" stA="52000" endA="300" endPos="35000" dir="5400000" sy="-100000" algn="bl" rotWithShape="0"/>
          </a:effectLst>
        </p:grpSpPr>
        <p:sp>
          <p:nvSpPr>
            <p:cNvPr id="71" name="Teardrop 69"/>
            <p:cNvSpPr/>
            <p:nvPr/>
          </p:nvSpPr>
          <p:spPr bwMode="gray">
            <a:xfrm>
              <a:off x="1956041" y="4500880"/>
              <a:ext cx="1171935" cy="1125762"/>
            </a:xfrm>
            <a:prstGeom prst="ellipse">
              <a:avLst/>
            </a:prstGeom>
            <a:noFill/>
            <a:ln w="12700">
              <a:solidFill>
                <a:schemeClr val="accent3"/>
              </a:solidFill>
            </a:ln>
            <a:effectLst/>
          </p:spPr>
          <p:style>
            <a:lnRef idx="1">
              <a:schemeClr val="accent3"/>
            </a:lnRef>
            <a:fillRef idx="2">
              <a:schemeClr val="accent3"/>
            </a:fillRef>
            <a:effectRef idx="1">
              <a:schemeClr val="accent3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2" name="Teardrop 86"/>
            <p:cNvSpPr/>
            <p:nvPr/>
          </p:nvSpPr>
          <p:spPr bwMode="gray">
            <a:xfrm>
              <a:off x="2039153" y="4567274"/>
              <a:ext cx="1025443" cy="989134"/>
            </a:xfrm>
            <a:prstGeom prst="ellipse">
              <a:avLst/>
            </a:prstGeom>
            <a:gradFill flip="none" rotWithShape="1">
              <a:gsLst>
                <a:gs pos="0">
                  <a:schemeClr val="accent3">
                    <a:lumMod val="20000"/>
                    <a:lumOff val="80000"/>
                  </a:schemeClr>
                </a:gs>
                <a:gs pos="50000">
                  <a:schemeClr val="accent3"/>
                </a:gs>
                <a:gs pos="100000">
                  <a:schemeClr val="accent3">
                    <a:lumMod val="5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effectLst>
              <a:outerShdw blurRad="50800" dist="38100" dir="5400000" algn="br" rotWithShape="0">
                <a:srgbClr val="000000">
                  <a:alpha val="35000"/>
                </a:srgbClr>
              </a:outerShdw>
            </a:effectLst>
            <a:scene3d>
              <a:camera prst="orthographicFront">
                <a:rot lat="0" lon="0" rev="0"/>
              </a:camera>
              <a:lightRig rig="glow" dir="l">
                <a:rot lat="0" lon="0" rev="4200000"/>
              </a:lightRig>
            </a:scene3d>
            <a:sp3d prstMaterial="metal">
              <a:bevelT w="482600" h="482600"/>
              <a:contourClr>
                <a:schemeClr val="tx1"/>
              </a:contourClr>
            </a:sp3d>
          </p:spPr>
          <p:style>
            <a:lnRef idx="0">
              <a:schemeClr val="accent2"/>
            </a:lnRef>
            <a:fillRef idx="3">
              <a:schemeClr val="accent2"/>
            </a:fillRef>
            <a:effectRef idx="3">
              <a:schemeClr val="accent2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endParaRPr lang="en-US" altLang="en-US" sz="6200" b="1" i="1">
                <a:gradFill flip="none" rotWithShape="1">
                  <a:gsLst>
                    <a:gs pos="0">
                      <a:schemeClr val="lt1">
                        <a:shade val="30000"/>
                        <a:satMod val="115000"/>
                        <a:alpha val="20000"/>
                      </a:schemeClr>
                    </a:gs>
                    <a:gs pos="50000">
                      <a:schemeClr val="lt1">
                        <a:shade val="67500"/>
                        <a:satMod val="115000"/>
                        <a:alpha val="20000"/>
                      </a:schemeClr>
                    </a:gs>
                    <a:gs pos="100000">
                      <a:schemeClr val="lt1">
                        <a:shade val="100000"/>
                        <a:satMod val="115000"/>
                        <a:alpha val="20000"/>
                      </a:schemeClr>
                    </a:gs>
                  </a:gsLst>
                  <a:lin ang="16200000" scaled="1"/>
                  <a:tileRect/>
                </a:gradFill>
              </a:endParaRPr>
            </a:p>
          </p:txBody>
        </p:sp>
      </p:grpSp>
      <p:grpSp>
        <p:nvGrpSpPr>
          <p:cNvPr id="6" name="Group 67"/>
          <p:cNvGrpSpPr/>
          <p:nvPr/>
        </p:nvGrpSpPr>
        <p:grpSpPr bwMode="gray">
          <a:xfrm>
            <a:off x="829202" y="5062270"/>
            <a:ext cx="1097280" cy="1097280"/>
            <a:chOff x="676190" y="5338433"/>
            <a:chExt cx="1171934" cy="1125762"/>
          </a:xfrm>
          <a:effectLst>
            <a:reflection blurRad="6350" stA="52000" endA="300" endPos="35000" dir="5400000" sy="-100000" algn="bl" rotWithShape="0"/>
          </a:effectLst>
        </p:grpSpPr>
        <p:sp>
          <p:nvSpPr>
            <p:cNvPr id="74" name="Teardrop 70"/>
            <p:cNvSpPr/>
            <p:nvPr/>
          </p:nvSpPr>
          <p:spPr bwMode="gray">
            <a:xfrm rot="1745733">
              <a:off x="676190" y="5338433"/>
              <a:ext cx="1171934" cy="1125762"/>
            </a:xfrm>
            <a:prstGeom prst="ellipse">
              <a:avLst/>
            </a:prstGeom>
            <a:noFill/>
            <a:ln>
              <a:solidFill>
                <a:schemeClr val="accent2"/>
              </a:solidFill>
            </a:ln>
            <a:effectLst/>
          </p:spPr>
          <p:style>
            <a:lnRef idx="1">
              <a:schemeClr val="accent2"/>
            </a:lnRef>
            <a:fillRef idx="2">
              <a:schemeClr val="accent2"/>
            </a:fillRef>
            <a:effectRef idx="1">
              <a:schemeClr val="accent2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5" name="Teardrop 87"/>
            <p:cNvSpPr/>
            <p:nvPr/>
          </p:nvSpPr>
          <p:spPr bwMode="gray">
            <a:xfrm>
              <a:off x="748958" y="5408128"/>
              <a:ext cx="1025442" cy="989128"/>
            </a:xfrm>
            <a:prstGeom prst="ellipse">
              <a:avLst/>
            </a:prstGeom>
            <a:gradFill flip="none" rotWithShape="1">
              <a:gsLst>
                <a:gs pos="0">
                  <a:schemeClr val="accent2">
                    <a:lumMod val="20000"/>
                    <a:lumOff val="80000"/>
                  </a:schemeClr>
                </a:gs>
                <a:gs pos="50000">
                  <a:schemeClr val="accent2"/>
                </a:gs>
                <a:gs pos="100000">
                  <a:schemeClr val="accent2">
                    <a:lumMod val="5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effectLst>
              <a:outerShdw blurRad="50800" dist="38100" dir="5400000" algn="br" rotWithShape="0">
                <a:srgbClr val="000000">
                  <a:alpha val="35000"/>
                </a:srgbClr>
              </a:outerShdw>
            </a:effectLst>
            <a:scene3d>
              <a:camera prst="orthographicFront">
                <a:rot lat="0" lon="0" rev="0"/>
              </a:camera>
              <a:lightRig rig="glow" dir="l">
                <a:rot lat="0" lon="0" rev="4200000"/>
              </a:lightRig>
            </a:scene3d>
            <a:sp3d prstMaterial="metal">
              <a:bevelT w="482600" h="482600"/>
              <a:contourClr>
                <a:schemeClr val="tx1"/>
              </a:contourClr>
            </a:sp3d>
          </p:spPr>
          <p:style>
            <a:lnRef idx="0">
              <a:schemeClr val="accent2"/>
            </a:lnRef>
            <a:fillRef idx="3">
              <a:schemeClr val="accent2"/>
            </a:fillRef>
            <a:effectRef idx="3">
              <a:schemeClr val="accent2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endParaRPr lang="en-US" altLang="en-US" sz="6200" b="1" i="1">
                <a:gradFill flip="none" rotWithShape="1">
                  <a:gsLst>
                    <a:gs pos="0">
                      <a:schemeClr val="lt1">
                        <a:shade val="30000"/>
                        <a:satMod val="115000"/>
                        <a:alpha val="20000"/>
                      </a:schemeClr>
                    </a:gs>
                    <a:gs pos="50000">
                      <a:schemeClr val="lt1">
                        <a:shade val="67500"/>
                        <a:satMod val="115000"/>
                        <a:alpha val="20000"/>
                      </a:schemeClr>
                    </a:gs>
                    <a:gs pos="100000">
                      <a:schemeClr val="lt1">
                        <a:shade val="100000"/>
                        <a:satMod val="115000"/>
                        <a:alpha val="20000"/>
                      </a:schemeClr>
                    </a:gs>
                  </a:gsLst>
                  <a:lin ang="16200000" scaled="1"/>
                  <a:tileRect/>
                </a:gradFill>
              </a:endParaRPr>
            </a:p>
          </p:txBody>
        </p:sp>
      </p:grpSp>
      <p:sp>
        <p:nvSpPr>
          <p:cNvPr id="76" name="TextBox 75"/>
          <p:cNvSpPr txBox="1"/>
          <p:nvPr/>
        </p:nvSpPr>
        <p:spPr>
          <a:xfrm>
            <a:off x="4593358" y="2886193"/>
            <a:ext cx="1050058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000" b="1" dirty="0" smtClean="0">
                <a:ln w="12700">
                  <a:noFill/>
                </a:ln>
                <a:solidFill>
                  <a:schemeClr val="accent5"/>
                </a:solidFill>
                <a:effectLst/>
                <a:latin typeface="+mn-lt"/>
              </a:rPr>
              <a:t>40%</a:t>
            </a:r>
            <a:endParaRPr lang="en-US" sz="3000" b="1" dirty="0">
              <a:ln w="12700">
                <a:noFill/>
              </a:ln>
              <a:solidFill>
                <a:schemeClr val="accent5"/>
              </a:solidFill>
              <a:effectLst/>
              <a:latin typeface="+mn-lt"/>
            </a:endParaRPr>
          </a:p>
        </p:txBody>
      </p:sp>
      <p:sp>
        <p:nvSpPr>
          <p:cNvPr id="77" name="Rectangle 76"/>
          <p:cNvSpPr/>
          <p:nvPr/>
        </p:nvSpPr>
        <p:spPr>
          <a:xfrm>
            <a:off x="3146482" y="2893605"/>
            <a:ext cx="1654118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400" smtClean="0">
                <a:latin typeface="+mn-lt"/>
              </a:rPr>
              <a:t>Thêm nội dung bằng văn bản của bạn tại đây.</a:t>
            </a:r>
            <a:endParaRPr lang="en-US" sz="1400" dirty="0">
              <a:latin typeface="+mn-lt"/>
            </a:endParaRPr>
          </a:p>
        </p:txBody>
      </p:sp>
      <p:sp>
        <p:nvSpPr>
          <p:cNvPr id="78" name="Rectangle 77"/>
          <p:cNvSpPr/>
          <p:nvPr/>
        </p:nvSpPr>
        <p:spPr>
          <a:xfrm>
            <a:off x="1908389" y="3702673"/>
            <a:ext cx="1749211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400" smtClean="0">
                <a:latin typeface="+mn-lt"/>
              </a:rPr>
              <a:t>Thêm nội dung bằng văn bản của bạn tại đây.</a:t>
            </a:r>
            <a:endParaRPr lang="en-US" sz="1400" dirty="0">
              <a:latin typeface="+mn-lt"/>
            </a:endParaRPr>
          </a:p>
        </p:txBody>
      </p:sp>
      <p:sp>
        <p:nvSpPr>
          <p:cNvPr id="79" name="TextBox 78"/>
          <p:cNvSpPr txBox="1"/>
          <p:nvPr/>
        </p:nvSpPr>
        <p:spPr>
          <a:xfrm>
            <a:off x="3374158" y="3686695"/>
            <a:ext cx="1050058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000" b="1" dirty="0" smtClean="0">
                <a:ln w="12700">
                  <a:noFill/>
                </a:ln>
                <a:solidFill>
                  <a:schemeClr val="accent4"/>
                </a:solidFill>
                <a:effectLst/>
                <a:latin typeface="+mn-lt"/>
              </a:rPr>
              <a:t>50%</a:t>
            </a:r>
            <a:endParaRPr lang="en-US" sz="3000" b="1" dirty="0">
              <a:ln w="12700">
                <a:noFill/>
              </a:ln>
              <a:solidFill>
                <a:schemeClr val="accent4"/>
              </a:solidFill>
              <a:effectLst/>
              <a:latin typeface="+mn-lt"/>
            </a:endParaRPr>
          </a:p>
        </p:txBody>
      </p:sp>
      <p:sp>
        <p:nvSpPr>
          <p:cNvPr id="80" name="Rectangle 79"/>
          <p:cNvSpPr/>
          <p:nvPr/>
        </p:nvSpPr>
        <p:spPr>
          <a:xfrm>
            <a:off x="3146482" y="4557558"/>
            <a:ext cx="1730318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400" smtClean="0">
                <a:latin typeface="+mn-lt"/>
              </a:rPr>
              <a:t>Thêm nội dung bằng văn bản của bạn tại đây.</a:t>
            </a:r>
            <a:endParaRPr lang="en-US" sz="1400" dirty="0">
              <a:latin typeface="+mn-lt"/>
            </a:endParaRPr>
          </a:p>
        </p:txBody>
      </p:sp>
      <p:sp>
        <p:nvSpPr>
          <p:cNvPr id="81" name="TextBox 80"/>
          <p:cNvSpPr txBox="1"/>
          <p:nvPr/>
        </p:nvSpPr>
        <p:spPr>
          <a:xfrm>
            <a:off x="4593358" y="4530279"/>
            <a:ext cx="1050058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000" b="1" dirty="0" smtClean="0">
                <a:ln w="12700">
                  <a:noFill/>
                </a:ln>
                <a:solidFill>
                  <a:schemeClr val="accent3"/>
                </a:solidFill>
                <a:effectLst/>
                <a:latin typeface="+mn-lt"/>
              </a:rPr>
              <a:t>20%</a:t>
            </a:r>
            <a:endParaRPr lang="en-US" sz="3000" b="1" dirty="0">
              <a:ln w="12700">
                <a:noFill/>
              </a:ln>
              <a:solidFill>
                <a:schemeClr val="accent3"/>
              </a:solidFill>
              <a:effectLst/>
              <a:latin typeface="+mn-lt"/>
            </a:endParaRPr>
          </a:p>
        </p:txBody>
      </p:sp>
      <p:sp>
        <p:nvSpPr>
          <p:cNvPr id="82" name="Rectangle 81"/>
          <p:cNvSpPr/>
          <p:nvPr/>
        </p:nvSpPr>
        <p:spPr>
          <a:xfrm>
            <a:off x="1908389" y="5362119"/>
            <a:ext cx="1749211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400" smtClean="0">
                <a:latin typeface="+mn-lt"/>
              </a:rPr>
              <a:t>Thêm nội dung bằng văn bản của bạn tại đây.</a:t>
            </a:r>
            <a:endParaRPr lang="en-US" sz="1400" dirty="0">
              <a:latin typeface="+mn-lt"/>
            </a:endParaRPr>
          </a:p>
        </p:txBody>
      </p:sp>
      <p:sp>
        <p:nvSpPr>
          <p:cNvPr id="83" name="TextBox 82"/>
          <p:cNvSpPr txBox="1"/>
          <p:nvPr/>
        </p:nvSpPr>
        <p:spPr>
          <a:xfrm>
            <a:off x="3429000" y="5333050"/>
            <a:ext cx="1050058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000" b="1" dirty="0" smtClean="0">
                <a:ln w="12700">
                  <a:noFill/>
                </a:ln>
                <a:solidFill>
                  <a:schemeClr val="accent2"/>
                </a:solidFill>
                <a:effectLst/>
                <a:latin typeface="+mn-lt"/>
              </a:rPr>
              <a:t>10%</a:t>
            </a:r>
            <a:endParaRPr lang="en-US" sz="3000" b="1" dirty="0">
              <a:ln w="12700">
                <a:noFill/>
              </a:ln>
              <a:solidFill>
                <a:schemeClr val="accent2"/>
              </a:solidFill>
              <a:effectLst/>
              <a:latin typeface="+mn-lt"/>
            </a:endParaRPr>
          </a:p>
        </p:txBody>
      </p:sp>
      <p:sp>
        <p:nvSpPr>
          <p:cNvPr id="84" name="Rectangle 83"/>
          <p:cNvSpPr/>
          <p:nvPr/>
        </p:nvSpPr>
        <p:spPr bwMode="gray">
          <a:xfrm>
            <a:off x="847449" y="2152787"/>
            <a:ext cx="1048685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en-US" b="1" smtClean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+mn-lt"/>
              </a:rPr>
              <a:t>Nội dung</a:t>
            </a:r>
            <a:endParaRPr lang="en-US" b="1" dirty="0" smtClean="0">
              <a:solidFill>
                <a:schemeClr val="bg1"/>
              </a:solidFill>
              <a:effectLst>
                <a:glow rad="101600">
                  <a:schemeClr val="tx1">
                    <a:alpha val="60000"/>
                  </a:schemeClr>
                </a:glow>
              </a:effectLst>
              <a:latin typeface="+mn-lt"/>
            </a:endParaRPr>
          </a:p>
        </p:txBody>
      </p:sp>
      <p:sp>
        <p:nvSpPr>
          <p:cNvPr id="85" name="Rectangle 84"/>
          <p:cNvSpPr/>
          <p:nvPr/>
        </p:nvSpPr>
        <p:spPr bwMode="gray">
          <a:xfrm>
            <a:off x="2047831" y="2952887"/>
            <a:ext cx="1048685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en-US" b="1" smtClean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+mn-lt"/>
              </a:rPr>
              <a:t>Nội dung</a:t>
            </a:r>
            <a:endParaRPr lang="en-US" b="1" dirty="0" smtClean="0">
              <a:solidFill>
                <a:schemeClr val="bg1"/>
              </a:solidFill>
              <a:effectLst>
                <a:glow rad="101600">
                  <a:schemeClr val="tx1">
                    <a:alpha val="60000"/>
                  </a:schemeClr>
                </a:glow>
              </a:effectLst>
              <a:latin typeface="+mn-lt"/>
            </a:endParaRPr>
          </a:p>
        </p:txBody>
      </p:sp>
      <p:sp>
        <p:nvSpPr>
          <p:cNvPr id="86" name="Rectangle 85"/>
          <p:cNvSpPr/>
          <p:nvPr/>
        </p:nvSpPr>
        <p:spPr bwMode="gray">
          <a:xfrm>
            <a:off x="838182" y="3756302"/>
            <a:ext cx="1048685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en-US" b="1" smtClean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+mn-lt"/>
              </a:rPr>
              <a:t>Nội dung</a:t>
            </a:r>
            <a:endParaRPr lang="en-US" b="1" dirty="0" smtClean="0">
              <a:solidFill>
                <a:schemeClr val="bg1"/>
              </a:solidFill>
              <a:effectLst>
                <a:glow rad="101600">
                  <a:schemeClr val="tx1">
                    <a:alpha val="60000"/>
                  </a:schemeClr>
                </a:glow>
              </a:effectLst>
              <a:latin typeface="+mn-lt"/>
            </a:endParaRPr>
          </a:p>
        </p:txBody>
      </p:sp>
      <p:sp>
        <p:nvSpPr>
          <p:cNvPr id="87" name="Rectangle 86"/>
          <p:cNvSpPr/>
          <p:nvPr/>
        </p:nvSpPr>
        <p:spPr bwMode="gray">
          <a:xfrm>
            <a:off x="2024681" y="4605399"/>
            <a:ext cx="1048685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en-US" b="1" smtClean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+mn-lt"/>
              </a:rPr>
              <a:t>Nội dung</a:t>
            </a:r>
            <a:endParaRPr lang="en-US" b="1" dirty="0" smtClean="0">
              <a:solidFill>
                <a:schemeClr val="bg1"/>
              </a:solidFill>
              <a:effectLst>
                <a:glow rad="101600">
                  <a:schemeClr val="tx1">
                    <a:alpha val="60000"/>
                  </a:schemeClr>
                </a:glow>
              </a:effectLst>
              <a:latin typeface="+mn-lt"/>
            </a:endParaRPr>
          </a:p>
        </p:txBody>
      </p:sp>
      <p:sp>
        <p:nvSpPr>
          <p:cNvPr id="88" name="Rectangle 87"/>
          <p:cNvSpPr/>
          <p:nvPr/>
        </p:nvSpPr>
        <p:spPr bwMode="gray">
          <a:xfrm>
            <a:off x="840930" y="5429081"/>
            <a:ext cx="1048685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en-US" b="1" smtClean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+mn-lt"/>
              </a:rPr>
              <a:t>Nội dung</a:t>
            </a:r>
            <a:endParaRPr lang="en-US" b="1" dirty="0" smtClean="0">
              <a:solidFill>
                <a:schemeClr val="bg1"/>
              </a:solidFill>
              <a:effectLst>
                <a:glow rad="101600">
                  <a:schemeClr val="tx1">
                    <a:alpha val="60000"/>
                  </a:schemeClr>
                </a:glow>
              </a:effectLst>
              <a:latin typeface="+mn-lt"/>
            </a:endParaRPr>
          </a:p>
        </p:txBody>
      </p:sp>
      <p:graphicFrame>
        <p:nvGraphicFramePr>
          <p:cNvPr id="89" name="Chart 88"/>
          <p:cNvGraphicFramePr/>
          <p:nvPr/>
        </p:nvGraphicFramePr>
        <p:xfrm>
          <a:off x="5787732" y="2357329"/>
          <a:ext cx="2568453" cy="3433871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90" name="Rounded Rectangle 89"/>
          <p:cNvSpPr/>
          <p:nvPr/>
        </p:nvSpPr>
        <p:spPr>
          <a:xfrm>
            <a:off x="5876926" y="1990826"/>
            <a:ext cx="2394920" cy="356506"/>
          </a:xfrm>
          <a:prstGeom prst="roundRect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lumMod val="20000"/>
                  <a:lumOff val="80000"/>
                </a:schemeClr>
              </a:gs>
              <a:gs pos="50000">
                <a:schemeClr val="accent1">
                  <a:lumMod val="60000"/>
                  <a:lumOff val="40000"/>
                </a:schemeClr>
              </a:gs>
              <a:gs pos="100000">
                <a:schemeClr val="accent1"/>
              </a:gs>
            </a:gsLst>
            <a:path path="circle">
              <a:fillToRect l="50000" t="50000" r="50000" b="50000"/>
            </a:path>
            <a:tileRect/>
          </a:gradFill>
          <a:effectLst>
            <a:outerShdw blurRad="50800" dist="38100" dir="5400000" algn="br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glow" dir="l">
              <a:rot lat="0" lon="0" rev="4200000"/>
            </a:lightRig>
          </a:scene3d>
          <a:sp3d prstMaterial="metal">
            <a:bevelT w="50800" h="50800"/>
            <a:contourClr>
              <a:schemeClr val="tx1"/>
            </a:contourClr>
          </a:sp3d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000" b="1" smtClean="0">
                <a:solidFill>
                  <a:srgbClr val="000000"/>
                </a:solidFill>
                <a:cs typeface="Arial" pitchFamily="34" charset="0"/>
              </a:rPr>
              <a:t>Thêm tiêu đề </a:t>
            </a:r>
            <a:endParaRPr lang="en-US" sz="2000" b="1" dirty="0" smtClean="0">
              <a:solidFill>
                <a:srgbClr val="000000"/>
              </a:solidFill>
              <a:cs typeface="Arial" pitchFamily="34" charset="0"/>
            </a:endParaRPr>
          </a:p>
        </p:txBody>
      </p:sp>
      <p:sp>
        <p:nvSpPr>
          <p:cNvPr id="92" name="Flowchart: Extract 91"/>
          <p:cNvSpPr/>
          <p:nvPr/>
        </p:nvSpPr>
        <p:spPr bwMode="gray">
          <a:xfrm rot="5400000">
            <a:off x="838200" y="1481435"/>
            <a:ext cx="182880" cy="182880"/>
          </a:xfrm>
          <a:prstGeom prst="flowChartExtract">
            <a:avLst/>
          </a:prstGeom>
          <a:ln>
            <a:headEnd/>
            <a:tailEnd/>
          </a:ln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/>
          <a:lstStyle/>
          <a:p>
            <a:endParaRPr lang="vi-VN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mtClean="0"/>
              <a:t>Thêm tiêu đề</a:t>
            </a:r>
            <a:endParaRPr lang="en-US" dirty="0"/>
          </a:p>
        </p:txBody>
      </p:sp>
      <p:sp>
        <p:nvSpPr>
          <p:cNvPr id="3" name="Oval 2"/>
          <p:cNvSpPr/>
          <p:nvPr/>
        </p:nvSpPr>
        <p:spPr>
          <a:xfrm>
            <a:off x="2695608" y="2381950"/>
            <a:ext cx="3991847" cy="3920564"/>
          </a:xfrm>
          <a:prstGeom prst="ellipse">
            <a:avLst/>
          </a:prstGeom>
          <a:solidFill>
            <a:srgbClr val="EAEAEA"/>
          </a:solidFill>
          <a:ln>
            <a:noFill/>
          </a:ln>
          <a:effectLst>
            <a:outerShdw blurRad="520700" dist="76200" dir="21540000" sx="102000" sy="102000" algn="t" rotWithShape="0">
              <a:prstClr val="black">
                <a:alpha val="54000"/>
              </a:prstClr>
            </a:outerShdw>
          </a:effectLst>
          <a:scene3d>
            <a:camera prst="perspectiveRelaxed">
              <a:rot lat="17673601" lon="0" rev="0"/>
            </a:camera>
            <a:lightRig rig="chilly" dir="t"/>
          </a:scene3d>
          <a:sp3d extrusionH="254000" prstMaterial="dkEdge">
            <a:bevelT w="381000" h="127000" prst="cross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aphicFrame>
        <p:nvGraphicFramePr>
          <p:cNvPr id="4" name="Object 2"/>
          <p:cNvGraphicFramePr>
            <a:graphicFrameLocks noChangeAspect="1"/>
          </p:cNvGraphicFramePr>
          <p:nvPr/>
        </p:nvGraphicFramePr>
        <p:xfrm>
          <a:off x="2668408" y="3043999"/>
          <a:ext cx="4041844" cy="2487479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5" name="Freeform 86"/>
          <p:cNvSpPr>
            <a:spLocks/>
          </p:cNvSpPr>
          <p:nvPr/>
        </p:nvSpPr>
        <p:spPr bwMode="gray">
          <a:xfrm>
            <a:off x="6178349" y="3542733"/>
            <a:ext cx="2476" cy="572986"/>
          </a:xfrm>
          <a:custGeom>
            <a:avLst/>
            <a:gdLst/>
            <a:ahLst/>
            <a:cxnLst>
              <a:cxn ang="0">
                <a:pos x="0" y="463"/>
              </a:cxn>
              <a:cxn ang="0">
                <a:pos x="2" y="0"/>
              </a:cxn>
            </a:cxnLst>
            <a:rect l="0" t="0" r="r" b="b"/>
            <a:pathLst>
              <a:path w="2" h="463">
                <a:moveTo>
                  <a:pt x="0" y="463"/>
                </a:moveTo>
                <a:lnTo>
                  <a:pt x="2" y="0"/>
                </a:lnTo>
              </a:path>
            </a:pathLst>
          </a:custGeom>
          <a:noFill/>
          <a:ln w="38100" cmpd="sng">
            <a:solidFill>
              <a:schemeClr val="accent3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US">
              <a:latin typeface="+mn-lt"/>
            </a:endParaRPr>
          </a:p>
        </p:txBody>
      </p:sp>
      <p:sp>
        <p:nvSpPr>
          <p:cNvPr id="6" name="Rounded Rectangle 5"/>
          <p:cNvSpPr/>
          <p:nvPr/>
        </p:nvSpPr>
        <p:spPr bwMode="gray">
          <a:xfrm>
            <a:off x="6413817" y="2982906"/>
            <a:ext cx="1968183" cy="473568"/>
          </a:xfrm>
          <a:prstGeom prst="roundRect">
            <a:avLst/>
          </a:prstGeom>
          <a:ln>
            <a:headEnd/>
            <a:tailEnd/>
          </a:ln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anchor="ctr"/>
          <a:lstStyle/>
          <a:p>
            <a:pPr algn="ctr"/>
            <a:r>
              <a:rPr lang="en-US" sz="2000" smtClean="0">
                <a:solidFill>
                  <a:srgbClr val="000000"/>
                </a:solidFill>
              </a:rPr>
              <a:t>Thêm chữ </a:t>
            </a:r>
            <a:endParaRPr lang="en-US" sz="2000" dirty="0">
              <a:solidFill>
                <a:srgbClr val="000000"/>
              </a:solidFill>
            </a:endParaRPr>
          </a:p>
        </p:txBody>
      </p:sp>
      <p:sp>
        <p:nvSpPr>
          <p:cNvPr id="7" name="Oval 99"/>
          <p:cNvSpPr>
            <a:spLocks noChangeArrowheads="1"/>
          </p:cNvSpPr>
          <p:nvPr/>
        </p:nvSpPr>
        <p:spPr bwMode="gray">
          <a:xfrm>
            <a:off x="5801327" y="2861686"/>
            <a:ext cx="741922" cy="741922"/>
          </a:xfrm>
          <a:prstGeom prst="ellipse">
            <a:avLst/>
          </a:prstGeom>
          <a:ln>
            <a:headEnd/>
            <a:tailEnd/>
          </a:ln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r>
              <a:rPr lang="en-US" sz="40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D</a:t>
            </a:r>
            <a:endParaRPr lang="en-US" sz="400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</p:txBody>
      </p:sp>
      <p:sp>
        <p:nvSpPr>
          <p:cNvPr id="8" name="Freeform 88"/>
          <p:cNvSpPr>
            <a:spLocks/>
          </p:cNvSpPr>
          <p:nvPr/>
        </p:nvSpPr>
        <p:spPr bwMode="gray">
          <a:xfrm rot="5400000" flipH="1">
            <a:off x="4345291" y="2586106"/>
            <a:ext cx="1122460" cy="671990"/>
          </a:xfrm>
          <a:custGeom>
            <a:avLst/>
            <a:gdLst/>
            <a:ahLst/>
            <a:cxnLst>
              <a:cxn ang="0">
                <a:pos x="720" y="0"/>
              </a:cxn>
              <a:cxn ang="0">
                <a:pos x="723" y="643"/>
              </a:cxn>
              <a:cxn ang="0">
                <a:pos x="0" y="650"/>
              </a:cxn>
            </a:cxnLst>
            <a:rect l="0" t="0" r="r" b="b"/>
            <a:pathLst>
              <a:path w="723" h="650">
                <a:moveTo>
                  <a:pt x="720" y="0"/>
                </a:moveTo>
                <a:lnTo>
                  <a:pt x="723" y="643"/>
                </a:lnTo>
                <a:lnTo>
                  <a:pt x="0" y="650"/>
                </a:lnTo>
              </a:path>
            </a:pathLst>
          </a:custGeom>
          <a:noFill/>
          <a:ln w="38100" cmpd="sng">
            <a:solidFill>
              <a:schemeClr val="accent2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US">
              <a:latin typeface="+mn-lt"/>
            </a:endParaRPr>
          </a:p>
        </p:txBody>
      </p:sp>
      <p:sp>
        <p:nvSpPr>
          <p:cNvPr id="9" name="Rounded Rectangle 8"/>
          <p:cNvSpPr/>
          <p:nvPr/>
        </p:nvSpPr>
        <p:spPr bwMode="gray">
          <a:xfrm>
            <a:off x="5376916" y="2154673"/>
            <a:ext cx="2202293" cy="473568"/>
          </a:xfrm>
          <a:prstGeom prst="roundRect">
            <a:avLst/>
          </a:prstGeom>
          <a:ln>
            <a:headEnd/>
            <a:tailEnd/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anchor="ctr"/>
          <a:lstStyle/>
          <a:p>
            <a:pPr algn="ctr"/>
            <a:r>
              <a:rPr lang="en-US" sz="2000" smtClean="0">
                <a:solidFill>
                  <a:srgbClr val="000000"/>
                </a:solidFill>
              </a:rPr>
              <a:t>Thêm chữ </a:t>
            </a:r>
            <a:endParaRPr lang="en-US" sz="2000" dirty="0">
              <a:solidFill>
                <a:srgbClr val="000000"/>
              </a:solidFill>
            </a:endParaRPr>
          </a:p>
        </p:txBody>
      </p:sp>
      <p:sp>
        <p:nvSpPr>
          <p:cNvPr id="10" name="Oval 99"/>
          <p:cNvSpPr>
            <a:spLocks noChangeArrowheads="1"/>
          </p:cNvSpPr>
          <p:nvPr/>
        </p:nvSpPr>
        <p:spPr bwMode="gray">
          <a:xfrm>
            <a:off x="4794051" y="2033453"/>
            <a:ext cx="741922" cy="741922"/>
          </a:xfrm>
          <a:prstGeom prst="ellipse">
            <a:avLst/>
          </a:prstGeom>
          <a:ln>
            <a:headEnd/>
            <a:tailEnd/>
          </a:ln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r>
              <a:rPr lang="en-US" sz="40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C</a:t>
            </a:r>
            <a:endParaRPr lang="en-US" sz="400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</p:txBody>
      </p:sp>
      <p:sp>
        <p:nvSpPr>
          <p:cNvPr id="11" name="Freeform 76"/>
          <p:cNvSpPr>
            <a:spLocks/>
          </p:cNvSpPr>
          <p:nvPr/>
        </p:nvSpPr>
        <p:spPr bwMode="gray">
          <a:xfrm rot="10800000" flipH="1" flipV="1">
            <a:off x="3205506" y="2532891"/>
            <a:ext cx="523485" cy="1128647"/>
          </a:xfrm>
          <a:custGeom>
            <a:avLst/>
            <a:gdLst/>
            <a:ahLst/>
            <a:cxnLst>
              <a:cxn ang="0">
                <a:pos x="421" y="537"/>
              </a:cxn>
              <a:cxn ang="0">
                <a:pos x="423" y="0"/>
              </a:cxn>
              <a:cxn ang="0">
                <a:pos x="0" y="5"/>
              </a:cxn>
            </a:cxnLst>
            <a:rect l="0" t="0" r="r" b="b"/>
            <a:pathLst>
              <a:path w="423" h="537">
                <a:moveTo>
                  <a:pt x="421" y="537"/>
                </a:moveTo>
                <a:lnTo>
                  <a:pt x="423" y="0"/>
                </a:lnTo>
                <a:lnTo>
                  <a:pt x="0" y="5"/>
                </a:lnTo>
              </a:path>
            </a:pathLst>
          </a:custGeom>
          <a:noFill/>
          <a:ln w="38100" cmpd="sng">
            <a:solidFill>
              <a:schemeClr val="accent1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US">
              <a:latin typeface="+mn-lt"/>
            </a:endParaRPr>
          </a:p>
        </p:txBody>
      </p:sp>
      <p:sp>
        <p:nvSpPr>
          <p:cNvPr id="12" name="Freeform 87"/>
          <p:cNvSpPr>
            <a:spLocks/>
          </p:cNvSpPr>
          <p:nvPr/>
        </p:nvSpPr>
        <p:spPr bwMode="gray">
          <a:xfrm flipH="1" flipV="1">
            <a:off x="2897565" y="3661538"/>
            <a:ext cx="249986" cy="580412"/>
          </a:xfrm>
          <a:custGeom>
            <a:avLst/>
            <a:gdLst/>
            <a:ahLst/>
            <a:cxnLst>
              <a:cxn ang="0">
                <a:pos x="421" y="537"/>
              </a:cxn>
              <a:cxn ang="0">
                <a:pos x="423" y="0"/>
              </a:cxn>
              <a:cxn ang="0">
                <a:pos x="0" y="5"/>
              </a:cxn>
            </a:cxnLst>
            <a:rect l="0" t="0" r="r" b="b"/>
            <a:pathLst>
              <a:path w="423" h="537">
                <a:moveTo>
                  <a:pt x="421" y="537"/>
                </a:moveTo>
                <a:lnTo>
                  <a:pt x="423" y="0"/>
                </a:lnTo>
                <a:lnTo>
                  <a:pt x="0" y="5"/>
                </a:lnTo>
              </a:path>
            </a:pathLst>
          </a:custGeom>
          <a:noFill/>
          <a:ln w="38100" cmpd="sng">
            <a:solidFill>
              <a:schemeClr val="accent4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US">
              <a:latin typeface="+mn-lt"/>
            </a:endParaRPr>
          </a:p>
        </p:txBody>
      </p:sp>
      <p:sp>
        <p:nvSpPr>
          <p:cNvPr id="13" name="Rounded Rectangle 12"/>
          <p:cNvSpPr/>
          <p:nvPr/>
        </p:nvSpPr>
        <p:spPr bwMode="gray">
          <a:xfrm>
            <a:off x="533400" y="3265451"/>
            <a:ext cx="2112380" cy="473566"/>
          </a:xfrm>
          <a:prstGeom prst="roundRect">
            <a:avLst/>
          </a:prstGeom>
          <a:ln>
            <a:headEnd/>
            <a:tailEnd/>
          </a:ln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anchor="ctr"/>
          <a:lstStyle/>
          <a:p>
            <a:pPr algn="ctr"/>
            <a:r>
              <a:rPr lang="en-US" sz="2000" smtClean="0">
                <a:solidFill>
                  <a:srgbClr val="000000"/>
                </a:solidFill>
              </a:rPr>
              <a:t>Thêm chữ </a:t>
            </a:r>
            <a:endParaRPr lang="en-US" sz="2000" dirty="0">
              <a:solidFill>
                <a:srgbClr val="000000"/>
              </a:solidFill>
            </a:endParaRPr>
          </a:p>
        </p:txBody>
      </p:sp>
      <p:sp>
        <p:nvSpPr>
          <p:cNvPr id="14" name="Oval 99"/>
          <p:cNvSpPr>
            <a:spLocks noChangeArrowheads="1"/>
          </p:cNvSpPr>
          <p:nvPr/>
        </p:nvSpPr>
        <p:spPr bwMode="gray">
          <a:xfrm>
            <a:off x="2514319" y="3132559"/>
            <a:ext cx="741922" cy="741922"/>
          </a:xfrm>
          <a:prstGeom prst="ellipse">
            <a:avLst/>
          </a:prstGeom>
          <a:ln>
            <a:headEnd/>
            <a:tailEnd/>
          </a:ln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r>
              <a:rPr lang="en-US" sz="40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A</a:t>
            </a:r>
            <a:endParaRPr lang="en-US" sz="400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</p:txBody>
      </p:sp>
      <p:sp>
        <p:nvSpPr>
          <p:cNvPr id="15" name="Rounded Rectangle 14"/>
          <p:cNvSpPr/>
          <p:nvPr/>
        </p:nvSpPr>
        <p:spPr bwMode="gray">
          <a:xfrm>
            <a:off x="1311188" y="2273176"/>
            <a:ext cx="2134486" cy="473568"/>
          </a:xfrm>
          <a:prstGeom prst="roundRect">
            <a:avLst/>
          </a:prstGeom>
          <a:ln>
            <a:headEnd/>
            <a:tailEnd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algn="ctr"/>
            <a:r>
              <a:rPr lang="en-US" sz="2000" smtClean="0">
                <a:solidFill>
                  <a:srgbClr val="000000"/>
                </a:solidFill>
              </a:rPr>
              <a:t>Thêm chữ </a:t>
            </a:r>
            <a:endParaRPr lang="en-US" sz="2000" dirty="0">
              <a:solidFill>
                <a:srgbClr val="000000"/>
              </a:solidFill>
            </a:endParaRPr>
          </a:p>
        </p:txBody>
      </p:sp>
      <p:sp>
        <p:nvSpPr>
          <p:cNvPr id="16" name="Oval 99"/>
          <p:cNvSpPr>
            <a:spLocks noChangeArrowheads="1"/>
          </p:cNvSpPr>
          <p:nvPr/>
        </p:nvSpPr>
        <p:spPr bwMode="gray">
          <a:xfrm>
            <a:off x="3306576" y="2151956"/>
            <a:ext cx="741922" cy="741922"/>
          </a:xfrm>
          <a:prstGeom prst="ellipse">
            <a:avLst/>
          </a:prstGeom>
          <a:gradFill>
            <a:gsLst>
              <a:gs pos="0">
                <a:schemeClr val="accent1"/>
              </a:gs>
              <a:gs pos="80000">
                <a:schemeClr val="accent1"/>
              </a:gs>
              <a:gs pos="100000">
                <a:schemeClr val="accent1">
                  <a:shade val="94000"/>
                  <a:satMod val="135000"/>
                </a:schemeClr>
              </a:gs>
            </a:gsLst>
          </a:gradFill>
          <a:ln>
            <a:headEnd/>
            <a:tailEnd/>
          </a:ln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r>
              <a:rPr lang="en-US" sz="40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B</a:t>
            </a:r>
            <a:endParaRPr lang="en-US" sz="400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</p:txBody>
      </p:sp>
      <p:sp>
        <p:nvSpPr>
          <p:cNvPr id="18" name="Rectangle 52"/>
          <p:cNvSpPr>
            <a:spLocks noChangeArrowheads="1"/>
          </p:cNvSpPr>
          <p:nvPr/>
        </p:nvSpPr>
        <p:spPr bwMode="auto">
          <a:xfrm>
            <a:off x="1752600" y="5769114"/>
            <a:ext cx="5943600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en-US" sz="2000" smtClean="0">
                <a:latin typeface="+mn-lt"/>
                <a:cs typeface="Arial" charset="0"/>
              </a:rPr>
              <a:t>Thêm nội dung bằng văn bản của bạn tại đây.</a:t>
            </a:r>
            <a:endParaRPr lang="en-US" sz="2000" dirty="0">
              <a:latin typeface="+mn-lt"/>
            </a:endParaRPr>
          </a:p>
        </p:txBody>
      </p:sp>
      <p:sp>
        <p:nvSpPr>
          <p:cNvPr id="19" name="Rectangle 18"/>
          <p:cNvSpPr/>
          <p:nvPr/>
        </p:nvSpPr>
        <p:spPr>
          <a:xfrm>
            <a:off x="1066800" y="1600200"/>
            <a:ext cx="4191000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400" b="1" kern="10" smtClean="0">
                <a:latin typeface="+mn-lt"/>
              </a:rPr>
              <a:t>Thêm văn bản </a:t>
            </a:r>
            <a:endParaRPr lang="en-US" sz="2400" b="1" kern="10" dirty="0">
              <a:latin typeface="+mn-lt"/>
            </a:endParaRPr>
          </a:p>
        </p:txBody>
      </p:sp>
      <p:sp>
        <p:nvSpPr>
          <p:cNvPr id="20" name="Flowchart: Extract 19"/>
          <p:cNvSpPr/>
          <p:nvPr/>
        </p:nvSpPr>
        <p:spPr bwMode="gray">
          <a:xfrm rot="5400000">
            <a:off x="990487" y="1742872"/>
            <a:ext cx="182880" cy="182880"/>
          </a:xfrm>
          <a:prstGeom prst="flowChartExtract">
            <a:avLst/>
          </a:prstGeom>
          <a:ln>
            <a:headEnd/>
            <a:tailEnd/>
          </a:ln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/>
          <a:lstStyle/>
          <a:p>
            <a:endParaRPr lang="vi-VN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" name="Title 36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mtClean="0"/>
              <a:t>Thêm tiêu đề</a:t>
            </a:r>
            <a:endParaRPr lang="en-US" dirty="0"/>
          </a:p>
        </p:txBody>
      </p:sp>
      <p:graphicFrame>
        <p:nvGraphicFramePr>
          <p:cNvPr id="39" name="Content Placeholder 4"/>
          <p:cNvGraphicFramePr>
            <a:graphicFrameLocks/>
          </p:cNvGraphicFramePr>
          <p:nvPr/>
        </p:nvGraphicFramePr>
        <p:xfrm>
          <a:off x="636803" y="2398750"/>
          <a:ext cx="3858997" cy="3163850"/>
        </p:xfrm>
        <a:graphic>
          <a:graphicData uri="http://schemas.openxmlformats.org/drawingml/2006/table">
            <a:tbl>
              <a:tblPr firstRow="1" firstCol="1" lastRow="1" bandRow="1">
                <a:effectLst>
                  <a:outerShdw blurRad="40000" dist="20000" dir="5400000" rotWithShape="0">
                    <a:srgbClr val="000000">
                      <a:alpha val="38000"/>
                    </a:srgbClr>
                  </a:outerShdw>
                  <a:reflection blurRad="6350" stA="50000" endA="300" endPos="38500" dist="50800" dir="5400000" sy="-100000" algn="bl" rotWithShape="0"/>
                </a:effectLst>
                <a:tableStyleId>{69C7853C-536D-4A76-A0AE-DD22124D55A5}</a:tableStyleId>
              </a:tblPr>
              <a:tblGrid>
                <a:gridCol w="1516035"/>
                <a:gridCol w="1274847"/>
                <a:gridCol w="1068115"/>
              </a:tblGrid>
              <a:tr h="316385">
                <a:tc>
                  <a:txBody>
                    <a:bodyPr/>
                    <a:lstStyle/>
                    <a:p>
                      <a:pPr algn="ctr"/>
                      <a:r>
                        <a:rPr lang="en-US" sz="1500" dirty="0" smtClean="0"/>
                        <a:t>Text in here</a:t>
                      </a:r>
                      <a:endParaRPr lang="en-US" sz="1500" b="0" dirty="0">
                        <a:solidFill>
                          <a:srgbClr val="FFFFFF"/>
                        </a:solidFill>
                      </a:endParaRPr>
                    </a:p>
                  </a:txBody>
                  <a:tcPr marL="86287" marR="86287" marT="43143" marB="43143">
                    <a:gradFill flip="none" rotWithShape="1">
                      <a:gsLst>
                        <a:gs pos="0">
                          <a:schemeClr val="accent3">
                            <a:shade val="30000"/>
                            <a:satMod val="115000"/>
                          </a:schemeClr>
                        </a:gs>
                        <a:gs pos="50000">
                          <a:schemeClr val="accent3">
                            <a:shade val="67500"/>
                            <a:satMod val="115000"/>
                          </a:schemeClr>
                        </a:gs>
                        <a:gs pos="100000">
                          <a:schemeClr val="accent3">
                            <a:shade val="100000"/>
                            <a:satMod val="115000"/>
                          </a:schemeClr>
                        </a:gs>
                      </a:gsLst>
                      <a:lin ang="16200000" scaled="1"/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500" dirty="0" smtClean="0"/>
                        <a:t>Tex</a:t>
                      </a:r>
                      <a:r>
                        <a:rPr lang="en-US" sz="1500" baseline="0" dirty="0" smtClean="0"/>
                        <a:t>t</a:t>
                      </a:r>
                      <a:endParaRPr lang="en-US" sz="1500" b="0" dirty="0">
                        <a:solidFill>
                          <a:srgbClr val="FFFFFF"/>
                        </a:solidFill>
                      </a:endParaRPr>
                    </a:p>
                  </a:txBody>
                  <a:tcPr marL="86287" marR="86287" marT="43143" marB="43143">
                    <a:gradFill flip="none" rotWithShape="1">
                      <a:gsLst>
                        <a:gs pos="0">
                          <a:schemeClr val="accent3">
                            <a:shade val="30000"/>
                            <a:satMod val="115000"/>
                          </a:schemeClr>
                        </a:gs>
                        <a:gs pos="50000">
                          <a:schemeClr val="accent3">
                            <a:shade val="67500"/>
                            <a:satMod val="115000"/>
                          </a:schemeClr>
                        </a:gs>
                        <a:gs pos="100000">
                          <a:schemeClr val="accent3">
                            <a:shade val="100000"/>
                            <a:satMod val="115000"/>
                          </a:schemeClr>
                        </a:gs>
                      </a:gsLst>
                      <a:lin ang="16200000" scaled="1"/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500" dirty="0" smtClean="0"/>
                        <a:t>Text</a:t>
                      </a:r>
                      <a:endParaRPr lang="en-US" sz="1500" b="0" dirty="0">
                        <a:solidFill>
                          <a:srgbClr val="FFFFFF"/>
                        </a:solidFill>
                      </a:endParaRPr>
                    </a:p>
                  </a:txBody>
                  <a:tcPr marL="86287" marR="86287" marT="43143" marB="43143">
                    <a:gradFill flip="none" rotWithShape="1">
                      <a:gsLst>
                        <a:gs pos="0">
                          <a:schemeClr val="accent3">
                            <a:shade val="30000"/>
                            <a:satMod val="115000"/>
                          </a:schemeClr>
                        </a:gs>
                        <a:gs pos="50000">
                          <a:schemeClr val="accent3">
                            <a:shade val="67500"/>
                            <a:satMod val="115000"/>
                          </a:schemeClr>
                        </a:gs>
                        <a:gs pos="100000">
                          <a:schemeClr val="accent3">
                            <a:shade val="100000"/>
                            <a:satMod val="115000"/>
                          </a:schemeClr>
                        </a:gs>
                      </a:gsLst>
                      <a:lin ang="16200000" scaled="1"/>
                      <a:tileRect/>
                    </a:gradFill>
                  </a:tcPr>
                </a:tc>
              </a:tr>
              <a:tr h="316385">
                <a:tc>
                  <a:txBody>
                    <a:bodyPr/>
                    <a:lstStyle/>
                    <a:p>
                      <a:pPr algn="ctr"/>
                      <a:r>
                        <a:rPr lang="en-US" sz="1500" dirty="0" smtClean="0"/>
                        <a:t>Content</a:t>
                      </a:r>
                      <a:endParaRPr lang="en-US" sz="1500" b="0" dirty="0"/>
                    </a:p>
                  </a:txBody>
                  <a:tcPr marL="86287" marR="86287" marT="43143" marB="43143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300" dirty="0" smtClean="0"/>
                        <a:t>50</a:t>
                      </a:r>
                      <a:endParaRPr lang="en-US" sz="1300" dirty="0"/>
                    </a:p>
                  </a:txBody>
                  <a:tcPr marL="86287" marR="86287" marT="43143" marB="43143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300" dirty="0" smtClean="0"/>
                        <a:t>O</a:t>
                      </a:r>
                      <a:endParaRPr lang="en-US" sz="1300" dirty="0">
                        <a:solidFill>
                          <a:srgbClr val="FF0000"/>
                        </a:solidFill>
                      </a:endParaRPr>
                    </a:p>
                  </a:txBody>
                  <a:tcPr marL="86287" marR="86287" marT="43143" marB="43143"/>
                </a:tc>
              </a:tr>
              <a:tr h="316385">
                <a:tc>
                  <a:txBody>
                    <a:bodyPr/>
                    <a:lstStyle/>
                    <a:p>
                      <a:pPr algn="ctr"/>
                      <a:r>
                        <a:rPr lang="en-US" sz="1500" dirty="0" smtClean="0"/>
                        <a:t>Content</a:t>
                      </a:r>
                      <a:endParaRPr lang="en-US" sz="1500" b="0" dirty="0"/>
                    </a:p>
                  </a:txBody>
                  <a:tcPr marL="86287" marR="86287" marT="43143" marB="43143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300" dirty="0" smtClean="0"/>
                        <a:t>30</a:t>
                      </a:r>
                      <a:endParaRPr lang="en-US" sz="1300" dirty="0"/>
                    </a:p>
                  </a:txBody>
                  <a:tcPr marL="86287" marR="86287" marT="43143" marB="43143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300" dirty="0" smtClean="0"/>
                        <a:t>X</a:t>
                      </a:r>
                      <a:endParaRPr lang="en-US" sz="1300" dirty="0"/>
                    </a:p>
                  </a:txBody>
                  <a:tcPr marL="86287" marR="86287" marT="43143" marB="43143"/>
                </a:tc>
              </a:tr>
              <a:tr h="316385">
                <a:tc>
                  <a:txBody>
                    <a:bodyPr/>
                    <a:lstStyle/>
                    <a:p>
                      <a:pPr algn="ctr"/>
                      <a:r>
                        <a:rPr lang="en-US" sz="1500" dirty="0" smtClean="0"/>
                        <a:t>Content</a:t>
                      </a:r>
                      <a:endParaRPr lang="en-US" sz="1500" b="0" dirty="0"/>
                    </a:p>
                  </a:txBody>
                  <a:tcPr marL="86287" marR="86287" marT="43143" marB="43143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300" dirty="0" smtClean="0"/>
                        <a:t>60</a:t>
                      </a:r>
                      <a:endParaRPr lang="en-US" sz="1300" dirty="0"/>
                    </a:p>
                  </a:txBody>
                  <a:tcPr marL="86287" marR="86287" marT="43143" marB="43143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300" dirty="0" smtClean="0"/>
                        <a:t>O</a:t>
                      </a:r>
                      <a:endParaRPr lang="en-US" sz="1300" dirty="0">
                        <a:solidFill>
                          <a:srgbClr val="FF0000"/>
                        </a:solidFill>
                      </a:endParaRPr>
                    </a:p>
                  </a:txBody>
                  <a:tcPr marL="86287" marR="86287" marT="43143" marB="43143"/>
                </a:tc>
              </a:tr>
              <a:tr h="316385">
                <a:tc>
                  <a:txBody>
                    <a:bodyPr/>
                    <a:lstStyle/>
                    <a:p>
                      <a:pPr algn="ctr"/>
                      <a:r>
                        <a:rPr lang="en-US" sz="1500" dirty="0" smtClean="0"/>
                        <a:t>Content</a:t>
                      </a:r>
                      <a:endParaRPr lang="en-US" sz="1500" b="0" dirty="0"/>
                    </a:p>
                  </a:txBody>
                  <a:tcPr marL="86287" marR="86287" marT="43143" marB="43143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300" dirty="0" smtClean="0"/>
                        <a:t>10</a:t>
                      </a:r>
                      <a:endParaRPr lang="en-US" sz="1300" dirty="0"/>
                    </a:p>
                  </a:txBody>
                  <a:tcPr marL="86287" marR="86287" marT="43143" marB="43143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300" dirty="0" smtClean="0"/>
                        <a:t>X</a:t>
                      </a:r>
                      <a:endParaRPr lang="en-US" sz="1300" dirty="0"/>
                    </a:p>
                  </a:txBody>
                  <a:tcPr marL="86287" marR="86287" marT="43143" marB="43143"/>
                </a:tc>
              </a:tr>
              <a:tr h="316385">
                <a:tc>
                  <a:txBody>
                    <a:bodyPr/>
                    <a:lstStyle/>
                    <a:p>
                      <a:pPr algn="ctr"/>
                      <a:r>
                        <a:rPr lang="en-US" sz="1500" dirty="0" smtClean="0"/>
                        <a:t>Content</a:t>
                      </a:r>
                      <a:endParaRPr lang="en-US" sz="1500" b="0" dirty="0"/>
                    </a:p>
                  </a:txBody>
                  <a:tcPr marL="86287" marR="86287" marT="43143" marB="43143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300" dirty="0" smtClean="0"/>
                        <a:t>50</a:t>
                      </a:r>
                      <a:endParaRPr lang="en-US" sz="1300" dirty="0"/>
                    </a:p>
                  </a:txBody>
                  <a:tcPr marL="86287" marR="86287" marT="43143" marB="43143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300" dirty="0" smtClean="0"/>
                        <a:t>O</a:t>
                      </a:r>
                      <a:endParaRPr lang="en-US" sz="1300" dirty="0">
                        <a:solidFill>
                          <a:srgbClr val="FF0000"/>
                        </a:solidFill>
                      </a:endParaRPr>
                    </a:p>
                  </a:txBody>
                  <a:tcPr marL="86287" marR="86287" marT="43143" marB="43143"/>
                </a:tc>
              </a:tr>
              <a:tr h="316385">
                <a:tc>
                  <a:txBody>
                    <a:bodyPr/>
                    <a:lstStyle/>
                    <a:p>
                      <a:pPr algn="ctr"/>
                      <a:r>
                        <a:rPr lang="en-US" sz="1500" dirty="0" smtClean="0"/>
                        <a:t>Content</a:t>
                      </a:r>
                      <a:endParaRPr lang="en-US" sz="1500" b="0" dirty="0"/>
                    </a:p>
                  </a:txBody>
                  <a:tcPr marL="86287" marR="86287" marT="43143" marB="43143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300" dirty="0" smtClean="0"/>
                        <a:t>5</a:t>
                      </a:r>
                      <a:endParaRPr lang="en-US" sz="1300" dirty="0"/>
                    </a:p>
                  </a:txBody>
                  <a:tcPr marL="86287" marR="86287" marT="43143" marB="43143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300" dirty="0" smtClean="0"/>
                        <a:t>X</a:t>
                      </a:r>
                      <a:endParaRPr lang="en-US" sz="1300" dirty="0"/>
                    </a:p>
                  </a:txBody>
                  <a:tcPr marL="86287" marR="86287" marT="43143" marB="43143"/>
                </a:tc>
              </a:tr>
              <a:tr h="316385">
                <a:tc>
                  <a:txBody>
                    <a:bodyPr/>
                    <a:lstStyle/>
                    <a:p>
                      <a:pPr algn="ctr"/>
                      <a:r>
                        <a:rPr lang="en-US" sz="1500" dirty="0" smtClean="0"/>
                        <a:t>Content</a:t>
                      </a:r>
                      <a:endParaRPr lang="en-US" sz="1500" b="0" dirty="0"/>
                    </a:p>
                  </a:txBody>
                  <a:tcPr marL="86287" marR="86287" marT="43143" marB="43143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300" dirty="0" smtClean="0"/>
                        <a:t>89</a:t>
                      </a:r>
                      <a:endParaRPr lang="en-US" sz="1300" b="1" dirty="0">
                        <a:solidFill>
                          <a:srgbClr val="C00000"/>
                        </a:solidFill>
                      </a:endParaRPr>
                    </a:p>
                  </a:txBody>
                  <a:tcPr marL="86287" marR="86287" marT="43143" marB="43143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300" dirty="0" smtClean="0"/>
                        <a:t>O</a:t>
                      </a:r>
                      <a:endParaRPr lang="en-US" sz="1300" b="1" dirty="0">
                        <a:solidFill>
                          <a:srgbClr val="C00000"/>
                        </a:solidFill>
                      </a:endParaRPr>
                    </a:p>
                  </a:txBody>
                  <a:tcPr marL="86287" marR="86287" marT="43143" marB="43143"/>
                </a:tc>
              </a:tr>
              <a:tr h="316385">
                <a:tc>
                  <a:txBody>
                    <a:bodyPr/>
                    <a:lstStyle/>
                    <a:p>
                      <a:pPr algn="ctr"/>
                      <a:r>
                        <a:rPr lang="en-US" sz="1500" dirty="0" smtClean="0"/>
                        <a:t>Content</a:t>
                      </a:r>
                      <a:endParaRPr lang="en-US" sz="1500" b="0" dirty="0"/>
                    </a:p>
                  </a:txBody>
                  <a:tcPr marL="86287" marR="86287" marT="43143" marB="43143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300" dirty="0" smtClean="0"/>
                        <a:t>30</a:t>
                      </a:r>
                      <a:endParaRPr lang="en-US" sz="1300" dirty="0"/>
                    </a:p>
                  </a:txBody>
                  <a:tcPr marL="86287" marR="86287" marT="43143" marB="43143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300" dirty="0" smtClean="0"/>
                        <a:t>X</a:t>
                      </a:r>
                      <a:endParaRPr lang="en-US" sz="1300" dirty="0"/>
                    </a:p>
                  </a:txBody>
                  <a:tcPr marL="86287" marR="86287" marT="43143" marB="43143"/>
                </a:tc>
              </a:tr>
              <a:tr h="316385">
                <a:tc>
                  <a:txBody>
                    <a:bodyPr/>
                    <a:lstStyle/>
                    <a:p>
                      <a:pPr algn="ctr"/>
                      <a:r>
                        <a:rPr lang="en-US" sz="1500" dirty="0" smtClean="0"/>
                        <a:t>Total</a:t>
                      </a:r>
                      <a:endParaRPr lang="en-US" sz="1500" b="0" dirty="0"/>
                    </a:p>
                  </a:txBody>
                  <a:tcPr marL="86287" marR="86287" marT="43143" marB="43143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500" dirty="0" smtClean="0"/>
                        <a:t>Text</a:t>
                      </a:r>
                      <a:endParaRPr lang="en-US" sz="1500" b="0" dirty="0"/>
                    </a:p>
                  </a:txBody>
                  <a:tcPr marL="86287" marR="86287" marT="43143" marB="43143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500" dirty="0" smtClean="0"/>
                        <a:t>Text</a:t>
                      </a:r>
                      <a:endParaRPr lang="en-US" sz="1500" b="0" dirty="0"/>
                    </a:p>
                  </a:txBody>
                  <a:tcPr marL="86287" marR="86287" marT="43143" marB="43143"/>
                </a:tc>
              </a:tr>
            </a:tbl>
          </a:graphicData>
        </a:graphic>
      </p:graphicFrame>
      <p:graphicFrame>
        <p:nvGraphicFramePr>
          <p:cNvPr id="40" name="Content Placeholder 4"/>
          <p:cNvGraphicFramePr>
            <a:graphicFrameLocks/>
          </p:cNvGraphicFramePr>
          <p:nvPr/>
        </p:nvGraphicFramePr>
        <p:xfrm>
          <a:off x="4648200" y="2398750"/>
          <a:ext cx="3858997" cy="3163850"/>
        </p:xfrm>
        <a:graphic>
          <a:graphicData uri="http://schemas.openxmlformats.org/drawingml/2006/table">
            <a:tbl>
              <a:tblPr firstRow="1" firstCol="1" lastRow="1" bandRow="1">
                <a:effectLst>
                  <a:outerShdw blurRad="50800" dist="38100" dir="5400000" algn="br" rotWithShape="0">
                    <a:srgbClr val="000000">
                      <a:alpha val="38000"/>
                    </a:srgbClr>
                  </a:outerShdw>
                  <a:reflection blurRad="6350" stA="50000" endA="300" endPos="38500" dist="50800" dir="5400000" sy="-100000" algn="bl" rotWithShape="0"/>
                </a:effectLst>
                <a:tableStyleId>{35758FB7-9AC5-4552-8A53-C91805E547FA}</a:tableStyleId>
              </a:tblPr>
              <a:tblGrid>
                <a:gridCol w="1550490"/>
                <a:gridCol w="1240392"/>
                <a:gridCol w="1068115"/>
              </a:tblGrid>
              <a:tr h="316385">
                <a:tc>
                  <a:txBody>
                    <a:bodyPr/>
                    <a:lstStyle/>
                    <a:p>
                      <a:pPr algn="ctr"/>
                      <a:r>
                        <a:rPr lang="en-US" sz="1500" dirty="0" smtClean="0"/>
                        <a:t>Text in here</a:t>
                      </a:r>
                      <a:endParaRPr lang="en-US" sz="1500" b="0" dirty="0">
                        <a:solidFill>
                          <a:srgbClr val="FFFFFF"/>
                        </a:solidFill>
                      </a:endParaRPr>
                    </a:p>
                  </a:txBody>
                  <a:tcPr marL="86287" marR="86287" marT="43143" marB="43143">
                    <a:gradFill flip="none" rotWithShape="1">
                      <a:gsLst>
                        <a:gs pos="0">
                          <a:schemeClr val="accent5">
                            <a:shade val="30000"/>
                            <a:satMod val="115000"/>
                          </a:schemeClr>
                        </a:gs>
                        <a:gs pos="50000">
                          <a:schemeClr val="accent5">
                            <a:shade val="67500"/>
                            <a:satMod val="115000"/>
                          </a:schemeClr>
                        </a:gs>
                        <a:gs pos="100000">
                          <a:schemeClr val="accent5">
                            <a:shade val="100000"/>
                            <a:satMod val="115000"/>
                          </a:schemeClr>
                        </a:gs>
                      </a:gsLst>
                      <a:lin ang="16200000" scaled="1"/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500" dirty="0" smtClean="0"/>
                        <a:t>Tex</a:t>
                      </a:r>
                      <a:r>
                        <a:rPr lang="en-US" sz="1500" baseline="0" dirty="0" smtClean="0"/>
                        <a:t>t</a:t>
                      </a:r>
                      <a:endParaRPr lang="en-US" sz="1500" b="0" dirty="0">
                        <a:solidFill>
                          <a:srgbClr val="FFFFFF"/>
                        </a:solidFill>
                      </a:endParaRPr>
                    </a:p>
                  </a:txBody>
                  <a:tcPr marL="86287" marR="86287" marT="43143" marB="43143">
                    <a:gradFill flip="none" rotWithShape="1">
                      <a:gsLst>
                        <a:gs pos="0">
                          <a:schemeClr val="accent5">
                            <a:shade val="30000"/>
                            <a:satMod val="115000"/>
                          </a:schemeClr>
                        </a:gs>
                        <a:gs pos="50000">
                          <a:schemeClr val="accent5">
                            <a:shade val="67500"/>
                            <a:satMod val="115000"/>
                          </a:schemeClr>
                        </a:gs>
                        <a:gs pos="100000">
                          <a:schemeClr val="accent5">
                            <a:shade val="100000"/>
                            <a:satMod val="115000"/>
                          </a:schemeClr>
                        </a:gs>
                      </a:gsLst>
                      <a:lin ang="16200000" scaled="1"/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500" dirty="0" smtClean="0"/>
                        <a:t>Text</a:t>
                      </a:r>
                      <a:endParaRPr lang="en-US" sz="1500" b="0" dirty="0">
                        <a:solidFill>
                          <a:srgbClr val="FFFFFF"/>
                        </a:solidFill>
                      </a:endParaRPr>
                    </a:p>
                  </a:txBody>
                  <a:tcPr marL="86287" marR="86287" marT="43143" marB="43143">
                    <a:gradFill flip="none" rotWithShape="1">
                      <a:gsLst>
                        <a:gs pos="0">
                          <a:schemeClr val="accent5">
                            <a:shade val="30000"/>
                            <a:satMod val="115000"/>
                          </a:schemeClr>
                        </a:gs>
                        <a:gs pos="50000">
                          <a:schemeClr val="accent5">
                            <a:shade val="67500"/>
                            <a:satMod val="115000"/>
                          </a:schemeClr>
                        </a:gs>
                        <a:gs pos="100000">
                          <a:schemeClr val="accent5">
                            <a:shade val="100000"/>
                            <a:satMod val="115000"/>
                          </a:schemeClr>
                        </a:gs>
                      </a:gsLst>
                      <a:lin ang="16200000" scaled="1"/>
                      <a:tileRect/>
                    </a:gradFill>
                  </a:tcPr>
                </a:tc>
              </a:tr>
              <a:tr h="316385">
                <a:tc>
                  <a:txBody>
                    <a:bodyPr/>
                    <a:lstStyle/>
                    <a:p>
                      <a:pPr algn="ctr"/>
                      <a:r>
                        <a:rPr lang="en-US" sz="1500" b="0" dirty="0" smtClean="0"/>
                        <a:t>Content</a:t>
                      </a:r>
                      <a:endParaRPr lang="en-US" sz="1500" b="0" dirty="0"/>
                    </a:p>
                  </a:txBody>
                  <a:tcPr marL="86287" marR="86287" marT="43143" marB="43143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300" dirty="0" smtClean="0"/>
                        <a:t>50</a:t>
                      </a:r>
                      <a:endParaRPr lang="en-US" sz="1300" dirty="0"/>
                    </a:p>
                  </a:txBody>
                  <a:tcPr marL="86287" marR="86287" marT="43143" marB="43143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300" dirty="0" smtClean="0"/>
                        <a:t>O</a:t>
                      </a:r>
                      <a:endParaRPr lang="en-US" sz="1300" dirty="0">
                        <a:solidFill>
                          <a:srgbClr val="FF0000"/>
                        </a:solidFill>
                      </a:endParaRPr>
                    </a:p>
                  </a:txBody>
                  <a:tcPr marL="86287" marR="86287" marT="43143" marB="43143"/>
                </a:tc>
              </a:tr>
              <a:tr h="316385">
                <a:tc>
                  <a:txBody>
                    <a:bodyPr/>
                    <a:lstStyle/>
                    <a:p>
                      <a:pPr algn="ctr"/>
                      <a:r>
                        <a:rPr lang="en-US" sz="1500" b="0" dirty="0" smtClean="0"/>
                        <a:t>Content</a:t>
                      </a:r>
                      <a:endParaRPr lang="en-US" sz="1500" b="0" dirty="0"/>
                    </a:p>
                  </a:txBody>
                  <a:tcPr marL="86287" marR="86287" marT="43143" marB="43143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300" dirty="0" smtClean="0"/>
                        <a:t>30</a:t>
                      </a:r>
                      <a:endParaRPr lang="en-US" sz="1300" dirty="0"/>
                    </a:p>
                  </a:txBody>
                  <a:tcPr marL="86287" marR="86287" marT="43143" marB="43143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300" dirty="0" smtClean="0"/>
                        <a:t>X</a:t>
                      </a:r>
                      <a:endParaRPr lang="en-US" sz="1300" dirty="0"/>
                    </a:p>
                  </a:txBody>
                  <a:tcPr marL="86287" marR="86287" marT="43143" marB="43143"/>
                </a:tc>
              </a:tr>
              <a:tr h="316385">
                <a:tc>
                  <a:txBody>
                    <a:bodyPr/>
                    <a:lstStyle/>
                    <a:p>
                      <a:pPr algn="ctr"/>
                      <a:r>
                        <a:rPr lang="en-US" sz="1500" b="0" dirty="0" smtClean="0"/>
                        <a:t>Content</a:t>
                      </a:r>
                      <a:endParaRPr lang="en-US" sz="1500" b="0" dirty="0"/>
                    </a:p>
                  </a:txBody>
                  <a:tcPr marL="86287" marR="86287" marT="43143" marB="43143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300" dirty="0" smtClean="0"/>
                        <a:t>60</a:t>
                      </a:r>
                      <a:endParaRPr lang="en-US" sz="1300" dirty="0"/>
                    </a:p>
                  </a:txBody>
                  <a:tcPr marL="86287" marR="86287" marT="43143" marB="43143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300" dirty="0" smtClean="0"/>
                        <a:t>O</a:t>
                      </a:r>
                      <a:endParaRPr lang="en-US" sz="1300" dirty="0">
                        <a:solidFill>
                          <a:srgbClr val="FF0000"/>
                        </a:solidFill>
                      </a:endParaRPr>
                    </a:p>
                  </a:txBody>
                  <a:tcPr marL="86287" marR="86287" marT="43143" marB="43143"/>
                </a:tc>
              </a:tr>
              <a:tr h="316385">
                <a:tc>
                  <a:txBody>
                    <a:bodyPr/>
                    <a:lstStyle/>
                    <a:p>
                      <a:pPr algn="ctr"/>
                      <a:r>
                        <a:rPr lang="en-US" sz="1500" b="0" dirty="0" smtClean="0"/>
                        <a:t>Content</a:t>
                      </a:r>
                      <a:endParaRPr lang="en-US" sz="1500" b="0" dirty="0"/>
                    </a:p>
                  </a:txBody>
                  <a:tcPr marL="86287" marR="86287" marT="43143" marB="43143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300" dirty="0" smtClean="0"/>
                        <a:t>10</a:t>
                      </a:r>
                      <a:endParaRPr lang="en-US" sz="1300" dirty="0"/>
                    </a:p>
                  </a:txBody>
                  <a:tcPr marL="86287" marR="86287" marT="43143" marB="43143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300" dirty="0" smtClean="0"/>
                        <a:t>X</a:t>
                      </a:r>
                      <a:endParaRPr lang="en-US" sz="1300" dirty="0"/>
                    </a:p>
                  </a:txBody>
                  <a:tcPr marL="86287" marR="86287" marT="43143" marB="43143"/>
                </a:tc>
              </a:tr>
              <a:tr h="316385">
                <a:tc>
                  <a:txBody>
                    <a:bodyPr/>
                    <a:lstStyle/>
                    <a:p>
                      <a:pPr algn="ctr"/>
                      <a:r>
                        <a:rPr lang="en-US" sz="1500" b="0" dirty="0" smtClean="0"/>
                        <a:t>Content</a:t>
                      </a:r>
                      <a:endParaRPr lang="en-US" sz="1500" b="0" dirty="0"/>
                    </a:p>
                  </a:txBody>
                  <a:tcPr marL="86287" marR="86287" marT="43143" marB="43143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300" dirty="0" smtClean="0"/>
                        <a:t>50</a:t>
                      </a:r>
                      <a:endParaRPr lang="en-US" sz="1300" dirty="0"/>
                    </a:p>
                  </a:txBody>
                  <a:tcPr marL="86287" marR="86287" marT="43143" marB="43143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300" dirty="0" smtClean="0"/>
                        <a:t>O</a:t>
                      </a:r>
                      <a:endParaRPr lang="en-US" sz="1300" dirty="0">
                        <a:solidFill>
                          <a:srgbClr val="FF0000"/>
                        </a:solidFill>
                      </a:endParaRPr>
                    </a:p>
                  </a:txBody>
                  <a:tcPr marL="86287" marR="86287" marT="43143" marB="43143"/>
                </a:tc>
              </a:tr>
              <a:tr h="316385">
                <a:tc>
                  <a:txBody>
                    <a:bodyPr/>
                    <a:lstStyle/>
                    <a:p>
                      <a:pPr algn="ctr"/>
                      <a:r>
                        <a:rPr lang="en-US" sz="1500" b="0" dirty="0" smtClean="0"/>
                        <a:t>Content</a:t>
                      </a:r>
                      <a:endParaRPr lang="en-US" sz="1500" b="0" dirty="0"/>
                    </a:p>
                  </a:txBody>
                  <a:tcPr marL="86287" marR="86287" marT="43143" marB="43143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300" dirty="0" smtClean="0"/>
                        <a:t>5</a:t>
                      </a:r>
                      <a:endParaRPr lang="en-US" sz="1300" b="1" dirty="0">
                        <a:solidFill>
                          <a:srgbClr val="C00000"/>
                        </a:solidFill>
                      </a:endParaRPr>
                    </a:p>
                  </a:txBody>
                  <a:tcPr marL="86287" marR="86287" marT="43143" marB="43143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300" dirty="0" smtClean="0"/>
                        <a:t>X</a:t>
                      </a:r>
                      <a:endParaRPr lang="en-US" sz="1300" b="1" dirty="0">
                        <a:solidFill>
                          <a:srgbClr val="C00000"/>
                        </a:solidFill>
                      </a:endParaRPr>
                    </a:p>
                  </a:txBody>
                  <a:tcPr marL="86287" marR="86287" marT="43143" marB="43143"/>
                </a:tc>
              </a:tr>
              <a:tr h="316385">
                <a:tc>
                  <a:txBody>
                    <a:bodyPr/>
                    <a:lstStyle/>
                    <a:p>
                      <a:pPr algn="ctr"/>
                      <a:r>
                        <a:rPr lang="en-US" sz="1500" b="0" dirty="0" smtClean="0"/>
                        <a:t>Content</a:t>
                      </a:r>
                      <a:endParaRPr lang="en-US" sz="1500" b="0" dirty="0"/>
                    </a:p>
                  </a:txBody>
                  <a:tcPr marL="86287" marR="86287" marT="43143" marB="43143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300" dirty="0" smtClean="0"/>
                        <a:t>89</a:t>
                      </a:r>
                      <a:endParaRPr lang="en-US" sz="1300" dirty="0"/>
                    </a:p>
                  </a:txBody>
                  <a:tcPr marL="86287" marR="86287" marT="43143" marB="43143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300" dirty="0" smtClean="0"/>
                        <a:t>O</a:t>
                      </a:r>
                      <a:endParaRPr lang="en-US" sz="1300" dirty="0">
                        <a:solidFill>
                          <a:srgbClr val="FF0000"/>
                        </a:solidFill>
                      </a:endParaRPr>
                    </a:p>
                  </a:txBody>
                  <a:tcPr marL="86287" marR="86287" marT="43143" marB="43143"/>
                </a:tc>
              </a:tr>
              <a:tr h="316385">
                <a:tc>
                  <a:txBody>
                    <a:bodyPr/>
                    <a:lstStyle/>
                    <a:p>
                      <a:pPr algn="ctr"/>
                      <a:r>
                        <a:rPr lang="en-US" sz="1500" b="0" dirty="0" smtClean="0"/>
                        <a:t>Content</a:t>
                      </a:r>
                      <a:endParaRPr lang="en-US" sz="1500" b="0" dirty="0"/>
                    </a:p>
                  </a:txBody>
                  <a:tcPr marL="86287" marR="86287" marT="43143" marB="43143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300" dirty="0" smtClean="0"/>
                        <a:t>30</a:t>
                      </a:r>
                      <a:endParaRPr lang="en-US" sz="1300" dirty="0"/>
                    </a:p>
                  </a:txBody>
                  <a:tcPr marL="86287" marR="86287" marT="43143" marB="43143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300" dirty="0" smtClean="0"/>
                        <a:t>X</a:t>
                      </a:r>
                      <a:endParaRPr lang="en-US" sz="1300" dirty="0"/>
                    </a:p>
                  </a:txBody>
                  <a:tcPr marL="86287" marR="86287" marT="43143" marB="43143"/>
                </a:tc>
              </a:tr>
              <a:tr h="316385">
                <a:tc>
                  <a:txBody>
                    <a:bodyPr/>
                    <a:lstStyle/>
                    <a:p>
                      <a:pPr algn="ctr"/>
                      <a:r>
                        <a:rPr lang="en-US" sz="1500" dirty="0" smtClean="0"/>
                        <a:t>Total</a:t>
                      </a:r>
                      <a:endParaRPr lang="en-US" sz="1500" b="0" dirty="0"/>
                    </a:p>
                  </a:txBody>
                  <a:tcPr marL="86287" marR="86287" marT="43143" marB="43143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500" dirty="0" smtClean="0"/>
                        <a:t>Text</a:t>
                      </a:r>
                      <a:endParaRPr lang="en-US" sz="1500" b="0" dirty="0"/>
                    </a:p>
                  </a:txBody>
                  <a:tcPr marL="86287" marR="86287" marT="43143" marB="43143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500" dirty="0" smtClean="0"/>
                        <a:t>Text</a:t>
                      </a:r>
                      <a:endParaRPr lang="en-US" sz="1500" b="0" dirty="0"/>
                    </a:p>
                  </a:txBody>
                  <a:tcPr marL="86287" marR="86287" marT="43143" marB="43143"/>
                </a:tc>
              </a:tr>
            </a:tbl>
          </a:graphicData>
        </a:graphic>
      </p:graphicFrame>
      <p:sp>
        <p:nvSpPr>
          <p:cNvPr id="41" name="Rectangle 40"/>
          <p:cNvSpPr/>
          <p:nvPr/>
        </p:nvSpPr>
        <p:spPr>
          <a:xfrm>
            <a:off x="800100" y="1752600"/>
            <a:ext cx="7543800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2000" b="1" smtClean="0">
                <a:solidFill>
                  <a:schemeClr val="tx2"/>
                </a:solidFill>
                <a:latin typeface="+mn-lt"/>
                <a:cs typeface="Arial" pitchFamily="34" charset="0"/>
              </a:rPr>
              <a:t>Thêm nội dung bằng văn bản của bạn tại đây.</a:t>
            </a:r>
            <a:endParaRPr lang="en-US" sz="2000" b="1" dirty="0" smtClean="0">
              <a:solidFill>
                <a:schemeClr val="tx2"/>
              </a:solidFill>
              <a:latin typeface="+mn-lt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" name="Rectangle 34"/>
          <p:cNvSpPr/>
          <p:nvPr/>
        </p:nvSpPr>
        <p:spPr bwMode="auto">
          <a:xfrm>
            <a:off x="4648201" y="1979601"/>
            <a:ext cx="3217600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buFont typeface="Wingdings" pitchFamily="2" charset="2"/>
              <a:buChar char="§"/>
            </a:pPr>
            <a:r>
              <a:rPr lang="en-US" sz="1600" b="1" smtClean="0">
                <a:latin typeface="+mn-lt"/>
                <a:cs typeface="Arial" charset="0"/>
              </a:rPr>
              <a:t>Thêm tiêu đề</a:t>
            </a:r>
            <a:endParaRPr lang="en-US" sz="1600" b="1" dirty="0">
              <a:latin typeface="+mn-lt"/>
              <a:cs typeface="Arial" charset="0"/>
            </a:endParaRPr>
          </a:p>
        </p:txBody>
      </p:sp>
      <p:sp>
        <p:nvSpPr>
          <p:cNvPr id="31" name="Title 3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vi-VN" smtClean="0"/>
              <a:t>Thêm văn bản </a:t>
            </a:r>
            <a:endParaRPr lang="en-US" dirty="0"/>
          </a:p>
        </p:txBody>
      </p:sp>
      <p:graphicFrame>
        <p:nvGraphicFramePr>
          <p:cNvPr id="36" name="Table 11"/>
          <p:cNvGraphicFramePr>
            <a:graphicFrameLocks noGrp="1"/>
          </p:cNvGraphicFramePr>
          <p:nvPr>
            <p:ph idx="4294967295"/>
          </p:nvPr>
        </p:nvGraphicFramePr>
        <p:xfrm>
          <a:off x="838200" y="2312976"/>
          <a:ext cx="3505201" cy="1622881"/>
        </p:xfrm>
        <a:graphic>
          <a:graphicData uri="http://schemas.openxmlformats.org/drawingml/2006/table">
            <a:tbl>
              <a:tblPr firstRow="1" bandRow="1">
                <a:tableStyleId>{775DCB02-9BB8-47FD-8907-85C794F793BA}</a:tableStyleId>
              </a:tblPr>
              <a:tblGrid>
                <a:gridCol w="1167961"/>
                <a:gridCol w="773523"/>
                <a:gridCol w="773523"/>
                <a:gridCol w="790194"/>
              </a:tblGrid>
              <a:tr h="332146">
                <a:tc>
                  <a:txBody>
                    <a:bodyPr/>
                    <a:lstStyle>
                      <a:extLst/>
                    </a:lstStyle>
                    <a:p>
                      <a:pPr algn="ctr" fontAlgn="b"/>
                      <a:r>
                        <a:rPr lang="en-US" sz="1200" u="none" strike="noStrike" dirty="0" smtClean="0"/>
                        <a:t>Contents</a:t>
                      </a:r>
                      <a:endParaRPr lang="en-US" sz="1200" b="0" i="0" u="none" strike="noStrike" dirty="0">
                        <a:solidFill>
                          <a:schemeClr val="tx1"/>
                        </a:solidFill>
                        <a:latin typeface="Arial"/>
                      </a:endParaRPr>
                    </a:p>
                  </a:txBody>
                  <a:tcPr marL="95262" marR="95262" marT="27432" marB="27432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200" u="none" strike="noStrike" dirty="0" smtClean="0"/>
                        <a:t>Series 1</a:t>
                      </a:r>
                      <a:endParaRPr lang="en-US" sz="1200" b="0" i="0" u="none" strike="noStrike" dirty="0">
                        <a:latin typeface="Arial"/>
                        <a:ea typeface="+mn-ea"/>
                        <a:cs typeface="+mn-cs"/>
                      </a:endParaRPr>
                    </a:p>
                  </a:txBody>
                  <a:tcPr marL="95262" marR="95262" marT="27432" marB="27432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200" u="none" strike="noStrike" dirty="0" smtClean="0"/>
                        <a:t>Series 2</a:t>
                      </a:r>
                      <a:endParaRPr lang="en-US" sz="1200" b="0" i="0" u="none" strike="noStrike" dirty="0">
                        <a:solidFill>
                          <a:schemeClr val="tx1"/>
                        </a:solidFill>
                        <a:latin typeface="Arial"/>
                      </a:endParaRPr>
                    </a:p>
                  </a:txBody>
                  <a:tcPr marL="95262" marR="95262" marT="27432" marB="27432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200" u="none" strike="noStrike" dirty="0" smtClean="0"/>
                        <a:t>Series 3</a:t>
                      </a:r>
                      <a:endParaRPr lang="en-US" sz="1200" b="0" i="0" u="none" strike="noStrike" dirty="0" smtClean="0">
                        <a:latin typeface="Arial"/>
                        <a:ea typeface="+mn-ea"/>
                        <a:cs typeface="+mn-cs"/>
                      </a:endParaRPr>
                    </a:p>
                  </a:txBody>
                  <a:tcPr marL="95262" marR="95262" marT="27432" marB="27432" anchor="ctr"/>
                </a:tc>
              </a:tr>
              <a:tr h="297342">
                <a:tc>
                  <a:txBody>
                    <a:bodyPr/>
                    <a:lstStyle>
                      <a:extLst/>
                    </a:lstStyle>
                    <a:p>
                      <a:pPr algn="ctr"/>
                      <a:r>
                        <a:rPr lang="en-US" sz="1200" dirty="0" smtClean="0"/>
                        <a:t>Text in here</a:t>
                      </a:r>
                      <a:endParaRPr lang="en-US" sz="1200" b="0" dirty="0">
                        <a:latin typeface="+mn-lt"/>
                        <a:cs typeface="Arial" charset="0"/>
                      </a:endParaRPr>
                    </a:p>
                  </a:txBody>
                  <a:tcPr marL="95262" marR="95262" marT="27432" marB="27432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200" u="none" strike="noStrike" dirty="0" smtClean="0"/>
                        <a:t>$5,000</a:t>
                      </a:r>
                      <a:endParaRPr lang="en-US" sz="1200" b="0" i="0" u="none" strike="noStrike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95262" marR="95262" marT="27432" marB="27432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200" u="none" strike="noStrike" dirty="0" smtClean="0"/>
                        <a:t>$4,000</a:t>
                      </a:r>
                      <a:endParaRPr lang="en-US" sz="1200" b="0" i="0" u="none" strike="noStrike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95262" marR="95262" marT="27432" marB="27432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200" u="none" strike="noStrike" dirty="0" smtClean="0"/>
                        <a:t>$3,000 </a:t>
                      </a:r>
                      <a:endParaRPr lang="en-US" sz="1200" b="0" i="0" u="none" strike="noStrike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95262" marR="95262" marT="27432" marB="27432" anchor="b"/>
                </a:tc>
              </a:tr>
              <a:tr h="297342">
                <a:tc>
                  <a:txBody>
                    <a:bodyPr/>
                    <a:lstStyle>
                      <a:extLst/>
                    </a:lstStyle>
                    <a:p>
                      <a:pPr algn="ctr"/>
                      <a:r>
                        <a:rPr lang="en-US" sz="1200" dirty="0" smtClean="0"/>
                        <a:t>Text in here</a:t>
                      </a:r>
                      <a:endParaRPr lang="en-US" sz="1200" b="0" dirty="0">
                        <a:latin typeface="+mn-lt"/>
                        <a:cs typeface="Arial" charset="0"/>
                      </a:endParaRPr>
                    </a:p>
                  </a:txBody>
                  <a:tcPr marL="95262" marR="95262" marT="27432" marB="27432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200" u="none" strike="noStrike" dirty="0" smtClean="0"/>
                        <a:t>1,000</a:t>
                      </a:r>
                      <a:endParaRPr lang="en-US" sz="1200" b="0" i="0" u="none" strike="noStrike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95262" marR="95262" marT="27432" marB="27432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200" u="none" strike="noStrike" dirty="0" smtClean="0"/>
                        <a:t>2,000</a:t>
                      </a:r>
                      <a:endParaRPr lang="en-US" sz="1200" b="0" i="0" u="none" strike="noStrike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95262" marR="95262" marT="27432" marB="27432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200" u="none" strike="noStrike" dirty="0" smtClean="0"/>
                        <a:t>1,000</a:t>
                      </a:r>
                      <a:endParaRPr lang="en-US" sz="1200" b="0" i="0" u="none" strike="noStrike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95262" marR="95262" marT="27432" marB="27432" anchor="b"/>
                </a:tc>
              </a:tr>
              <a:tr h="297342">
                <a:tc>
                  <a:txBody>
                    <a:bodyPr/>
                    <a:lstStyle>
                      <a:extLst/>
                    </a:lstStyle>
                    <a:p>
                      <a:pPr algn="ctr"/>
                      <a:r>
                        <a:rPr lang="en-US" sz="1200" dirty="0" smtClean="0"/>
                        <a:t>Text in here</a:t>
                      </a:r>
                      <a:endParaRPr lang="en-US" sz="1200" b="0" dirty="0">
                        <a:latin typeface="+mn-lt"/>
                        <a:cs typeface="Arial" charset="0"/>
                      </a:endParaRPr>
                    </a:p>
                  </a:txBody>
                  <a:tcPr marL="95262" marR="95262" marT="27432" marB="27432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200" u="none" strike="noStrike" dirty="0" smtClean="0"/>
                        <a:t>500</a:t>
                      </a:r>
                      <a:endParaRPr lang="en-US" sz="1200" b="0" i="0" u="none" strike="noStrike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95262" marR="95262" marT="27432" marB="27432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200" u="none" strike="noStrike" dirty="0" smtClean="0"/>
                        <a:t>1,000</a:t>
                      </a:r>
                      <a:endParaRPr lang="en-US" sz="1200" b="0" i="0" u="none" strike="noStrike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95262" marR="95262" marT="27432" marB="27432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200" u="none" strike="noStrike" dirty="0" smtClean="0"/>
                        <a:t>700</a:t>
                      </a:r>
                      <a:endParaRPr lang="en-US" sz="1200" b="0" i="0" u="none" strike="noStrike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95262" marR="95262" marT="27432" marB="27432" anchor="b"/>
                </a:tc>
              </a:tr>
              <a:tr h="398709">
                <a:tc gridSpan="4">
                  <a:txBody>
                    <a:bodyPr/>
                    <a:lstStyle>
                      <a:extLst/>
                    </a:lstStyle>
                    <a:p>
                      <a:pPr algn="l" eaLnBrk="0" hangingPunct="0"/>
                      <a:r>
                        <a:rPr lang="en-US" sz="800" dirty="0" smtClean="0"/>
                        <a:t>* </a:t>
                      </a:r>
                      <a:r>
                        <a:rPr lang="en-US" sz="1000" dirty="0" smtClean="0"/>
                        <a:t>ThemeGallery is a Design Digital Content &amp; Contents mall developed by Guild Design Inc.</a:t>
                      </a:r>
                      <a:endParaRPr lang="en-US" sz="1000" dirty="0">
                        <a:cs typeface="Arial" charset="0"/>
                      </a:endParaRPr>
                    </a:p>
                  </a:txBody>
                  <a:tcPr marL="95262" marR="95262" marT="27432" marB="27432" anchor="ctr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37" name="Table 11"/>
          <p:cNvGraphicFramePr>
            <a:graphicFrameLocks/>
          </p:cNvGraphicFramePr>
          <p:nvPr/>
        </p:nvGraphicFramePr>
        <p:xfrm>
          <a:off x="838200" y="4493697"/>
          <a:ext cx="3505201" cy="1570084"/>
        </p:xfrm>
        <a:graphic>
          <a:graphicData uri="http://schemas.openxmlformats.org/drawingml/2006/table">
            <a:tbl>
              <a:tblPr firstRow="1" bandRow="1">
                <a:tableStyleId>{3C2FFA5D-87B4-456A-9821-1D502468CF0F}</a:tableStyleId>
              </a:tblPr>
              <a:tblGrid>
                <a:gridCol w="1167961"/>
                <a:gridCol w="773523"/>
                <a:gridCol w="773523"/>
                <a:gridCol w="790194"/>
              </a:tblGrid>
              <a:tr h="342913">
                <a:tc>
                  <a:txBody>
                    <a:bodyPr/>
                    <a:lstStyle>
                      <a:extLst/>
                    </a:lstStyle>
                    <a:p>
                      <a:pPr algn="ctr" fontAlgn="b"/>
                      <a:r>
                        <a:rPr lang="en-US" sz="1200" u="none" strike="noStrike" dirty="0" smtClean="0"/>
                        <a:t>Contents</a:t>
                      </a:r>
                      <a:endParaRPr lang="en-US" sz="1200" b="1" i="0" u="none" strike="noStrike" dirty="0">
                        <a:solidFill>
                          <a:schemeClr val="tx1"/>
                        </a:solidFill>
                        <a:latin typeface="Arial"/>
                      </a:endParaRPr>
                    </a:p>
                  </a:txBody>
                  <a:tcPr marL="95262" marR="95262" marT="27432" marB="27432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200" u="none" strike="noStrike" dirty="0" smtClean="0"/>
                        <a:t>Series 1</a:t>
                      </a:r>
                      <a:endParaRPr lang="en-US" sz="1200" b="1" i="0" u="none" strike="noStrike" dirty="0">
                        <a:latin typeface="Arial"/>
                        <a:ea typeface="+mn-ea"/>
                        <a:cs typeface="+mn-cs"/>
                      </a:endParaRPr>
                    </a:p>
                  </a:txBody>
                  <a:tcPr marL="95262" marR="95262" marT="27432" marB="27432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200" u="none" strike="noStrike" dirty="0" smtClean="0"/>
                        <a:t>Series 2</a:t>
                      </a:r>
                      <a:endParaRPr lang="en-US" sz="1200" b="1" i="0" u="none" strike="noStrike" dirty="0">
                        <a:solidFill>
                          <a:schemeClr val="tx1"/>
                        </a:solidFill>
                        <a:latin typeface="Arial"/>
                      </a:endParaRPr>
                    </a:p>
                  </a:txBody>
                  <a:tcPr marL="95262" marR="95262" marT="27432" marB="27432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200" u="none" strike="noStrike" dirty="0" smtClean="0"/>
                        <a:t>Series 3</a:t>
                      </a:r>
                      <a:endParaRPr lang="en-US" sz="1200" b="1" i="0" u="none" strike="noStrike" dirty="0" smtClean="0">
                        <a:latin typeface="Arial"/>
                        <a:ea typeface="+mn-ea"/>
                        <a:cs typeface="+mn-cs"/>
                      </a:endParaRPr>
                    </a:p>
                  </a:txBody>
                  <a:tcPr marL="95262" marR="95262" marT="27432" marB="27432" anchor="ctr"/>
                </a:tc>
              </a:tr>
              <a:tr h="289169">
                <a:tc>
                  <a:txBody>
                    <a:bodyPr/>
                    <a:lstStyle>
                      <a:extLst/>
                    </a:lstStyle>
                    <a:p>
                      <a:pPr algn="ctr"/>
                      <a:r>
                        <a:rPr lang="en-US" sz="1200" dirty="0" smtClean="0"/>
                        <a:t>Text in here</a:t>
                      </a:r>
                      <a:endParaRPr lang="en-US" sz="1200" b="0" dirty="0">
                        <a:latin typeface="+mn-lt"/>
                        <a:cs typeface="Arial" charset="0"/>
                      </a:endParaRPr>
                    </a:p>
                  </a:txBody>
                  <a:tcPr marL="95262" marR="95262" marT="27432" marB="27432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200" u="none" strike="noStrike" dirty="0" smtClean="0"/>
                        <a:t>$5,000</a:t>
                      </a:r>
                      <a:endParaRPr lang="en-US" sz="1200" b="0" i="0" u="none" strike="noStrike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95262" marR="95262" marT="27432" marB="27432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200" u="none" strike="noStrike" dirty="0" smtClean="0"/>
                        <a:t>$4,000</a:t>
                      </a:r>
                      <a:endParaRPr lang="en-US" sz="1200" b="0" i="0" u="none" strike="noStrike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95262" marR="95262" marT="27432" marB="27432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200" u="none" strike="noStrike" dirty="0" smtClean="0"/>
                        <a:t>$3,000 </a:t>
                      </a:r>
                      <a:endParaRPr lang="en-US" sz="1200" b="0" i="0" u="none" strike="noStrike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95262" marR="95262" marT="27432" marB="27432" anchor="b"/>
                </a:tc>
              </a:tr>
              <a:tr h="289169">
                <a:tc>
                  <a:txBody>
                    <a:bodyPr/>
                    <a:lstStyle>
                      <a:extLst/>
                    </a:lstStyle>
                    <a:p>
                      <a:pPr algn="ctr"/>
                      <a:r>
                        <a:rPr lang="en-US" sz="1200" dirty="0" smtClean="0"/>
                        <a:t>Text in here</a:t>
                      </a:r>
                      <a:endParaRPr lang="en-US" sz="1200" b="0" dirty="0">
                        <a:latin typeface="+mn-lt"/>
                        <a:cs typeface="Arial" charset="0"/>
                      </a:endParaRPr>
                    </a:p>
                  </a:txBody>
                  <a:tcPr marL="95262" marR="95262" marT="27432" marB="27432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200" u="none" strike="noStrike" dirty="0" smtClean="0"/>
                        <a:t>1,000</a:t>
                      </a:r>
                      <a:endParaRPr lang="en-US" sz="1200" b="0" i="0" u="none" strike="noStrike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95262" marR="95262" marT="27432" marB="27432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200" u="none" strike="noStrike" dirty="0" smtClean="0"/>
                        <a:t>2,000</a:t>
                      </a:r>
                      <a:endParaRPr lang="en-US" sz="1200" b="0" i="0" u="none" strike="noStrike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95262" marR="95262" marT="27432" marB="27432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200" u="none" strike="noStrike" dirty="0" smtClean="0"/>
                        <a:t>1,000</a:t>
                      </a:r>
                      <a:endParaRPr lang="en-US" sz="1200" b="0" i="0" u="none" strike="noStrike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95262" marR="95262" marT="27432" marB="27432" anchor="b"/>
                </a:tc>
              </a:tr>
              <a:tr h="289169">
                <a:tc>
                  <a:txBody>
                    <a:bodyPr/>
                    <a:lstStyle>
                      <a:extLst/>
                    </a:lstStyle>
                    <a:p>
                      <a:pPr algn="ctr"/>
                      <a:r>
                        <a:rPr lang="en-US" sz="1200" dirty="0" smtClean="0"/>
                        <a:t>Text in here</a:t>
                      </a:r>
                      <a:endParaRPr lang="en-US" sz="1200" b="0" dirty="0">
                        <a:latin typeface="+mn-lt"/>
                        <a:cs typeface="Arial" charset="0"/>
                      </a:endParaRPr>
                    </a:p>
                  </a:txBody>
                  <a:tcPr marL="95262" marR="95262" marT="27432" marB="27432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200" u="none" strike="noStrike" dirty="0" smtClean="0"/>
                        <a:t>500</a:t>
                      </a:r>
                      <a:endParaRPr lang="en-US" sz="1200" b="0" i="0" u="none" strike="noStrike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95262" marR="95262" marT="27432" marB="27432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200" u="none" strike="noStrike" dirty="0" smtClean="0"/>
                        <a:t>1,000</a:t>
                      </a:r>
                      <a:endParaRPr lang="en-US" sz="1200" b="0" i="0" u="none" strike="noStrike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95262" marR="95262" marT="27432" marB="27432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200" u="none" strike="noStrike" dirty="0" smtClean="0"/>
                        <a:t>700</a:t>
                      </a:r>
                      <a:endParaRPr lang="en-US" sz="1200" b="0" i="0" u="none" strike="noStrike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95262" marR="95262" marT="27432" marB="27432" anchor="b"/>
                </a:tc>
              </a:tr>
              <a:tr h="342660">
                <a:tc gridSpan="4">
                  <a:txBody>
                    <a:bodyPr/>
                    <a:lstStyle>
                      <a:extLst/>
                    </a:lstStyle>
                    <a:p>
                      <a:pPr algn="l" eaLnBrk="0" hangingPunct="0"/>
                      <a:r>
                        <a:rPr lang="en-US" sz="800" dirty="0" smtClean="0"/>
                        <a:t>* </a:t>
                      </a:r>
                      <a:r>
                        <a:rPr lang="en-US" sz="1000" dirty="0" smtClean="0"/>
                        <a:t>ThemeGallery is a Design Digital Content &amp; Contents mall developed by Guild Design Inc.</a:t>
                      </a:r>
                      <a:endParaRPr lang="en-US" sz="1000" dirty="0">
                        <a:cs typeface="Arial" charset="0"/>
                      </a:endParaRPr>
                    </a:p>
                  </a:txBody>
                  <a:tcPr marL="95262" marR="95262" marT="27432" marB="27432" anchor="ctr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42" name="Text Box 9"/>
          <p:cNvSpPr txBox="1">
            <a:spLocks noChangeArrowheads="1"/>
          </p:cNvSpPr>
          <p:nvPr/>
        </p:nvSpPr>
        <p:spPr bwMode="auto">
          <a:xfrm>
            <a:off x="1314492" y="1295400"/>
            <a:ext cx="6324600" cy="369332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0" hangingPunct="0"/>
            <a:r>
              <a:rPr lang="en-US" smtClean="0">
                <a:cs typeface="Arial" charset="0"/>
              </a:rPr>
              <a:t>Thêm nội dung bằng văn bản của bạn tại đây.</a:t>
            </a:r>
            <a:endParaRPr lang="en-US" dirty="0">
              <a:cs typeface="Arial" charset="0"/>
            </a:endParaRPr>
          </a:p>
        </p:txBody>
      </p:sp>
      <p:sp>
        <p:nvSpPr>
          <p:cNvPr id="44" name="TextBox 43"/>
          <p:cNvSpPr txBox="1">
            <a:spLocks noChangeArrowheads="1"/>
          </p:cNvSpPr>
          <p:nvPr/>
        </p:nvSpPr>
        <p:spPr bwMode="auto">
          <a:xfrm>
            <a:off x="7239000" y="2084376"/>
            <a:ext cx="1143000" cy="244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r"/>
            <a:r>
              <a:rPr lang="vi-VN" sz="1000" smtClean="0">
                <a:cs typeface="Arial" charset="0"/>
              </a:rPr>
              <a:t>Đơn vị</a:t>
            </a:r>
            <a:endParaRPr lang="en-US" sz="1000" dirty="0">
              <a:cs typeface="Arial" charset="0"/>
            </a:endParaRPr>
          </a:p>
        </p:txBody>
      </p:sp>
      <p:sp>
        <p:nvSpPr>
          <p:cNvPr id="49" name="Rectangle 48"/>
          <p:cNvSpPr/>
          <p:nvPr/>
        </p:nvSpPr>
        <p:spPr>
          <a:xfrm>
            <a:off x="762000" y="1979601"/>
            <a:ext cx="3505200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buFont typeface="Wingdings" pitchFamily="2" charset="2"/>
              <a:buChar char="§"/>
            </a:pPr>
            <a:r>
              <a:rPr lang="en-US" sz="1600" b="1" kern="10" smtClean="0">
                <a:latin typeface="+mn-lt"/>
              </a:rPr>
              <a:t>Thêm văn bản </a:t>
            </a:r>
            <a:endParaRPr lang="en-US" sz="1600" b="1" kern="10" dirty="0">
              <a:latin typeface="+mn-lt"/>
            </a:endParaRPr>
          </a:p>
        </p:txBody>
      </p:sp>
      <p:sp>
        <p:nvSpPr>
          <p:cNvPr id="50" name="Rectangle 49"/>
          <p:cNvSpPr/>
          <p:nvPr/>
        </p:nvSpPr>
        <p:spPr>
          <a:xfrm>
            <a:off x="762000" y="4191544"/>
            <a:ext cx="3505200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buFont typeface="Wingdings" pitchFamily="2" charset="2"/>
              <a:buChar char="§"/>
            </a:pPr>
            <a:r>
              <a:rPr lang="en-US" sz="1600" b="1" kern="10" smtClean="0">
                <a:latin typeface="+mn-lt"/>
              </a:rPr>
              <a:t>Thêm văn bản </a:t>
            </a:r>
            <a:endParaRPr lang="en-US" sz="1600" b="1" kern="10" dirty="0">
              <a:latin typeface="+mn-lt"/>
            </a:endParaRPr>
          </a:p>
        </p:txBody>
      </p:sp>
      <p:grpSp>
        <p:nvGrpSpPr>
          <p:cNvPr id="2" name="Group 52"/>
          <p:cNvGrpSpPr/>
          <p:nvPr/>
        </p:nvGrpSpPr>
        <p:grpSpPr bwMode="gray">
          <a:xfrm>
            <a:off x="4645026" y="2303451"/>
            <a:ext cx="3724782" cy="3819525"/>
            <a:chOff x="4645026" y="2428875"/>
            <a:chExt cx="3724782" cy="3819525"/>
          </a:xfrm>
        </p:grpSpPr>
        <p:sp>
          <p:nvSpPr>
            <p:cNvPr id="33" name="Rectangle 32"/>
            <p:cNvSpPr/>
            <p:nvPr/>
          </p:nvSpPr>
          <p:spPr bwMode="gray">
            <a:xfrm>
              <a:off x="4645026" y="2438400"/>
              <a:ext cx="3724326" cy="3810000"/>
            </a:xfrm>
            <a:prstGeom prst="rect">
              <a:avLst/>
            </a:prstGeom>
            <a:gradFill flip="none" rotWithShape="1">
              <a:gsLst>
                <a:gs pos="0">
                  <a:schemeClr val="bg1">
                    <a:alpha val="52000"/>
                  </a:schemeClr>
                </a:gs>
                <a:gs pos="100000">
                  <a:schemeClr val="tx1">
                    <a:alpha val="20000"/>
                  </a:schemeClr>
                </a:gs>
              </a:gsLst>
              <a:lin ang="16200000" scaled="1"/>
              <a:tileRect/>
            </a:gradFill>
            <a:ln w="12700">
              <a:solidFill>
                <a:schemeClr val="bg1">
                  <a:lumMod val="85000"/>
                </a:schemeClr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cxnSp>
          <p:nvCxnSpPr>
            <p:cNvPr id="52" name="Straight Connector 51"/>
            <p:cNvCxnSpPr/>
            <p:nvPr/>
          </p:nvCxnSpPr>
          <p:spPr bwMode="gray">
            <a:xfrm>
              <a:off x="4648200" y="2428875"/>
              <a:ext cx="3721608" cy="1588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43" name="Rounded Rectangle 42"/>
          <p:cNvSpPr/>
          <p:nvPr/>
        </p:nvSpPr>
        <p:spPr bwMode="invGray">
          <a:xfrm>
            <a:off x="4718051" y="2587890"/>
            <a:ext cx="2404879" cy="255591"/>
          </a:xfrm>
          <a:prstGeom prst="roundRect">
            <a:avLst>
              <a:gd name="adj" fmla="val 50000"/>
            </a:avLst>
          </a:prstGeom>
          <a:ln/>
        </p:spPr>
        <p:style>
          <a:lnRef idx="1">
            <a:schemeClr val="accent4"/>
          </a:lnRef>
          <a:fillRef idx="3">
            <a:schemeClr val="accent4"/>
          </a:fillRef>
          <a:effectRef idx="2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1200" b="1" dirty="0" smtClean="0"/>
              <a:t>15,000</a:t>
            </a:r>
            <a:endParaRPr lang="en-US" sz="1200" b="1" dirty="0"/>
          </a:p>
        </p:txBody>
      </p:sp>
      <p:sp>
        <p:nvSpPr>
          <p:cNvPr id="45" name="Rectangle 44"/>
          <p:cNvSpPr/>
          <p:nvPr/>
        </p:nvSpPr>
        <p:spPr>
          <a:xfrm>
            <a:off x="7431987" y="2567007"/>
            <a:ext cx="864339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r"/>
            <a:r>
              <a:rPr lang="en-US" sz="1200" b="1" smtClean="0"/>
              <a:t>Thêm chữ </a:t>
            </a:r>
            <a:endParaRPr lang="en-US" sz="1200" b="1" dirty="0">
              <a:cs typeface="Arial" charset="0"/>
            </a:endParaRPr>
          </a:p>
        </p:txBody>
      </p:sp>
      <p:sp>
        <p:nvSpPr>
          <p:cNvPr id="46" name="Rectangle 45"/>
          <p:cNvSpPr/>
          <p:nvPr/>
        </p:nvSpPr>
        <p:spPr>
          <a:xfrm>
            <a:off x="4754565" y="5539689"/>
            <a:ext cx="3505251" cy="2616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eaLnBrk="0" hangingPunct="0"/>
            <a:r>
              <a:rPr lang="en-US" sz="1100" smtClean="0"/>
              <a:t>Thêm nội dung bằng văn bản của bạn tại đây.</a:t>
            </a:r>
            <a:endParaRPr lang="en-US" sz="1100" dirty="0">
              <a:cs typeface="Arial" charset="0"/>
            </a:endParaRPr>
          </a:p>
        </p:txBody>
      </p:sp>
      <p:sp>
        <p:nvSpPr>
          <p:cNvPr id="47" name="Rounded Rectangle 46"/>
          <p:cNvSpPr/>
          <p:nvPr/>
        </p:nvSpPr>
        <p:spPr bwMode="invGray">
          <a:xfrm>
            <a:off x="4718051" y="2958273"/>
            <a:ext cx="2160907" cy="255591"/>
          </a:xfrm>
          <a:prstGeom prst="roundRect">
            <a:avLst>
              <a:gd name="adj" fmla="val 50000"/>
            </a:avLst>
          </a:prstGeom>
          <a:ln/>
        </p:spPr>
        <p:style>
          <a:lnRef idx="1">
            <a:schemeClr val="accent4"/>
          </a:lnRef>
          <a:fillRef idx="3">
            <a:schemeClr val="accent4"/>
          </a:fillRef>
          <a:effectRef idx="2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1200" b="1" dirty="0" smtClean="0"/>
              <a:t>13,000</a:t>
            </a:r>
            <a:endParaRPr lang="en-US" sz="1200" b="1" dirty="0"/>
          </a:p>
        </p:txBody>
      </p:sp>
      <p:sp>
        <p:nvSpPr>
          <p:cNvPr id="54" name="Rectangle 53"/>
          <p:cNvSpPr/>
          <p:nvPr/>
        </p:nvSpPr>
        <p:spPr>
          <a:xfrm>
            <a:off x="7431987" y="2937390"/>
            <a:ext cx="864339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r"/>
            <a:r>
              <a:rPr lang="en-US" sz="1200" b="1" smtClean="0"/>
              <a:t>Thêm chữ </a:t>
            </a:r>
            <a:endParaRPr lang="en-US" sz="1200" b="1" dirty="0">
              <a:cs typeface="Arial" charset="0"/>
            </a:endParaRPr>
          </a:p>
        </p:txBody>
      </p:sp>
      <p:sp>
        <p:nvSpPr>
          <p:cNvPr id="55" name="Rounded Rectangle 54"/>
          <p:cNvSpPr/>
          <p:nvPr/>
        </p:nvSpPr>
        <p:spPr bwMode="invGray">
          <a:xfrm>
            <a:off x="4718052" y="3328656"/>
            <a:ext cx="1847227" cy="255591"/>
          </a:xfrm>
          <a:prstGeom prst="roundRect">
            <a:avLst>
              <a:gd name="adj" fmla="val 50000"/>
            </a:avLst>
          </a:prstGeom>
          <a:ln/>
        </p:spPr>
        <p:style>
          <a:lnRef idx="1">
            <a:schemeClr val="accent4"/>
          </a:lnRef>
          <a:fillRef idx="3">
            <a:schemeClr val="accent4"/>
          </a:fillRef>
          <a:effectRef idx="2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1200" b="1" dirty="0" smtClean="0"/>
              <a:t>10,000</a:t>
            </a:r>
            <a:endParaRPr lang="en-US" sz="1200" b="1" dirty="0"/>
          </a:p>
        </p:txBody>
      </p:sp>
      <p:sp>
        <p:nvSpPr>
          <p:cNvPr id="62" name="Rectangle 61"/>
          <p:cNvSpPr/>
          <p:nvPr/>
        </p:nvSpPr>
        <p:spPr>
          <a:xfrm>
            <a:off x="7431987" y="3307773"/>
            <a:ext cx="864339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r"/>
            <a:r>
              <a:rPr lang="en-US" sz="1200" b="1" smtClean="0"/>
              <a:t>Thêm chữ </a:t>
            </a:r>
            <a:endParaRPr lang="en-US" sz="1200" b="1" dirty="0">
              <a:cs typeface="Arial" charset="0"/>
            </a:endParaRPr>
          </a:p>
        </p:txBody>
      </p:sp>
      <p:sp>
        <p:nvSpPr>
          <p:cNvPr id="64" name="Rounded Rectangle 63"/>
          <p:cNvSpPr/>
          <p:nvPr/>
        </p:nvSpPr>
        <p:spPr bwMode="invGray">
          <a:xfrm>
            <a:off x="4718052" y="3699039"/>
            <a:ext cx="1533546" cy="255591"/>
          </a:xfrm>
          <a:prstGeom prst="roundRect">
            <a:avLst>
              <a:gd name="adj" fmla="val 50000"/>
            </a:avLst>
          </a:prstGeom>
          <a:ln/>
        </p:spPr>
        <p:style>
          <a:lnRef idx="1">
            <a:schemeClr val="accent4"/>
          </a:lnRef>
          <a:fillRef idx="3">
            <a:schemeClr val="accent4"/>
          </a:fillRef>
          <a:effectRef idx="2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1200" b="1" dirty="0" smtClean="0"/>
              <a:t>7,500</a:t>
            </a:r>
            <a:endParaRPr lang="en-US" sz="1200" b="1" dirty="0"/>
          </a:p>
        </p:txBody>
      </p:sp>
      <p:sp>
        <p:nvSpPr>
          <p:cNvPr id="65" name="Rectangle 64"/>
          <p:cNvSpPr/>
          <p:nvPr/>
        </p:nvSpPr>
        <p:spPr>
          <a:xfrm>
            <a:off x="7431987" y="3678156"/>
            <a:ext cx="864339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r"/>
            <a:r>
              <a:rPr lang="en-US" sz="1200" b="1" smtClean="0"/>
              <a:t>Thêm chữ </a:t>
            </a:r>
            <a:endParaRPr lang="en-US" sz="1200" b="1" dirty="0">
              <a:cs typeface="Arial" charset="0"/>
            </a:endParaRPr>
          </a:p>
        </p:txBody>
      </p:sp>
      <p:sp>
        <p:nvSpPr>
          <p:cNvPr id="66" name="Rounded Rectangle 65"/>
          <p:cNvSpPr/>
          <p:nvPr/>
        </p:nvSpPr>
        <p:spPr bwMode="gray">
          <a:xfrm>
            <a:off x="4718052" y="4069422"/>
            <a:ext cx="1394133" cy="255591"/>
          </a:xfrm>
          <a:prstGeom prst="roundRect">
            <a:avLst>
              <a:gd name="adj" fmla="val 50000"/>
            </a:avLst>
          </a:prstGeom>
          <a:ln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1200" b="1" dirty="0" smtClean="0"/>
              <a:t>7,000</a:t>
            </a:r>
            <a:endParaRPr lang="en-US" sz="1200" b="1" dirty="0"/>
          </a:p>
        </p:txBody>
      </p:sp>
      <p:sp>
        <p:nvSpPr>
          <p:cNvPr id="67" name="Rectangle 66"/>
          <p:cNvSpPr/>
          <p:nvPr/>
        </p:nvSpPr>
        <p:spPr>
          <a:xfrm>
            <a:off x="7431987" y="4048539"/>
            <a:ext cx="864339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r"/>
            <a:r>
              <a:rPr lang="en-US" sz="1200" b="1" smtClean="0"/>
              <a:t>Thêm chữ </a:t>
            </a:r>
            <a:endParaRPr lang="en-US" sz="1200" b="1" dirty="0">
              <a:cs typeface="Arial" charset="0"/>
            </a:endParaRPr>
          </a:p>
        </p:txBody>
      </p:sp>
      <p:sp>
        <p:nvSpPr>
          <p:cNvPr id="68" name="Rounded Rectangle 67"/>
          <p:cNvSpPr/>
          <p:nvPr/>
        </p:nvSpPr>
        <p:spPr bwMode="gray">
          <a:xfrm>
            <a:off x="4718052" y="4439805"/>
            <a:ext cx="1254720" cy="255591"/>
          </a:xfrm>
          <a:prstGeom prst="roundRect">
            <a:avLst>
              <a:gd name="adj" fmla="val 50000"/>
            </a:avLst>
          </a:prstGeom>
          <a:ln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1200" b="1" dirty="0" smtClean="0"/>
              <a:t>6,000</a:t>
            </a:r>
            <a:endParaRPr lang="en-US" sz="1200" b="1" dirty="0"/>
          </a:p>
        </p:txBody>
      </p:sp>
      <p:sp>
        <p:nvSpPr>
          <p:cNvPr id="69" name="Rectangle 68"/>
          <p:cNvSpPr/>
          <p:nvPr/>
        </p:nvSpPr>
        <p:spPr>
          <a:xfrm>
            <a:off x="7431987" y="4418922"/>
            <a:ext cx="864339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r"/>
            <a:r>
              <a:rPr lang="en-US" sz="1200" b="1" smtClean="0"/>
              <a:t>Thêm chữ </a:t>
            </a:r>
            <a:endParaRPr lang="en-US" sz="1200" b="1" dirty="0">
              <a:cs typeface="Arial" charset="0"/>
            </a:endParaRPr>
          </a:p>
        </p:txBody>
      </p:sp>
      <p:sp>
        <p:nvSpPr>
          <p:cNvPr id="70" name="Rounded Rectangle 69"/>
          <p:cNvSpPr/>
          <p:nvPr/>
        </p:nvSpPr>
        <p:spPr bwMode="gray">
          <a:xfrm>
            <a:off x="4718052" y="4810188"/>
            <a:ext cx="1115306" cy="255591"/>
          </a:xfrm>
          <a:prstGeom prst="roundRect">
            <a:avLst>
              <a:gd name="adj" fmla="val 50000"/>
            </a:avLst>
          </a:prstGeom>
          <a:ln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1200" b="1" dirty="0" smtClean="0"/>
              <a:t>5,500</a:t>
            </a:r>
            <a:endParaRPr lang="en-US" sz="1200" b="1" dirty="0"/>
          </a:p>
        </p:txBody>
      </p:sp>
      <p:sp>
        <p:nvSpPr>
          <p:cNvPr id="72" name="Rectangle 71"/>
          <p:cNvSpPr/>
          <p:nvPr/>
        </p:nvSpPr>
        <p:spPr>
          <a:xfrm>
            <a:off x="7431987" y="4789305"/>
            <a:ext cx="864339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r"/>
            <a:r>
              <a:rPr lang="en-US" sz="1200" b="1" smtClean="0"/>
              <a:t>Thêm chữ </a:t>
            </a:r>
            <a:endParaRPr lang="en-US" sz="1200" b="1" dirty="0">
              <a:cs typeface="Arial" charset="0"/>
            </a:endParaRPr>
          </a:p>
        </p:txBody>
      </p:sp>
      <p:sp>
        <p:nvSpPr>
          <p:cNvPr id="87" name="Rounded Rectangle 86"/>
          <p:cNvSpPr/>
          <p:nvPr/>
        </p:nvSpPr>
        <p:spPr bwMode="gray">
          <a:xfrm>
            <a:off x="4718052" y="5180571"/>
            <a:ext cx="975894" cy="255591"/>
          </a:xfrm>
          <a:prstGeom prst="roundRect">
            <a:avLst>
              <a:gd name="adj" fmla="val 50000"/>
            </a:avLst>
          </a:prstGeom>
          <a:ln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1200" b="1" dirty="0" smtClean="0"/>
              <a:t>5,000</a:t>
            </a:r>
            <a:endParaRPr lang="en-US" sz="1200" b="1" dirty="0"/>
          </a:p>
        </p:txBody>
      </p:sp>
      <p:sp>
        <p:nvSpPr>
          <p:cNvPr id="88" name="Rectangle 87"/>
          <p:cNvSpPr/>
          <p:nvPr/>
        </p:nvSpPr>
        <p:spPr>
          <a:xfrm>
            <a:off x="7431987" y="5159689"/>
            <a:ext cx="864339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r"/>
            <a:r>
              <a:rPr lang="en-US" sz="1200" b="1" smtClean="0"/>
              <a:t>Thêm chữ </a:t>
            </a:r>
            <a:endParaRPr lang="en-US" sz="1200" b="1" dirty="0">
              <a:cs typeface="Arial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mtClean="0"/>
              <a:t>Thêm tiêu đề</a:t>
            </a:r>
            <a:endParaRPr lang="en-US" dirty="0"/>
          </a:p>
        </p:txBody>
      </p:sp>
      <p:sp>
        <p:nvSpPr>
          <p:cNvPr id="4" name="Rounded Rectangle 3"/>
          <p:cNvSpPr/>
          <p:nvPr/>
        </p:nvSpPr>
        <p:spPr bwMode="gray">
          <a:xfrm>
            <a:off x="4645026" y="3633955"/>
            <a:ext cx="1858514" cy="1717903"/>
          </a:xfrm>
          <a:prstGeom prst="roundRect">
            <a:avLst>
              <a:gd name="adj" fmla="val 9621"/>
            </a:avLst>
          </a:prstGeom>
          <a:ln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 dirty="0">
              <a:cs typeface="Arial" pitchFamily="34" charset="0"/>
            </a:endParaRPr>
          </a:p>
        </p:txBody>
      </p:sp>
      <p:sp>
        <p:nvSpPr>
          <p:cNvPr id="5" name="Rounded Rectangle 4"/>
          <p:cNvSpPr/>
          <p:nvPr/>
        </p:nvSpPr>
        <p:spPr bwMode="gray">
          <a:xfrm>
            <a:off x="6616729" y="3623480"/>
            <a:ext cx="1862164" cy="1717903"/>
          </a:xfrm>
          <a:prstGeom prst="roundRect">
            <a:avLst>
              <a:gd name="adj" fmla="val 9621"/>
            </a:avLst>
          </a:prstGeom>
          <a:ln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 dirty="0">
              <a:cs typeface="Arial" pitchFamily="34" charset="0"/>
            </a:endParaRPr>
          </a:p>
        </p:txBody>
      </p:sp>
      <p:sp>
        <p:nvSpPr>
          <p:cNvPr id="6" name="Rounded Rectangle 5"/>
          <p:cNvSpPr/>
          <p:nvPr/>
        </p:nvSpPr>
        <p:spPr bwMode="gray">
          <a:xfrm>
            <a:off x="592083" y="3644430"/>
            <a:ext cx="1869940" cy="1717903"/>
          </a:xfrm>
          <a:prstGeom prst="roundRect">
            <a:avLst>
              <a:gd name="adj" fmla="val 9621"/>
            </a:avLst>
          </a:prstGeom>
          <a:ln/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 dirty="0">
              <a:cs typeface="Arial" pitchFamily="34" charset="0"/>
            </a:endParaRPr>
          </a:p>
        </p:txBody>
      </p:sp>
      <p:sp>
        <p:nvSpPr>
          <p:cNvPr id="7" name="Rounded Rectangle 6"/>
          <p:cNvSpPr/>
          <p:nvPr/>
        </p:nvSpPr>
        <p:spPr bwMode="gray">
          <a:xfrm>
            <a:off x="2600298" y="3633955"/>
            <a:ext cx="1858161" cy="1717903"/>
          </a:xfrm>
          <a:prstGeom prst="roundRect">
            <a:avLst>
              <a:gd name="adj" fmla="val 9621"/>
            </a:avLst>
          </a:prstGeom>
          <a:ln/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 dirty="0">
              <a:cs typeface="Arial" pitchFamily="34" charset="0"/>
            </a:endParaRPr>
          </a:p>
        </p:txBody>
      </p:sp>
      <p:cxnSp>
        <p:nvCxnSpPr>
          <p:cNvPr id="8" name="Shape 37"/>
          <p:cNvCxnSpPr/>
          <p:nvPr/>
        </p:nvCxnSpPr>
        <p:spPr bwMode="auto">
          <a:xfrm rot="16200000" flipH="1">
            <a:off x="5303346" y="1175684"/>
            <a:ext cx="544437" cy="2004221"/>
          </a:xfrm>
          <a:prstGeom prst="bentConnector3">
            <a:avLst>
              <a:gd name="adj1" fmla="val 50000"/>
            </a:avLst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Shape 37"/>
          <p:cNvCxnSpPr/>
          <p:nvPr/>
        </p:nvCxnSpPr>
        <p:spPr bwMode="auto">
          <a:xfrm rot="5400000">
            <a:off x="3334915" y="1211473"/>
            <a:ext cx="544437" cy="1932641"/>
          </a:xfrm>
          <a:prstGeom prst="bentConnector3">
            <a:avLst>
              <a:gd name="adj1" fmla="val 50000"/>
            </a:avLst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Shape 37"/>
          <p:cNvCxnSpPr/>
          <p:nvPr/>
        </p:nvCxnSpPr>
        <p:spPr bwMode="auto">
          <a:xfrm>
            <a:off x="5477256" y="1658112"/>
            <a:ext cx="301752" cy="1588"/>
          </a:xfrm>
          <a:prstGeom prst="bentConnector3">
            <a:avLst>
              <a:gd name="adj1" fmla="val 98485"/>
            </a:avLst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Shape 37"/>
          <p:cNvCxnSpPr/>
          <p:nvPr/>
        </p:nvCxnSpPr>
        <p:spPr bwMode="auto">
          <a:xfrm rot="16200000" flipH="1">
            <a:off x="6786991" y="2670172"/>
            <a:ext cx="600832" cy="1019464"/>
          </a:xfrm>
          <a:prstGeom prst="bentConnector3">
            <a:avLst>
              <a:gd name="adj1" fmla="val 50000"/>
            </a:avLst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Shape 37"/>
          <p:cNvCxnSpPr/>
          <p:nvPr/>
        </p:nvCxnSpPr>
        <p:spPr bwMode="auto">
          <a:xfrm rot="5400000">
            <a:off x="5780543" y="2683188"/>
            <a:ext cx="600832" cy="993434"/>
          </a:xfrm>
          <a:prstGeom prst="bentConnector3">
            <a:avLst>
              <a:gd name="adj1" fmla="val 50000"/>
            </a:avLst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Shape 37"/>
          <p:cNvCxnSpPr/>
          <p:nvPr/>
        </p:nvCxnSpPr>
        <p:spPr bwMode="auto">
          <a:xfrm rot="16200000" flipH="1">
            <a:off x="2778667" y="2741633"/>
            <a:ext cx="614676" cy="890384"/>
          </a:xfrm>
          <a:prstGeom prst="bentConnector3">
            <a:avLst>
              <a:gd name="adj1" fmla="val 50000"/>
            </a:avLst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Shape 37"/>
          <p:cNvCxnSpPr/>
          <p:nvPr/>
        </p:nvCxnSpPr>
        <p:spPr bwMode="auto">
          <a:xfrm rot="5400000">
            <a:off x="1776557" y="2629908"/>
            <a:ext cx="614676" cy="1113837"/>
          </a:xfrm>
          <a:prstGeom prst="bentConnector3">
            <a:avLst>
              <a:gd name="adj1" fmla="val 50000"/>
            </a:avLst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Rounded Rectangle 14"/>
          <p:cNvSpPr/>
          <p:nvPr/>
        </p:nvSpPr>
        <p:spPr bwMode="invGray">
          <a:xfrm>
            <a:off x="3688080" y="1447800"/>
            <a:ext cx="1789483" cy="429476"/>
          </a:xfrm>
          <a:prstGeom prst="roundRect">
            <a:avLst/>
          </a:prstGeom>
          <a:ln/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Arial" pitchFamily="34" charset="0"/>
              </a:rPr>
              <a:t>Thêm tiêu đề</a:t>
            </a:r>
            <a:endParaRPr lang="en-US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cs typeface="Arial" pitchFamily="34" charset="0"/>
            </a:endParaRPr>
          </a:p>
        </p:txBody>
      </p:sp>
      <p:sp>
        <p:nvSpPr>
          <p:cNvPr id="16" name="Rounded Rectangle 15"/>
          <p:cNvSpPr/>
          <p:nvPr/>
        </p:nvSpPr>
        <p:spPr bwMode="gray">
          <a:xfrm>
            <a:off x="5647144" y="2478210"/>
            <a:ext cx="1789483" cy="429476"/>
          </a:xfrm>
          <a:prstGeom prst="roundRect">
            <a:avLst/>
          </a:prstGeom>
          <a:ln/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smtClean="0">
                <a:cs typeface="Arial" pitchFamily="34" charset="0"/>
              </a:rPr>
              <a:t>Thêm tiêu đề</a:t>
            </a:r>
            <a:endParaRPr lang="en-US" b="1" dirty="0" smtClean="0">
              <a:cs typeface="Arial" pitchFamily="34" charset="0"/>
            </a:endParaRPr>
          </a:p>
        </p:txBody>
      </p:sp>
      <p:sp>
        <p:nvSpPr>
          <p:cNvPr id="17" name="Rounded Rectangle 16"/>
          <p:cNvSpPr/>
          <p:nvPr/>
        </p:nvSpPr>
        <p:spPr bwMode="gray">
          <a:xfrm>
            <a:off x="5790303" y="1478114"/>
            <a:ext cx="1789483" cy="425448"/>
          </a:xfrm>
          <a:prstGeom prst="roundRect">
            <a:avLst/>
          </a:prstGeom>
          <a:ln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mtClean="0">
                <a:cs typeface="Arial" pitchFamily="34" charset="0"/>
              </a:rPr>
              <a:t>Thêm tiêu đề</a:t>
            </a:r>
            <a:endParaRPr lang="en-US" dirty="0" smtClean="0">
              <a:cs typeface="Arial" pitchFamily="34" charset="0"/>
            </a:endParaRPr>
          </a:p>
        </p:txBody>
      </p:sp>
      <p:sp>
        <p:nvSpPr>
          <p:cNvPr id="18" name="Rounded Rectangle 17"/>
          <p:cNvSpPr/>
          <p:nvPr/>
        </p:nvSpPr>
        <p:spPr bwMode="gray">
          <a:xfrm>
            <a:off x="1853440" y="2478210"/>
            <a:ext cx="1789483" cy="429476"/>
          </a:xfrm>
          <a:prstGeom prst="roundRect">
            <a:avLst/>
          </a:prstGeom>
          <a:ln/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smtClean="0">
                <a:cs typeface="Arial" pitchFamily="34" charset="0"/>
              </a:rPr>
              <a:t>Thêm tiêu đề</a:t>
            </a:r>
            <a:endParaRPr lang="en-US" b="1" dirty="0" smtClean="0">
              <a:cs typeface="Arial" pitchFamily="34" charset="0"/>
            </a:endParaRPr>
          </a:p>
        </p:txBody>
      </p:sp>
      <p:sp>
        <p:nvSpPr>
          <p:cNvPr id="19" name="Rounded Rectangle 18"/>
          <p:cNvSpPr/>
          <p:nvPr/>
        </p:nvSpPr>
        <p:spPr bwMode="gray">
          <a:xfrm>
            <a:off x="779751" y="3480321"/>
            <a:ext cx="1503166" cy="357897"/>
          </a:xfrm>
          <a:prstGeom prst="roundRect">
            <a:avLst>
              <a:gd name="adj" fmla="val 50000"/>
            </a:avLst>
          </a:prstGeom>
          <a:ln w="19050">
            <a:solidFill>
              <a:srgbClr val="FFFFFF"/>
            </a:solidFill>
          </a:ln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600" b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Arial" pitchFamily="34" charset="0"/>
              </a:rPr>
              <a:t>Thêm tiêu đề</a:t>
            </a:r>
            <a:endParaRPr lang="en-US" sz="16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cs typeface="Arial" pitchFamily="34" charset="0"/>
            </a:endParaRPr>
          </a:p>
        </p:txBody>
      </p:sp>
      <p:sp>
        <p:nvSpPr>
          <p:cNvPr id="20" name="Rounded Rectangle 19"/>
          <p:cNvSpPr/>
          <p:nvPr/>
        </p:nvSpPr>
        <p:spPr bwMode="gray">
          <a:xfrm>
            <a:off x="2783971" y="3480321"/>
            <a:ext cx="1503166" cy="357897"/>
          </a:xfrm>
          <a:prstGeom prst="roundRect">
            <a:avLst>
              <a:gd name="adj" fmla="val 50000"/>
            </a:avLst>
          </a:prstGeom>
          <a:ln w="19050">
            <a:solidFill>
              <a:srgbClr val="FFFFFF"/>
            </a:solidFill>
          </a:ln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600" b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Arial" pitchFamily="34" charset="0"/>
              </a:rPr>
              <a:t>Thêm tiêu đề</a:t>
            </a:r>
            <a:endParaRPr lang="en-US" sz="16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cs typeface="Arial" pitchFamily="34" charset="0"/>
            </a:endParaRPr>
          </a:p>
        </p:txBody>
      </p:sp>
      <p:sp>
        <p:nvSpPr>
          <p:cNvPr id="21" name="Rounded Rectangle 20"/>
          <p:cNvSpPr/>
          <p:nvPr/>
        </p:nvSpPr>
        <p:spPr bwMode="gray">
          <a:xfrm>
            <a:off x="4788192" y="3451689"/>
            <a:ext cx="1574745" cy="357897"/>
          </a:xfrm>
          <a:prstGeom prst="roundRect">
            <a:avLst>
              <a:gd name="adj" fmla="val 50000"/>
            </a:avLst>
          </a:prstGeom>
          <a:ln w="19050">
            <a:solidFill>
              <a:srgbClr val="FFFFFF"/>
            </a:solidFill>
          </a:ln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600" b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Arial" pitchFamily="34" charset="0"/>
              </a:rPr>
              <a:t>Thêm tiêu đề</a:t>
            </a:r>
            <a:endParaRPr lang="en-US" sz="16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cs typeface="Arial" pitchFamily="34" charset="0"/>
            </a:endParaRPr>
          </a:p>
        </p:txBody>
      </p:sp>
      <p:sp>
        <p:nvSpPr>
          <p:cNvPr id="22" name="Rounded Rectangle 21"/>
          <p:cNvSpPr/>
          <p:nvPr/>
        </p:nvSpPr>
        <p:spPr bwMode="gray">
          <a:xfrm>
            <a:off x="6781676" y="3448110"/>
            <a:ext cx="1574745" cy="357897"/>
          </a:xfrm>
          <a:prstGeom prst="roundRect">
            <a:avLst>
              <a:gd name="adj" fmla="val 50000"/>
            </a:avLst>
          </a:prstGeom>
          <a:ln w="19050">
            <a:solidFill>
              <a:srgbClr val="FFFFFF"/>
            </a:solidFill>
          </a:ln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600" b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Arial" pitchFamily="34" charset="0"/>
              </a:rPr>
              <a:t>Thêm tiêu đề</a:t>
            </a:r>
            <a:endParaRPr lang="en-US" sz="16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cs typeface="Arial" pitchFamily="34" charset="0"/>
            </a:endParaRPr>
          </a:p>
        </p:txBody>
      </p:sp>
      <p:sp>
        <p:nvSpPr>
          <p:cNvPr id="26" name="Rounded Rectangle 25"/>
          <p:cNvSpPr/>
          <p:nvPr/>
        </p:nvSpPr>
        <p:spPr bwMode="gray">
          <a:xfrm>
            <a:off x="2743456" y="4005925"/>
            <a:ext cx="1560856" cy="286317"/>
          </a:xfrm>
          <a:prstGeom prst="roundRect">
            <a:avLst/>
          </a:prstGeom>
          <a:ln/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1600" smtClean="0">
                <a:solidFill>
                  <a:srgbClr val="000000"/>
                </a:solidFill>
                <a:cs typeface="Arial" pitchFamily="34" charset="0"/>
              </a:rPr>
              <a:t>Thêm chữ </a:t>
            </a:r>
            <a:endParaRPr lang="en-US" sz="1600" dirty="0">
              <a:solidFill>
                <a:srgbClr val="000000"/>
              </a:solidFill>
              <a:cs typeface="Arial" pitchFamily="34" charset="0"/>
            </a:endParaRPr>
          </a:p>
        </p:txBody>
      </p:sp>
      <p:sp>
        <p:nvSpPr>
          <p:cNvPr id="27" name="Rounded Rectangle 26"/>
          <p:cNvSpPr/>
          <p:nvPr/>
        </p:nvSpPr>
        <p:spPr bwMode="gray">
          <a:xfrm>
            <a:off x="2743456" y="4435400"/>
            <a:ext cx="1560856" cy="286317"/>
          </a:xfrm>
          <a:prstGeom prst="roundRect">
            <a:avLst/>
          </a:prstGeom>
          <a:ln/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1600" smtClean="0">
                <a:solidFill>
                  <a:srgbClr val="000000"/>
                </a:solidFill>
                <a:cs typeface="Arial" pitchFamily="34" charset="0"/>
              </a:rPr>
              <a:t>Thêm chữ </a:t>
            </a:r>
            <a:endParaRPr lang="en-US" sz="1600" dirty="0">
              <a:solidFill>
                <a:srgbClr val="000000"/>
              </a:solidFill>
              <a:cs typeface="Arial" pitchFamily="34" charset="0"/>
            </a:endParaRPr>
          </a:p>
        </p:txBody>
      </p:sp>
      <p:sp>
        <p:nvSpPr>
          <p:cNvPr id="28" name="Rounded Rectangle 27"/>
          <p:cNvSpPr/>
          <p:nvPr/>
        </p:nvSpPr>
        <p:spPr bwMode="gray">
          <a:xfrm>
            <a:off x="2743456" y="4864876"/>
            <a:ext cx="1560856" cy="286317"/>
          </a:xfrm>
          <a:prstGeom prst="roundRect">
            <a:avLst/>
          </a:prstGeom>
          <a:ln/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1600" smtClean="0">
                <a:solidFill>
                  <a:srgbClr val="000000"/>
                </a:solidFill>
                <a:cs typeface="Arial" pitchFamily="34" charset="0"/>
              </a:rPr>
              <a:t>Thêm chữ </a:t>
            </a:r>
            <a:endParaRPr lang="en-US" sz="1600" dirty="0">
              <a:solidFill>
                <a:srgbClr val="000000"/>
              </a:solidFill>
              <a:cs typeface="Arial" pitchFamily="34" charset="0"/>
            </a:endParaRPr>
          </a:p>
        </p:txBody>
      </p:sp>
      <p:sp>
        <p:nvSpPr>
          <p:cNvPr id="29" name="Rounded Rectangle 28"/>
          <p:cNvSpPr/>
          <p:nvPr/>
        </p:nvSpPr>
        <p:spPr bwMode="gray">
          <a:xfrm>
            <a:off x="4779455" y="4005925"/>
            <a:ext cx="1561152" cy="286317"/>
          </a:xfrm>
          <a:prstGeom prst="roundRect">
            <a:avLst/>
          </a:prstGeom>
          <a:ln/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1600" smtClean="0">
                <a:solidFill>
                  <a:srgbClr val="000000"/>
                </a:solidFill>
                <a:cs typeface="Arial" pitchFamily="34" charset="0"/>
              </a:rPr>
              <a:t>Thêm chữ </a:t>
            </a:r>
            <a:endParaRPr lang="en-US" sz="1600" dirty="0">
              <a:solidFill>
                <a:srgbClr val="000000"/>
              </a:solidFill>
              <a:cs typeface="Arial" pitchFamily="34" charset="0"/>
            </a:endParaRPr>
          </a:p>
        </p:txBody>
      </p:sp>
      <p:sp>
        <p:nvSpPr>
          <p:cNvPr id="30" name="Rounded Rectangle 29"/>
          <p:cNvSpPr/>
          <p:nvPr/>
        </p:nvSpPr>
        <p:spPr bwMode="gray">
          <a:xfrm>
            <a:off x="4779455" y="4435400"/>
            <a:ext cx="1561152" cy="286317"/>
          </a:xfrm>
          <a:prstGeom prst="roundRect">
            <a:avLst/>
          </a:prstGeom>
          <a:ln/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1600" smtClean="0">
                <a:solidFill>
                  <a:srgbClr val="000000"/>
                </a:solidFill>
                <a:cs typeface="Arial" pitchFamily="34" charset="0"/>
              </a:rPr>
              <a:t>Thêm chữ </a:t>
            </a:r>
            <a:endParaRPr lang="en-US" sz="1600" dirty="0">
              <a:solidFill>
                <a:srgbClr val="000000"/>
              </a:solidFill>
              <a:cs typeface="Arial" pitchFamily="34" charset="0"/>
            </a:endParaRPr>
          </a:p>
        </p:txBody>
      </p:sp>
      <p:sp>
        <p:nvSpPr>
          <p:cNvPr id="31" name="Rounded Rectangle 30"/>
          <p:cNvSpPr/>
          <p:nvPr/>
        </p:nvSpPr>
        <p:spPr bwMode="gray">
          <a:xfrm>
            <a:off x="4779455" y="4864876"/>
            <a:ext cx="1561152" cy="286317"/>
          </a:xfrm>
          <a:prstGeom prst="roundRect">
            <a:avLst/>
          </a:prstGeom>
          <a:ln/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1600" smtClean="0">
                <a:solidFill>
                  <a:srgbClr val="000000"/>
                </a:solidFill>
                <a:cs typeface="Arial" pitchFamily="34" charset="0"/>
              </a:rPr>
              <a:t>Thêm chữ </a:t>
            </a:r>
            <a:endParaRPr lang="en-US" sz="1600" dirty="0">
              <a:solidFill>
                <a:srgbClr val="000000"/>
              </a:solidFill>
              <a:cs typeface="Arial" pitchFamily="34" charset="0"/>
            </a:endParaRPr>
          </a:p>
        </p:txBody>
      </p:sp>
      <p:sp>
        <p:nvSpPr>
          <p:cNvPr id="32" name="Rounded Rectangle 31"/>
          <p:cNvSpPr/>
          <p:nvPr/>
        </p:nvSpPr>
        <p:spPr bwMode="gray">
          <a:xfrm>
            <a:off x="6762785" y="4032356"/>
            <a:ext cx="1564218" cy="286317"/>
          </a:xfrm>
          <a:prstGeom prst="roundRect">
            <a:avLst/>
          </a:prstGeom>
          <a:ln/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1600" smtClean="0">
                <a:solidFill>
                  <a:srgbClr val="000000"/>
                </a:solidFill>
                <a:cs typeface="Arial" pitchFamily="34" charset="0"/>
              </a:rPr>
              <a:t>Thêm chữ </a:t>
            </a:r>
            <a:endParaRPr lang="en-US" sz="1600" dirty="0">
              <a:solidFill>
                <a:srgbClr val="000000"/>
              </a:solidFill>
              <a:cs typeface="Arial" pitchFamily="34" charset="0"/>
            </a:endParaRPr>
          </a:p>
        </p:txBody>
      </p:sp>
      <p:sp>
        <p:nvSpPr>
          <p:cNvPr id="33" name="Rounded Rectangle 32"/>
          <p:cNvSpPr/>
          <p:nvPr/>
        </p:nvSpPr>
        <p:spPr bwMode="gray">
          <a:xfrm>
            <a:off x="6762785" y="4435400"/>
            <a:ext cx="1564218" cy="286317"/>
          </a:xfrm>
          <a:prstGeom prst="roundRect">
            <a:avLst/>
          </a:prstGeom>
          <a:ln/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1600" smtClean="0">
                <a:solidFill>
                  <a:srgbClr val="000000"/>
                </a:solidFill>
                <a:cs typeface="Arial" pitchFamily="34" charset="0"/>
              </a:rPr>
              <a:t>Thêm chữ </a:t>
            </a:r>
            <a:endParaRPr lang="en-US" sz="1600" dirty="0">
              <a:solidFill>
                <a:srgbClr val="000000"/>
              </a:solidFill>
              <a:cs typeface="Arial" pitchFamily="34" charset="0"/>
            </a:endParaRPr>
          </a:p>
        </p:txBody>
      </p:sp>
      <p:sp>
        <p:nvSpPr>
          <p:cNvPr id="34" name="Rounded Rectangle 33"/>
          <p:cNvSpPr/>
          <p:nvPr/>
        </p:nvSpPr>
        <p:spPr bwMode="gray">
          <a:xfrm>
            <a:off x="6762785" y="4864876"/>
            <a:ext cx="1564218" cy="286317"/>
          </a:xfrm>
          <a:prstGeom prst="roundRect">
            <a:avLst/>
          </a:prstGeom>
          <a:ln/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1600" smtClean="0">
                <a:solidFill>
                  <a:srgbClr val="000000"/>
                </a:solidFill>
                <a:cs typeface="Arial" pitchFamily="34" charset="0"/>
              </a:rPr>
              <a:t>Thêm chữ </a:t>
            </a:r>
            <a:endParaRPr lang="en-US" sz="1600" dirty="0">
              <a:solidFill>
                <a:srgbClr val="000000"/>
              </a:solidFill>
              <a:cs typeface="Arial" pitchFamily="34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1687473" y="5602069"/>
            <a:ext cx="573254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 smtClean="0">
                <a:latin typeface="+mn-lt"/>
              </a:rPr>
              <a:t>This design used “Theme Color” which is changed according to the theme to be used.</a:t>
            </a:r>
            <a:endParaRPr lang="en-US" b="1" dirty="0">
              <a:latin typeface="+mn-lt"/>
            </a:endParaRPr>
          </a:p>
        </p:txBody>
      </p:sp>
      <p:sp>
        <p:nvSpPr>
          <p:cNvPr id="23" name="Rounded Rectangle 22"/>
          <p:cNvSpPr/>
          <p:nvPr/>
        </p:nvSpPr>
        <p:spPr bwMode="gray">
          <a:xfrm>
            <a:off x="735242" y="4005925"/>
            <a:ext cx="1570750" cy="286317"/>
          </a:xfrm>
          <a:prstGeom prst="roundRect">
            <a:avLst/>
          </a:prstGeom>
          <a:ln/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1600" smtClean="0">
                <a:solidFill>
                  <a:srgbClr val="000000"/>
                </a:solidFill>
                <a:cs typeface="Arial" pitchFamily="34" charset="0"/>
              </a:rPr>
              <a:t>Thêm chữ </a:t>
            </a:r>
            <a:endParaRPr lang="en-US" sz="1600" dirty="0">
              <a:solidFill>
                <a:srgbClr val="000000"/>
              </a:solidFill>
              <a:cs typeface="Arial" pitchFamily="34" charset="0"/>
            </a:endParaRPr>
          </a:p>
        </p:txBody>
      </p:sp>
      <p:sp>
        <p:nvSpPr>
          <p:cNvPr id="24" name="Rounded Rectangle 23"/>
          <p:cNvSpPr/>
          <p:nvPr/>
        </p:nvSpPr>
        <p:spPr bwMode="gray">
          <a:xfrm>
            <a:off x="735242" y="4435400"/>
            <a:ext cx="1570750" cy="286317"/>
          </a:xfrm>
          <a:prstGeom prst="roundRect">
            <a:avLst/>
          </a:prstGeom>
          <a:ln/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1600" smtClean="0">
                <a:solidFill>
                  <a:srgbClr val="000000"/>
                </a:solidFill>
                <a:cs typeface="Arial" pitchFamily="34" charset="0"/>
              </a:rPr>
              <a:t>Thêm chữ </a:t>
            </a:r>
            <a:endParaRPr lang="en-US" sz="1600" dirty="0">
              <a:solidFill>
                <a:srgbClr val="000000"/>
              </a:solidFill>
              <a:cs typeface="Arial" pitchFamily="34" charset="0"/>
            </a:endParaRPr>
          </a:p>
        </p:txBody>
      </p:sp>
      <p:sp>
        <p:nvSpPr>
          <p:cNvPr id="25" name="Rounded Rectangle 24"/>
          <p:cNvSpPr/>
          <p:nvPr/>
        </p:nvSpPr>
        <p:spPr bwMode="gray">
          <a:xfrm>
            <a:off x="735242" y="4864876"/>
            <a:ext cx="1570750" cy="286317"/>
          </a:xfrm>
          <a:prstGeom prst="roundRect">
            <a:avLst/>
          </a:prstGeom>
          <a:ln/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1600" smtClean="0">
                <a:solidFill>
                  <a:srgbClr val="000000"/>
                </a:solidFill>
                <a:cs typeface="Arial" pitchFamily="34" charset="0"/>
              </a:rPr>
              <a:t>Thêm chữ </a:t>
            </a:r>
            <a:endParaRPr lang="en-US" sz="1600" dirty="0">
              <a:solidFill>
                <a:srgbClr val="000000"/>
              </a:solidFill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7826" name="Rectangle 2"/>
          <p:cNvSpPr>
            <a:spLocks noGrp="1" noChangeArrowheads="1"/>
          </p:cNvSpPr>
          <p:nvPr>
            <p:ph type="ctrTitle"/>
          </p:nvPr>
        </p:nvSpPr>
        <p:spPr>
          <a:xfrm>
            <a:off x="423863" y="4479925"/>
            <a:ext cx="6989762" cy="1158875"/>
          </a:xfrm>
        </p:spPr>
        <p:txBody>
          <a:bodyPr>
            <a:scene3d>
              <a:camera prst="orthographicFront">
                <a:rot lat="0" lon="0" rev="0"/>
              </a:camera>
              <a:lightRig rig="contrasting" dir="t">
                <a:rot lat="0" lon="0" rev="4500000"/>
              </a:lightRig>
            </a:scene3d>
            <a:sp3d contourW="6350" prstMaterial="metal">
              <a:bevelT w="127000" h="31750" prst="relaxedInset"/>
              <a:contourClr>
                <a:schemeClr val="accent1">
                  <a:shade val="75000"/>
                </a:schemeClr>
              </a:contourClr>
            </a:sp3d>
          </a:bodyPr>
          <a:lstStyle/>
          <a:p>
            <a:r>
              <a:rPr lang="en-US" sz="6800" cap="all" smtClean="0">
                <a:ln w="0"/>
                <a:gradFill flip="none">
                  <a:gsLst>
                    <a:gs pos="0">
                      <a:schemeClr val="accent1">
                        <a:tint val="75000"/>
                        <a:shade val="75000"/>
                        <a:satMod val="170000"/>
                      </a:schemeClr>
                    </a:gs>
                    <a:gs pos="49000">
                      <a:schemeClr val="accent1">
                        <a:tint val="88000"/>
                        <a:shade val="65000"/>
                        <a:satMod val="172000"/>
                      </a:schemeClr>
                    </a:gs>
                    <a:gs pos="50000">
                      <a:schemeClr val="accent1">
                        <a:shade val="65000"/>
                        <a:satMod val="130000"/>
                      </a:schemeClr>
                    </a:gs>
                    <a:gs pos="92000">
                      <a:schemeClr val="accent1">
                        <a:shade val="50000"/>
                        <a:satMod val="120000"/>
                      </a:schemeClr>
                    </a:gs>
                    <a:gs pos="100000">
                      <a:schemeClr val="accent1">
                        <a:shade val="48000"/>
                        <a:satMod val="120000"/>
                      </a:schemeClr>
                    </a:gs>
                  </a:gsLst>
                  <a:lin ang="5400000"/>
                </a:gradFill>
                <a:effectLst/>
              </a:rPr>
              <a:t>Thêm tiêu đề</a:t>
            </a:r>
            <a:endParaRPr lang="en-US" sz="6800" cap="all" dirty="0">
              <a:ln w="0"/>
              <a:gradFill flip="none">
                <a:gsLst>
                  <a:gs pos="0">
                    <a:schemeClr val="accent1">
                      <a:tint val="75000"/>
                      <a:shade val="75000"/>
                      <a:satMod val="170000"/>
                    </a:schemeClr>
                  </a:gs>
                  <a:gs pos="49000">
                    <a:schemeClr val="accent1">
                      <a:tint val="88000"/>
                      <a:shade val="65000"/>
                      <a:satMod val="172000"/>
                    </a:schemeClr>
                  </a:gs>
                  <a:gs pos="50000">
                    <a:schemeClr val="accent1">
                      <a:shade val="65000"/>
                      <a:satMod val="130000"/>
                    </a:schemeClr>
                  </a:gs>
                  <a:gs pos="92000">
                    <a:schemeClr val="accent1">
                      <a:shade val="50000"/>
                      <a:satMod val="120000"/>
                    </a:schemeClr>
                  </a:gs>
                  <a:gs pos="100000">
                    <a:schemeClr val="accent1">
                      <a:shade val="48000"/>
                      <a:satMod val="120000"/>
                    </a:schemeClr>
                  </a:gs>
                </a:gsLst>
                <a:lin ang="5400000"/>
              </a:gradFill>
              <a:effectLst/>
            </a:endParaRPr>
          </a:p>
        </p:txBody>
      </p:sp>
      <p:sp>
        <p:nvSpPr>
          <p:cNvPr id="77827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539750" y="5387975"/>
            <a:ext cx="5568950" cy="536575"/>
          </a:xfrm>
        </p:spPr>
        <p:txBody>
          <a:bodyPr/>
          <a:lstStyle/>
          <a:p>
            <a:r>
              <a:rPr lang="en-US" smtClean="0"/>
              <a:t>Thêm tiêu đề</a:t>
            </a:r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Custom 269">
      <a:dk1>
        <a:srgbClr val="000000"/>
      </a:dk1>
      <a:lt1>
        <a:srgbClr val="FFFFFF"/>
      </a:lt1>
      <a:dk2>
        <a:srgbClr val="336B99"/>
      </a:dk2>
      <a:lt2>
        <a:srgbClr val="D9F1FF"/>
      </a:lt2>
      <a:accent1>
        <a:srgbClr val="54A9E2"/>
      </a:accent1>
      <a:accent2>
        <a:srgbClr val="6B88E3"/>
      </a:accent2>
      <a:accent3>
        <a:srgbClr val="33CCCC"/>
      </a:accent3>
      <a:accent4>
        <a:srgbClr val="CCCC00"/>
      </a:accent4>
      <a:accent5>
        <a:srgbClr val="F3AD67"/>
      </a:accent5>
      <a:accent6>
        <a:srgbClr val="A290EC"/>
      </a:accent6>
      <a:hlink>
        <a:srgbClr val="7BBC70"/>
      </a:hlink>
      <a:folHlink>
        <a:srgbClr val="F08D42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39</TotalTime>
  <Words>1110</Words>
  <Application>Microsoft Office PowerPoint</Application>
  <PresentationFormat>On-screen Show (4:3)</PresentationFormat>
  <Paragraphs>348</Paragraphs>
  <Slides>20</Slides>
  <Notes>4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20</vt:i4>
      </vt:variant>
    </vt:vector>
  </HeadingPairs>
  <TitlesOfParts>
    <vt:vector size="25" baseType="lpstr">
      <vt:lpstr>Arial</vt:lpstr>
      <vt:lpstr>Calibri</vt:lpstr>
      <vt:lpstr>Times New Roman</vt:lpstr>
      <vt:lpstr>Wingdings</vt:lpstr>
      <vt:lpstr>Office Theme</vt:lpstr>
      <vt:lpstr>Thêm tiêu đề</vt:lpstr>
      <vt:lpstr>Thêm tiêu đề</vt:lpstr>
      <vt:lpstr>Thêm tiêu đề</vt:lpstr>
      <vt:lpstr>Thêm văn bản </vt:lpstr>
      <vt:lpstr>Thêm tiêu đề</vt:lpstr>
      <vt:lpstr>Thêm văn bản </vt:lpstr>
      <vt:lpstr>Thêm văn bản </vt:lpstr>
      <vt:lpstr>Thêm tiêu đề</vt:lpstr>
      <vt:lpstr>Thêm tiêu đề</vt:lpstr>
      <vt:lpstr>Thêm văn bản </vt:lpstr>
      <vt:lpstr>Thêm văn bản </vt:lpstr>
      <vt:lpstr>Thêm tiêu đề</vt:lpstr>
      <vt:lpstr>Thêm văn bản </vt:lpstr>
      <vt:lpstr>Thêm văn bản </vt:lpstr>
      <vt:lpstr>Thêm tiêu đề</vt:lpstr>
      <vt:lpstr>Thêm tiêu đề</vt:lpstr>
      <vt:lpstr>Thêm tiêu đề</vt:lpstr>
      <vt:lpstr>Thêm văn bản </vt:lpstr>
      <vt:lpstr>Thêm tiêu đề</vt:lpstr>
      <vt:lpstr>Thêm tiêu đề</vt:lpstr>
    </vt:vector>
  </TitlesOfParts>
  <Company>Guild Design Inc.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ThemeGallery PowerTemplate</dc:title>
  <dc:creator>www.themegallery.com</dc:creator>
  <cp:lastModifiedBy>User</cp:lastModifiedBy>
  <cp:revision>8</cp:revision>
  <dcterms:created xsi:type="dcterms:W3CDTF">2010-04-19T06:16:09Z</dcterms:created>
  <dcterms:modified xsi:type="dcterms:W3CDTF">2016-03-14T06:30:38Z</dcterms:modified>
</cp:coreProperties>
</file>