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5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D6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51" autoAdjust="0"/>
    <p:restoredTop sz="94660"/>
  </p:normalViewPr>
  <p:slideViewPr>
    <p:cSldViewPr>
      <p:cViewPr varScale="1">
        <p:scale>
          <a:sx n="70" d="100"/>
          <a:sy n="70" d="100"/>
        </p:scale>
        <p:origin x="1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9" name="Rectangle 27"/>
          <p:cNvSpPr>
            <a:spLocks noChangeArrowheads="1"/>
          </p:cNvSpPr>
          <p:nvPr/>
        </p:nvSpPr>
        <p:spPr bwMode="gray">
          <a:xfrm>
            <a:off x="0" y="0"/>
            <a:ext cx="9144000" cy="4572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6078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48425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6542088" y="6427788"/>
            <a:ext cx="2297112" cy="24447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454400" y="6465888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C7C53865-F39A-4FD1-AC30-0C1EF69B948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196850" y="762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2819400" y="1892300"/>
            <a:ext cx="5638800" cy="3810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2000">
                <a:solidFill>
                  <a:schemeClr val="hlink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65225" y="1252538"/>
            <a:ext cx="7315200" cy="68262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>
              <a:defRPr sz="4000" b="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764A8-1813-4EF5-9161-FBB47E738F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895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3721E-555F-4DAB-A535-4CEF2C76A75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06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39243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524000"/>
            <a:ext cx="39243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2C55A-8FB8-4EE8-BA8D-A8C860E2689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12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089EA-7018-4486-B940-EC3AAC88F2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442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852C7-625F-4879-9A08-986476CA6E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779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EFA6F1-01B3-41F3-9B83-05158F7A545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5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1FB49-5329-445E-97EA-9D97333FAE5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691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9ABC43-93E6-401B-946D-AF0901149B8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97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6E235-3C27-4AAE-9EE6-F6D5D65443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5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838200"/>
            <a:ext cx="200025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838200"/>
            <a:ext cx="584835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E1B80-F19B-4077-8DD6-B2BBBB1C41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45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838200"/>
            <a:ext cx="7391400" cy="487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524000"/>
            <a:ext cx="8001000" cy="4800600"/>
          </a:xfrm>
        </p:spPr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16688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934200" y="6537325"/>
            <a:ext cx="20574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91000" y="6516688"/>
            <a:ext cx="838200" cy="320675"/>
          </a:xfrm>
        </p:spPr>
        <p:txBody>
          <a:bodyPr/>
          <a:lstStyle>
            <a:lvl1pPr>
              <a:defRPr/>
            </a:lvl1pPr>
          </a:lstStyle>
          <a:p>
            <a:fld id="{B2AF7D51-3C80-49AC-A302-45F51087550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83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3" name="Picture 69" descr="pencil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82"/>
          <a:stretch>
            <a:fillRect/>
          </a:stretch>
        </p:blipFill>
        <p:spPr bwMode="auto">
          <a:xfrm>
            <a:off x="7315200" y="5562600"/>
            <a:ext cx="1600200" cy="107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0" name="Rectangle 66"/>
          <p:cNvSpPr>
            <a:spLocks noChangeArrowheads="1"/>
          </p:cNvSpPr>
          <p:nvPr/>
        </p:nvSpPr>
        <p:spPr bwMode="gray">
          <a:xfrm>
            <a:off x="0" y="1588"/>
            <a:ext cx="9144000" cy="392112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6078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8001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16688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934200" y="6537325"/>
            <a:ext cx="2057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91000" y="6516688"/>
            <a:ext cx="8382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fld id="{8895D9CA-E092-4820-8736-B60469F81D9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14400" y="838200"/>
            <a:ext cx="73914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85" name="Text Box 61"/>
          <p:cNvSpPr txBox="1">
            <a:spLocks noChangeArrowheads="1"/>
          </p:cNvSpPr>
          <p:nvPr/>
        </p:nvSpPr>
        <p:spPr bwMode="white">
          <a:xfrm>
            <a:off x="3332163" y="117475"/>
            <a:ext cx="56546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sz="1200">
                <a:solidFill>
                  <a:schemeClr val="bg1"/>
                </a:solidFill>
              </a:rPr>
              <a:t>Click to edit Master text styles</a:t>
            </a:r>
          </a:p>
        </p:txBody>
      </p:sp>
      <p:sp>
        <p:nvSpPr>
          <p:cNvPr id="1091" name="Text Box 67"/>
          <p:cNvSpPr txBox="1">
            <a:spLocks noChangeArrowheads="1"/>
          </p:cNvSpPr>
          <p:nvPr/>
        </p:nvSpPr>
        <p:spPr bwMode="white">
          <a:xfrm>
            <a:off x="173038" y="33338"/>
            <a:ext cx="121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1092" name="Line 68"/>
          <p:cNvSpPr>
            <a:spLocks noChangeShapeType="1"/>
          </p:cNvSpPr>
          <p:nvPr/>
        </p:nvSpPr>
        <p:spPr bwMode="auto">
          <a:xfrm>
            <a:off x="1012825" y="1360488"/>
            <a:ext cx="8001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Mẫu Powerpoint</a:t>
            </a:r>
            <a:endParaRPr lang="en-US" b="1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Nội dung</a:t>
            </a:r>
            <a:endParaRPr lang="en-US" sz="2000">
              <a:solidFill>
                <a:schemeClr val="accent1"/>
              </a:solidFill>
            </a:endParaRPr>
          </a:p>
        </p:txBody>
      </p:sp>
      <p:grpSp>
        <p:nvGrpSpPr>
          <p:cNvPr id="40992" name="Group 32"/>
          <p:cNvGrpSpPr>
            <a:grpSpLocks/>
          </p:cNvGrpSpPr>
          <p:nvPr/>
        </p:nvGrpSpPr>
        <p:grpSpPr bwMode="auto">
          <a:xfrm>
            <a:off x="1828800" y="2024063"/>
            <a:ext cx="5410200" cy="665162"/>
            <a:chOff x="1152" y="1275"/>
            <a:chExt cx="3408" cy="419"/>
          </a:xfrm>
        </p:grpSpPr>
        <p:grpSp>
          <p:nvGrpSpPr>
            <p:cNvPr id="40963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40964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65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66" name="AutoShape 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40971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0972" name="Text Box 12"/>
            <p:cNvSpPr txBox="1">
              <a:spLocks noChangeArrowheads="1"/>
            </p:cNvSpPr>
            <p:nvPr/>
          </p:nvSpPr>
          <p:spPr bwMode="auto">
            <a:xfrm>
              <a:off x="2160" y="1323"/>
              <a:ext cx="124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smtClean="0"/>
                <a:t>Thêm tiêu đề</a:t>
              </a:r>
              <a:endParaRPr lang="en-US" sz="2400"/>
            </a:p>
          </p:txBody>
        </p:sp>
        <p:sp>
          <p:nvSpPr>
            <p:cNvPr id="40973" name="Text Box 13"/>
            <p:cNvSpPr txBox="1">
              <a:spLocks noChangeArrowheads="1"/>
            </p:cNvSpPr>
            <p:nvPr/>
          </p:nvSpPr>
          <p:spPr bwMode="gray">
            <a:xfrm>
              <a:off x="1276" y="133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40993" name="Group 33"/>
          <p:cNvGrpSpPr>
            <a:grpSpLocks/>
          </p:cNvGrpSpPr>
          <p:nvPr/>
        </p:nvGrpSpPr>
        <p:grpSpPr bwMode="auto">
          <a:xfrm>
            <a:off x="1828800" y="2938463"/>
            <a:ext cx="5410200" cy="665162"/>
            <a:chOff x="1152" y="1851"/>
            <a:chExt cx="3408" cy="419"/>
          </a:xfrm>
        </p:grpSpPr>
        <p:grpSp>
          <p:nvGrpSpPr>
            <p:cNvPr id="40967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40968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69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70" name="AutoShape 10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40974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3024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0975" name="Text Box 15"/>
            <p:cNvSpPr txBox="1">
              <a:spLocks noChangeArrowheads="1"/>
            </p:cNvSpPr>
            <p:nvPr/>
          </p:nvSpPr>
          <p:spPr bwMode="auto">
            <a:xfrm>
              <a:off x="2160" y="1899"/>
              <a:ext cx="124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smtClean="0"/>
                <a:t>Thêm tiêu đề</a:t>
              </a:r>
              <a:endParaRPr lang="en-US" sz="2400"/>
            </a:p>
          </p:txBody>
        </p:sp>
        <p:sp>
          <p:nvSpPr>
            <p:cNvPr id="40976" name="Text Box 16"/>
            <p:cNvSpPr txBox="1">
              <a:spLocks noChangeArrowheads="1"/>
            </p:cNvSpPr>
            <p:nvPr/>
          </p:nvSpPr>
          <p:spPr bwMode="gray">
            <a:xfrm>
              <a:off x="1276" y="1913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40994" name="Group 34"/>
          <p:cNvGrpSpPr>
            <a:grpSpLocks/>
          </p:cNvGrpSpPr>
          <p:nvPr/>
        </p:nvGrpSpPr>
        <p:grpSpPr bwMode="auto">
          <a:xfrm>
            <a:off x="1828800" y="3830638"/>
            <a:ext cx="5410200" cy="665162"/>
            <a:chOff x="1152" y="2413"/>
            <a:chExt cx="3408" cy="419"/>
          </a:xfrm>
        </p:grpSpPr>
        <p:grpSp>
          <p:nvGrpSpPr>
            <p:cNvPr id="40977" name="Group 17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40978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79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80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40985" name="Line 25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0986" name="Text Box 26"/>
            <p:cNvSpPr txBox="1">
              <a:spLocks noChangeArrowheads="1"/>
            </p:cNvSpPr>
            <p:nvPr/>
          </p:nvSpPr>
          <p:spPr bwMode="auto">
            <a:xfrm>
              <a:off x="2160" y="2461"/>
              <a:ext cx="124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smtClean="0"/>
                <a:t>Thêm tiêu đề</a:t>
              </a:r>
              <a:endParaRPr lang="en-US" sz="2400"/>
            </a:p>
          </p:txBody>
        </p:sp>
        <p:sp>
          <p:nvSpPr>
            <p:cNvPr id="40987" name="Text Box 27"/>
            <p:cNvSpPr txBox="1">
              <a:spLocks noChangeArrowheads="1"/>
            </p:cNvSpPr>
            <p:nvPr/>
          </p:nvSpPr>
          <p:spPr bwMode="gray">
            <a:xfrm>
              <a:off x="1276" y="247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40995" name="Group 35"/>
          <p:cNvGrpSpPr>
            <a:grpSpLocks/>
          </p:cNvGrpSpPr>
          <p:nvPr/>
        </p:nvGrpSpPr>
        <p:grpSpPr bwMode="auto">
          <a:xfrm>
            <a:off x="1828800" y="4745038"/>
            <a:ext cx="5410200" cy="665162"/>
            <a:chOff x="1152" y="2989"/>
            <a:chExt cx="3408" cy="419"/>
          </a:xfrm>
        </p:grpSpPr>
        <p:grpSp>
          <p:nvGrpSpPr>
            <p:cNvPr id="40981" name="Group 21"/>
            <p:cNvGrpSpPr>
              <a:grpSpLocks/>
            </p:cNvGrpSpPr>
            <p:nvPr/>
          </p:nvGrpSpPr>
          <p:grpSpPr bwMode="auto"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40982" name="AutoShape 22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83" name="AutoShape 23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0984" name="AutoShape 24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40988" name="Line 28"/>
            <p:cNvSpPr>
              <a:spLocks noChangeShapeType="1"/>
            </p:cNvSpPr>
            <p:nvPr/>
          </p:nvSpPr>
          <p:spPr bwMode="auto">
            <a:xfrm>
              <a:off x="1536" y="3373"/>
              <a:ext cx="3024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0989" name="Text Box 29"/>
            <p:cNvSpPr txBox="1">
              <a:spLocks noChangeArrowheads="1"/>
            </p:cNvSpPr>
            <p:nvPr/>
          </p:nvSpPr>
          <p:spPr bwMode="auto">
            <a:xfrm>
              <a:off x="2160" y="3037"/>
              <a:ext cx="124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smtClean="0"/>
                <a:t>Thêm tiêu đề</a:t>
              </a:r>
              <a:endParaRPr lang="en-US" sz="2400"/>
            </a:p>
          </p:txBody>
        </p:sp>
        <p:sp>
          <p:nvSpPr>
            <p:cNvPr id="40990" name="Text Box 30"/>
            <p:cNvSpPr txBox="1">
              <a:spLocks noChangeArrowheads="1"/>
            </p:cNvSpPr>
            <p:nvPr/>
          </p:nvSpPr>
          <p:spPr bwMode="gray">
            <a:xfrm>
              <a:off x="1276" y="3051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Gợi ý</a:t>
            </a: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9638" y="1600200"/>
            <a:ext cx="7104062" cy="44402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vi-VN" b="1" smtClean="0"/>
              <a:t>Làm thế nào để sửa LOGO hoặc chữ chìm không click chuột vào được?</a:t>
            </a:r>
            <a:r>
              <a:rPr lang="en-US" b="1" smtClean="0"/>
              <a:t> </a:t>
            </a:r>
            <a:endParaRPr lang="en-US" b="1"/>
          </a:p>
          <a:p>
            <a:pPr>
              <a:lnSpc>
                <a:spcPct val="80000"/>
              </a:lnSpc>
            </a:pPr>
            <a:endParaRPr lang="en-US" b="1"/>
          </a:p>
          <a:p>
            <a:pPr lvl="1">
              <a:lnSpc>
                <a:spcPct val="80000"/>
              </a:lnSpc>
            </a:pPr>
            <a:r>
              <a:rPr lang="en-US" sz="2900" smtClean="0"/>
              <a:t>Vào thẻ [View], ngăn lệnh [Master], Chọn [Slide Master]. Thay đổi hình ảnh hoặc văn bản trong này sẽ áp dụng cho tất cả slide còn lại. [Close slide Master] Sau khi thao tác xong</a:t>
            </a:r>
            <a:r>
              <a:rPr lang="en-US" smtClean="0"/>
              <a:t> </a:t>
            </a: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219200" y="5638800"/>
            <a:ext cx="632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000" b="1" smtClean="0"/>
              <a:t>thêm văn bản </a:t>
            </a:r>
            <a:endParaRPr lang="en-US" sz="1000" b="1"/>
          </a:p>
          <a:p>
            <a:pPr>
              <a:buFont typeface="Wingdings" panose="05000000000000000000" pitchFamily="2" charset="2"/>
              <a:buChar char="§"/>
            </a:pPr>
            <a:r>
              <a:rPr lang="en-US" sz="1000"/>
              <a:t> </a:t>
            </a:r>
            <a:r>
              <a:rPr lang="en-US" sz="1000" smtClean="0"/>
              <a:t>thêm văn bản </a:t>
            </a:r>
            <a:endParaRPr lang="en-US" sz="1000"/>
          </a:p>
          <a:p>
            <a:pPr>
              <a:buFont typeface="Wingdings" panose="05000000000000000000" pitchFamily="2" charset="2"/>
              <a:buChar char="§"/>
            </a:pPr>
            <a:r>
              <a:rPr lang="en-US" sz="1000"/>
              <a:t> </a:t>
            </a:r>
            <a:r>
              <a:rPr lang="en-US" sz="1000" smtClean="0"/>
              <a:t>thêm văn bản  thêm văn bản  </a:t>
            </a:r>
            <a:endParaRPr lang="en-US" sz="1000"/>
          </a:p>
          <a:p>
            <a:r>
              <a:rPr lang="en-US" sz="1000"/>
              <a:t>                                   </a:t>
            </a:r>
            <a:r>
              <a:rPr lang="en-US" sz="1000" smtClean="0"/>
              <a:t>thêm văn bản  </a:t>
            </a:r>
            <a:endParaRPr 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43029" name="Group 21"/>
          <p:cNvGrpSpPr>
            <a:grpSpLocks/>
          </p:cNvGrpSpPr>
          <p:nvPr/>
        </p:nvGrpSpPr>
        <p:grpSpPr bwMode="auto">
          <a:xfrm>
            <a:off x="5562600" y="3200400"/>
            <a:ext cx="2286000" cy="2667000"/>
            <a:chOff x="3504" y="2016"/>
            <a:chExt cx="1440" cy="1680"/>
          </a:xfrm>
        </p:grpSpPr>
        <p:sp>
          <p:nvSpPr>
            <p:cNvPr id="43011" name="AutoShape 3"/>
            <p:cNvSpPr>
              <a:spLocks noChangeArrowheads="1"/>
            </p:cNvSpPr>
            <p:nvPr/>
          </p:nvSpPr>
          <p:spPr bwMode="auto">
            <a:xfrm>
              <a:off x="3504" y="2016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vi-VN">
                <a:latin typeface="Verdana" panose="020B0604030504040204" pitchFamily="34" charset="0"/>
              </a:endParaRPr>
            </a:p>
          </p:txBody>
        </p:sp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3600" y="2139"/>
              <a:ext cx="129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sz="2000" b="1" smtClean="0">
                  <a:solidFill>
                    <a:srgbClr val="000000"/>
                  </a:solidFill>
                </a:rPr>
                <a:t>thêm văn bản </a:t>
              </a:r>
              <a:endParaRPr lang="en-US" sz="1400">
                <a:solidFill>
                  <a:srgbClr val="000000"/>
                </a:solidFill>
              </a:endParaRPr>
            </a:p>
          </p:txBody>
        </p:sp>
      </p:grpSp>
      <p:grpSp>
        <p:nvGrpSpPr>
          <p:cNvPr id="43028" name="Group 20"/>
          <p:cNvGrpSpPr>
            <a:grpSpLocks/>
          </p:cNvGrpSpPr>
          <p:nvPr/>
        </p:nvGrpSpPr>
        <p:grpSpPr bwMode="auto">
          <a:xfrm>
            <a:off x="1143000" y="3200400"/>
            <a:ext cx="2286000" cy="2667000"/>
            <a:chOff x="720" y="2016"/>
            <a:chExt cx="1440" cy="1680"/>
          </a:xfrm>
        </p:grpSpPr>
        <p:sp>
          <p:nvSpPr>
            <p:cNvPr id="43013" name="AutoShape 5"/>
            <p:cNvSpPr>
              <a:spLocks noChangeArrowheads="1"/>
            </p:cNvSpPr>
            <p:nvPr/>
          </p:nvSpPr>
          <p:spPr bwMode="auto">
            <a:xfrm>
              <a:off x="720" y="2016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vi-VN">
                <a:latin typeface="Verdana" panose="020B0604030504040204" pitchFamily="34" charset="0"/>
              </a:endParaRPr>
            </a:p>
          </p:txBody>
        </p:sp>
        <p:sp>
          <p:nvSpPr>
            <p:cNvPr id="43014" name="Text Box 6"/>
            <p:cNvSpPr txBox="1">
              <a:spLocks noChangeArrowheads="1"/>
            </p:cNvSpPr>
            <p:nvPr/>
          </p:nvSpPr>
          <p:spPr bwMode="auto">
            <a:xfrm>
              <a:off x="780" y="2142"/>
              <a:ext cx="1284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sz="2000" b="1" smtClean="0">
                  <a:solidFill>
                    <a:srgbClr val="000000"/>
                  </a:solidFill>
                </a:rPr>
                <a:t>thêm văn bản </a:t>
              </a:r>
              <a:endParaRPr lang="en-US" sz="1400">
                <a:solidFill>
                  <a:srgbClr val="000000"/>
                </a:solidFill>
              </a:endParaRPr>
            </a:p>
          </p:txBody>
        </p:sp>
      </p:grpSp>
      <p:sp>
        <p:nvSpPr>
          <p:cNvPr id="43016" name="Freeform 8"/>
          <p:cNvSpPr>
            <a:spLocks/>
          </p:cNvSpPr>
          <p:nvPr/>
        </p:nvSpPr>
        <p:spPr bwMode="gray">
          <a:xfrm>
            <a:off x="3222625" y="3103563"/>
            <a:ext cx="903288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3017" name="AutoShape 9"/>
          <p:cNvSpPr>
            <a:spLocks noChangeAspect="1" noChangeArrowheads="1" noTextEdit="1"/>
          </p:cNvSpPr>
          <p:nvPr/>
        </p:nvSpPr>
        <p:spPr bwMode="gray">
          <a:xfrm flipH="1">
            <a:off x="4868863" y="3100388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3018" name="Freeform 10"/>
          <p:cNvSpPr>
            <a:spLocks/>
          </p:cNvSpPr>
          <p:nvPr/>
        </p:nvSpPr>
        <p:spPr bwMode="gray">
          <a:xfrm flipH="1">
            <a:off x="4875213" y="3103563"/>
            <a:ext cx="903287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43030" name="Group 22"/>
          <p:cNvGrpSpPr>
            <a:grpSpLocks/>
          </p:cNvGrpSpPr>
          <p:nvPr/>
        </p:nvGrpSpPr>
        <p:grpSpPr bwMode="auto">
          <a:xfrm>
            <a:off x="3048000" y="1476375"/>
            <a:ext cx="2998788" cy="1601788"/>
            <a:chOff x="1920" y="930"/>
            <a:chExt cx="1889" cy="1009"/>
          </a:xfrm>
        </p:grpSpPr>
        <p:grpSp>
          <p:nvGrpSpPr>
            <p:cNvPr id="43019" name="Group 11"/>
            <p:cNvGrpSpPr>
              <a:grpSpLocks/>
            </p:cNvGrpSpPr>
            <p:nvPr/>
          </p:nvGrpSpPr>
          <p:grpSpPr bwMode="auto">
            <a:xfrm>
              <a:off x="1920" y="930"/>
              <a:ext cx="1889" cy="1009"/>
              <a:chOff x="1997" y="1314"/>
              <a:chExt cx="1889" cy="1009"/>
            </a:xfrm>
          </p:grpSpPr>
          <p:grpSp>
            <p:nvGrpSpPr>
              <p:cNvPr id="43020" name="Group 12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43021" name="Oval 13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3022" name="Oval 14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sp>
            <p:nvSpPr>
              <p:cNvPr id="43023" name="Oval 15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3024" name="Oval 16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3025" name="Oval 17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3026" name="Oval 18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43027" name="Text Box 19"/>
            <p:cNvSpPr txBox="1">
              <a:spLocks noChangeArrowheads="1"/>
            </p:cNvSpPr>
            <p:nvPr/>
          </p:nvSpPr>
          <p:spPr bwMode="auto">
            <a:xfrm>
              <a:off x="2420" y="1056"/>
              <a:ext cx="830" cy="4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rgbClr val="000000"/>
                  </a:solidFill>
                </a:rPr>
                <a:t>Title</a:t>
              </a:r>
            </a:p>
            <a:p>
              <a:pPr algn="ctr" eaLnBrk="0" hangingPunct="0"/>
              <a:r>
                <a:rPr lang="en-US" sz="1400" smtClean="0">
                  <a:solidFill>
                    <a:srgbClr val="000000"/>
                  </a:solidFill>
                </a:rPr>
                <a:t>thêm văn bản </a:t>
              </a:r>
              <a:endParaRPr lang="en-US" sz="14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</a:t>
            </a:r>
            <a:r>
              <a:rPr lang="en-US" smtClean="0"/>
              <a:t>Biểu đồ tròn</a:t>
            </a:r>
            <a:endParaRPr lang="en-US"/>
          </a:p>
        </p:txBody>
      </p:sp>
      <p:grpSp>
        <p:nvGrpSpPr>
          <p:cNvPr id="44050" name="Group 18"/>
          <p:cNvGrpSpPr>
            <a:grpSpLocks/>
          </p:cNvGrpSpPr>
          <p:nvPr/>
        </p:nvGrpSpPr>
        <p:grpSpPr bwMode="auto">
          <a:xfrm>
            <a:off x="455613" y="1752600"/>
            <a:ext cx="7539037" cy="4495800"/>
            <a:chOff x="287" y="1104"/>
            <a:chExt cx="4749" cy="2832"/>
          </a:xfrm>
        </p:grpSpPr>
        <p:sp>
          <p:nvSpPr>
            <p:cNvPr id="44035" name="Freeform 3"/>
            <p:cNvSpPr>
              <a:spLocks noEditPoints="1"/>
            </p:cNvSpPr>
            <p:nvPr/>
          </p:nvSpPr>
          <p:spPr bwMode="gray">
            <a:xfrm rot="-1358056">
              <a:off x="679" y="1647"/>
              <a:ext cx="4317" cy="1766"/>
            </a:xfrm>
            <a:custGeom>
              <a:avLst/>
              <a:gdLst>
                <a:gd name="T0" fmla="*/ 1692 w 4040"/>
                <a:gd name="T1" fmla="*/ 12 h 1888"/>
                <a:gd name="T2" fmla="*/ 1234 w 4040"/>
                <a:gd name="T3" fmla="*/ 74 h 1888"/>
                <a:gd name="T4" fmla="*/ 828 w 4040"/>
                <a:gd name="T5" fmla="*/ 182 h 1888"/>
                <a:gd name="T6" fmla="*/ 486 w 4040"/>
                <a:gd name="T7" fmla="*/ 330 h 1888"/>
                <a:gd name="T8" fmla="*/ 226 w 4040"/>
                <a:gd name="T9" fmla="*/ 510 h 1888"/>
                <a:gd name="T10" fmla="*/ 58 w 4040"/>
                <a:gd name="T11" fmla="*/ 718 h 1888"/>
                <a:gd name="T12" fmla="*/ 0 w 4040"/>
                <a:gd name="T13" fmla="*/ 944 h 1888"/>
                <a:gd name="T14" fmla="*/ 58 w 4040"/>
                <a:gd name="T15" fmla="*/ 1170 h 1888"/>
                <a:gd name="T16" fmla="*/ 226 w 4040"/>
                <a:gd name="T17" fmla="*/ 1378 h 1888"/>
                <a:gd name="T18" fmla="*/ 486 w 4040"/>
                <a:gd name="T19" fmla="*/ 1558 h 1888"/>
                <a:gd name="T20" fmla="*/ 828 w 4040"/>
                <a:gd name="T21" fmla="*/ 1706 h 1888"/>
                <a:gd name="T22" fmla="*/ 1234 w 4040"/>
                <a:gd name="T23" fmla="*/ 1814 h 1888"/>
                <a:gd name="T24" fmla="*/ 1692 w 4040"/>
                <a:gd name="T25" fmla="*/ 1876 h 1888"/>
                <a:gd name="T26" fmla="*/ 2186 w 4040"/>
                <a:gd name="T27" fmla="*/ 1884 h 1888"/>
                <a:gd name="T28" fmla="*/ 2658 w 4040"/>
                <a:gd name="T29" fmla="*/ 1840 h 1888"/>
                <a:gd name="T30" fmla="*/ 3084 w 4040"/>
                <a:gd name="T31" fmla="*/ 1746 h 1888"/>
                <a:gd name="T32" fmla="*/ 3448 w 4040"/>
                <a:gd name="T33" fmla="*/ 1612 h 1888"/>
                <a:gd name="T34" fmla="*/ 3738 w 4040"/>
                <a:gd name="T35" fmla="*/ 1442 h 1888"/>
                <a:gd name="T36" fmla="*/ 3938 w 4040"/>
                <a:gd name="T37" fmla="*/ 1242 h 1888"/>
                <a:gd name="T38" fmla="*/ 4034 w 4040"/>
                <a:gd name="T39" fmla="*/ 1022 h 1888"/>
                <a:gd name="T40" fmla="*/ 4014 w 4040"/>
                <a:gd name="T41" fmla="*/ 790 h 1888"/>
                <a:gd name="T42" fmla="*/ 3882 w 4040"/>
                <a:gd name="T43" fmla="*/ 576 h 1888"/>
                <a:gd name="T44" fmla="*/ 3650 w 4040"/>
                <a:gd name="T45" fmla="*/ 386 h 1888"/>
                <a:gd name="T46" fmla="*/ 3334 w 4040"/>
                <a:gd name="T47" fmla="*/ 228 h 1888"/>
                <a:gd name="T48" fmla="*/ 2948 w 4040"/>
                <a:gd name="T49" fmla="*/ 106 h 1888"/>
                <a:gd name="T50" fmla="*/ 2506 w 4040"/>
                <a:gd name="T51" fmla="*/ 28 h 1888"/>
                <a:gd name="T52" fmla="*/ 2020 w 4040"/>
                <a:gd name="T53" fmla="*/ 0 h 1888"/>
                <a:gd name="T54" fmla="*/ 1606 w 4040"/>
                <a:gd name="T55" fmla="*/ 1736 h 1888"/>
                <a:gd name="T56" fmla="*/ 1164 w 4040"/>
                <a:gd name="T57" fmla="*/ 1678 h 1888"/>
                <a:gd name="T58" fmla="*/ 776 w 4040"/>
                <a:gd name="T59" fmla="*/ 1576 h 1888"/>
                <a:gd name="T60" fmla="*/ 458 w 4040"/>
                <a:gd name="T61" fmla="*/ 1436 h 1888"/>
                <a:gd name="T62" fmla="*/ 224 w 4040"/>
                <a:gd name="T63" fmla="*/ 1266 h 1888"/>
                <a:gd name="T64" fmla="*/ 88 w 4040"/>
                <a:gd name="T65" fmla="*/ 1074 h 1888"/>
                <a:gd name="T66" fmla="*/ 68 w 4040"/>
                <a:gd name="T67" fmla="*/ 864 h 1888"/>
                <a:gd name="T68" fmla="*/ 166 w 4040"/>
                <a:gd name="T69" fmla="*/ 664 h 1888"/>
                <a:gd name="T70" fmla="*/ 370 w 4040"/>
                <a:gd name="T71" fmla="*/ 486 h 1888"/>
                <a:gd name="T72" fmla="*/ 662 w 4040"/>
                <a:gd name="T73" fmla="*/ 336 h 1888"/>
                <a:gd name="T74" fmla="*/ 1028 w 4040"/>
                <a:gd name="T75" fmla="*/ 222 h 1888"/>
                <a:gd name="T76" fmla="*/ 1454 w 4040"/>
                <a:gd name="T77" fmla="*/ 148 h 1888"/>
                <a:gd name="T78" fmla="*/ 1922 w 4040"/>
                <a:gd name="T79" fmla="*/ 120 h 1888"/>
                <a:gd name="T80" fmla="*/ 2392 w 4040"/>
                <a:gd name="T81" fmla="*/ 148 h 1888"/>
                <a:gd name="T82" fmla="*/ 2818 w 4040"/>
                <a:gd name="T83" fmla="*/ 222 h 1888"/>
                <a:gd name="T84" fmla="*/ 3184 w 4040"/>
                <a:gd name="T85" fmla="*/ 336 h 1888"/>
                <a:gd name="T86" fmla="*/ 3476 w 4040"/>
                <a:gd name="T87" fmla="*/ 486 h 1888"/>
                <a:gd name="T88" fmla="*/ 3680 w 4040"/>
                <a:gd name="T89" fmla="*/ 664 h 1888"/>
                <a:gd name="T90" fmla="*/ 3778 w 4040"/>
                <a:gd name="T91" fmla="*/ 864 h 1888"/>
                <a:gd name="T92" fmla="*/ 3758 w 4040"/>
                <a:gd name="T93" fmla="*/ 1074 h 1888"/>
                <a:gd name="T94" fmla="*/ 3622 w 4040"/>
                <a:gd name="T95" fmla="*/ 1266 h 1888"/>
                <a:gd name="T96" fmla="*/ 3388 w 4040"/>
                <a:gd name="T97" fmla="*/ 1436 h 1888"/>
                <a:gd name="T98" fmla="*/ 3070 w 4040"/>
                <a:gd name="T99" fmla="*/ 1576 h 1888"/>
                <a:gd name="T100" fmla="*/ 2682 w 4040"/>
                <a:gd name="T101" fmla="*/ 1678 h 1888"/>
                <a:gd name="T102" fmla="*/ 2240 w 4040"/>
                <a:gd name="T103" fmla="*/ 1736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2157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7C16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4036" name="Oval 4"/>
            <p:cNvSpPr>
              <a:spLocks noChangeArrowheads="1"/>
            </p:cNvSpPr>
            <p:nvPr/>
          </p:nvSpPr>
          <p:spPr bwMode="gray">
            <a:xfrm>
              <a:off x="2400" y="1104"/>
              <a:ext cx="809" cy="80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44037" name="Oval 5"/>
            <p:cNvSpPr>
              <a:spLocks noChangeArrowheads="1"/>
            </p:cNvSpPr>
            <p:nvPr/>
          </p:nvSpPr>
          <p:spPr bwMode="gray">
            <a:xfrm>
              <a:off x="816" y="2064"/>
              <a:ext cx="809" cy="80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44038" name="Oval 6"/>
            <p:cNvSpPr>
              <a:spLocks noChangeArrowheads="1"/>
            </p:cNvSpPr>
            <p:nvPr/>
          </p:nvSpPr>
          <p:spPr bwMode="gray">
            <a:xfrm>
              <a:off x="1372" y="3133"/>
              <a:ext cx="808" cy="80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44039" name="Oval 7"/>
            <p:cNvSpPr>
              <a:spLocks noChangeArrowheads="1"/>
            </p:cNvSpPr>
            <p:nvPr/>
          </p:nvSpPr>
          <p:spPr bwMode="gray">
            <a:xfrm>
              <a:off x="3120" y="2736"/>
              <a:ext cx="809" cy="803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44040" name="Oval 8"/>
            <p:cNvSpPr>
              <a:spLocks noChangeArrowheads="1"/>
            </p:cNvSpPr>
            <p:nvPr/>
          </p:nvSpPr>
          <p:spPr bwMode="gray">
            <a:xfrm>
              <a:off x="4272" y="1248"/>
              <a:ext cx="764" cy="80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44041" name="Text Box 9"/>
            <p:cNvSpPr txBox="1">
              <a:spLocks noChangeArrowheads="1"/>
            </p:cNvSpPr>
            <p:nvPr/>
          </p:nvSpPr>
          <p:spPr bwMode="white">
            <a:xfrm>
              <a:off x="997" y="2352"/>
              <a:ext cx="40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Chữ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4042" name="Text Box 10"/>
            <p:cNvSpPr txBox="1">
              <a:spLocks noChangeArrowheads="1"/>
            </p:cNvSpPr>
            <p:nvPr/>
          </p:nvSpPr>
          <p:spPr bwMode="white">
            <a:xfrm>
              <a:off x="2592" y="1392"/>
              <a:ext cx="40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Chữ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4043" name="Text Box 11"/>
            <p:cNvSpPr txBox="1">
              <a:spLocks noChangeArrowheads="1"/>
            </p:cNvSpPr>
            <p:nvPr/>
          </p:nvSpPr>
          <p:spPr bwMode="white">
            <a:xfrm>
              <a:off x="4440" y="1567"/>
              <a:ext cx="40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Chữ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4044" name="Text Box 12"/>
            <p:cNvSpPr txBox="1">
              <a:spLocks noChangeArrowheads="1"/>
            </p:cNvSpPr>
            <p:nvPr/>
          </p:nvSpPr>
          <p:spPr bwMode="white">
            <a:xfrm>
              <a:off x="3312" y="3024"/>
              <a:ext cx="40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Chữ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4045" name="Text Box 13"/>
            <p:cNvSpPr txBox="1">
              <a:spLocks noChangeArrowheads="1"/>
            </p:cNvSpPr>
            <p:nvPr/>
          </p:nvSpPr>
          <p:spPr bwMode="white">
            <a:xfrm>
              <a:off x="1535" y="3417"/>
              <a:ext cx="40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Chữ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4046" name="Text Box 14"/>
            <p:cNvSpPr txBox="1">
              <a:spLocks noChangeArrowheads="1"/>
            </p:cNvSpPr>
            <p:nvPr/>
          </p:nvSpPr>
          <p:spPr bwMode="auto">
            <a:xfrm>
              <a:off x="2160" y="2355"/>
              <a:ext cx="163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800" b="1"/>
                <a:t>Cycle name</a:t>
              </a:r>
            </a:p>
          </p:txBody>
        </p:sp>
        <p:sp>
          <p:nvSpPr>
            <p:cNvPr id="44047" name="Line 15"/>
            <p:cNvSpPr>
              <a:spLocks noChangeShapeType="1"/>
            </p:cNvSpPr>
            <p:nvPr/>
          </p:nvSpPr>
          <p:spPr bwMode="black">
            <a:xfrm>
              <a:off x="1536" y="1392"/>
              <a:ext cx="1152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cxnSp>
          <p:nvCxnSpPr>
            <p:cNvPr id="44048" name="AutoShape 16"/>
            <p:cNvCxnSpPr>
              <a:cxnSpLocks noChangeShapeType="1"/>
            </p:cNvCxnSpPr>
            <p:nvPr/>
          </p:nvCxnSpPr>
          <p:spPr bwMode="black">
            <a:xfrm flipH="1">
              <a:off x="322" y="1392"/>
              <a:ext cx="122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44049" name="Text Box 17"/>
            <p:cNvSpPr txBox="1">
              <a:spLocks noChangeArrowheads="1"/>
            </p:cNvSpPr>
            <p:nvPr/>
          </p:nvSpPr>
          <p:spPr bwMode="auto">
            <a:xfrm>
              <a:off x="287" y="1160"/>
              <a:ext cx="13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b="1" smtClean="0">
                  <a:solidFill>
                    <a:schemeClr val="tx2"/>
                  </a:solidFill>
                  <a:latin typeface="Verdana" panose="020B0604030504040204" pitchFamily="34" charset="0"/>
                </a:rPr>
                <a:t>thêm văn bản </a:t>
              </a:r>
              <a:endParaRPr lang="en-US" b="1">
                <a:solidFill>
                  <a:schemeClr val="tx2"/>
                </a:solidFill>
                <a:latin typeface="Verdana" panose="020B060403050404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 sz="1800"/>
          </a:p>
        </p:txBody>
      </p:sp>
      <p:grpSp>
        <p:nvGrpSpPr>
          <p:cNvPr id="45077" name="Group 21"/>
          <p:cNvGrpSpPr>
            <a:grpSpLocks/>
          </p:cNvGrpSpPr>
          <p:nvPr/>
        </p:nvGrpSpPr>
        <p:grpSpPr bwMode="auto">
          <a:xfrm>
            <a:off x="990600" y="1535113"/>
            <a:ext cx="7010400" cy="4332287"/>
            <a:chOff x="624" y="967"/>
            <a:chExt cx="4416" cy="2729"/>
          </a:xfrm>
        </p:grpSpPr>
        <p:sp>
          <p:nvSpPr>
            <p:cNvPr id="45059" name="AutoShape 3"/>
            <p:cNvSpPr>
              <a:spLocks noChangeArrowheads="1"/>
            </p:cNvSpPr>
            <p:nvPr/>
          </p:nvSpPr>
          <p:spPr bwMode="gray">
            <a:xfrm>
              <a:off x="2304" y="2496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60" name="AutoShape 4"/>
            <p:cNvSpPr>
              <a:spLocks noChangeArrowheads="1"/>
            </p:cNvSpPr>
            <p:nvPr/>
          </p:nvSpPr>
          <p:spPr bwMode="gray">
            <a:xfrm>
              <a:off x="2304" y="2160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61" name="AutoShape 5"/>
            <p:cNvSpPr>
              <a:spLocks noChangeArrowheads="1"/>
            </p:cNvSpPr>
            <p:nvPr/>
          </p:nvSpPr>
          <p:spPr bwMode="gray">
            <a:xfrm>
              <a:off x="2304" y="1824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62" name="Text Box 6"/>
            <p:cNvSpPr txBox="1">
              <a:spLocks noChangeArrowheads="1"/>
            </p:cNvSpPr>
            <p:nvPr/>
          </p:nvSpPr>
          <p:spPr bwMode="gray">
            <a:xfrm>
              <a:off x="2644" y="1969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063" name="Text Box 7"/>
            <p:cNvSpPr txBox="1">
              <a:spLocks noChangeArrowheads="1"/>
            </p:cNvSpPr>
            <p:nvPr/>
          </p:nvSpPr>
          <p:spPr bwMode="gray">
            <a:xfrm>
              <a:off x="2644" y="2305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064" name="Text Box 8"/>
            <p:cNvSpPr txBox="1">
              <a:spLocks noChangeArrowheads="1"/>
            </p:cNvSpPr>
            <p:nvPr/>
          </p:nvSpPr>
          <p:spPr bwMode="gray">
            <a:xfrm>
              <a:off x="2644" y="2641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065" name="AutoShape 9"/>
            <p:cNvSpPr>
              <a:spLocks noChangeArrowheads="1"/>
            </p:cNvSpPr>
            <p:nvPr/>
          </p:nvSpPr>
          <p:spPr bwMode="gray">
            <a:xfrm>
              <a:off x="1872" y="1680"/>
              <a:ext cx="336" cy="1296"/>
            </a:xfrm>
            <a:prstGeom prst="leftArrow">
              <a:avLst>
                <a:gd name="adj1" fmla="val 65583"/>
                <a:gd name="adj2" fmla="val 6518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  <a:alpha val="12000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66" name="AutoShape 10"/>
            <p:cNvSpPr>
              <a:spLocks noChangeArrowheads="1"/>
            </p:cNvSpPr>
            <p:nvPr/>
          </p:nvSpPr>
          <p:spPr bwMode="auto">
            <a:xfrm>
              <a:off x="624" y="1344"/>
              <a:ext cx="115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vi-VN">
                <a:latin typeface="Verdana" panose="020B0604030504040204" pitchFamily="34" charset="0"/>
              </a:endParaRPr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672" y="1488"/>
              <a:ext cx="1056" cy="14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b="1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Thêm chữ</a:t>
              </a:r>
              <a:endParaRPr lang="en-US" b="1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/>
              <a:r>
                <a:rPr lang="en-US" b="1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Tiêu đề </a:t>
              </a:r>
              <a:r>
                <a:rPr lang="en-US" b="1">
                  <a:solidFill>
                    <a:srgbClr val="001D3A"/>
                  </a:solidFill>
                  <a:latin typeface="Verdana" panose="020B0604030504040204" pitchFamily="34" charset="0"/>
                </a:rPr>
                <a:t>Text</a:t>
              </a:r>
            </a:p>
            <a:p>
              <a:pPr algn="ctr" eaLnBrk="0" hangingPunct="0"/>
              <a:endParaRPr lang="en-US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1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Chữ </a:t>
              </a: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2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3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4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5</a:t>
              </a:r>
            </a:p>
          </p:txBody>
        </p:sp>
        <p:sp>
          <p:nvSpPr>
            <p:cNvPr id="45068" name="AutoShape 12"/>
            <p:cNvSpPr>
              <a:spLocks noChangeArrowheads="1"/>
            </p:cNvSpPr>
            <p:nvPr/>
          </p:nvSpPr>
          <p:spPr bwMode="auto">
            <a:xfrm>
              <a:off x="3888" y="1344"/>
              <a:ext cx="115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vi-VN">
                <a:latin typeface="Verdana" panose="020B0604030504040204" pitchFamily="34" charset="0"/>
              </a:endParaRPr>
            </a:p>
          </p:txBody>
        </p:sp>
        <p:sp>
          <p:nvSpPr>
            <p:cNvPr id="45069" name="Text Box 13"/>
            <p:cNvSpPr txBox="1">
              <a:spLocks noChangeArrowheads="1"/>
            </p:cNvSpPr>
            <p:nvPr/>
          </p:nvSpPr>
          <p:spPr bwMode="auto">
            <a:xfrm>
              <a:off x="3936" y="1488"/>
              <a:ext cx="1056" cy="14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b="1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Thêm chữ</a:t>
              </a:r>
              <a:endParaRPr lang="en-US" b="1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/>
              <a:r>
                <a:rPr lang="en-US" b="1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Tiêu đề </a:t>
              </a:r>
              <a:r>
                <a:rPr lang="en-US" b="1">
                  <a:solidFill>
                    <a:srgbClr val="001D3A"/>
                  </a:solidFill>
                  <a:latin typeface="Verdana" panose="020B0604030504040204" pitchFamily="34" charset="0"/>
                </a:rPr>
                <a:t>Text</a:t>
              </a:r>
            </a:p>
            <a:p>
              <a:pPr algn="ctr" eaLnBrk="0" hangingPunct="0"/>
              <a:endParaRPr lang="en-US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1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Chữ </a:t>
              </a: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2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3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4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5</a:t>
              </a:r>
            </a:p>
          </p:txBody>
        </p:sp>
        <p:sp>
          <p:nvSpPr>
            <p:cNvPr id="45070" name="AutoShape 14"/>
            <p:cNvSpPr>
              <a:spLocks noChangeArrowheads="1"/>
            </p:cNvSpPr>
            <p:nvPr/>
          </p:nvSpPr>
          <p:spPr bwMode="gray">
            <a:xfrm>
              <a:off x="3458" y="1680"/>
              <a:ext cx="334" cy="1296"/>
            </a:xfrm>
            <a:prstGeom prst="rightArrow">
              <a:avLst>
                <a:gd name="adj1" fmla="val 67750"/>
                <a:gd name="adj2" fmla="val 66167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  <a:alpha val="12000"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71" name="AutoShape 15"/>
            <p:cNvSpPr>
              <a:spLocks noChangeArrowheads="1"/>
            </p:cNvSpPr>
            <p:nvPr/>
          </p:nvSpPr>
          <p:spPr bwMode="gray">
            <a:xfrm>
              <a:off x="1824" y="967"/>
              <a:ext cx="1920" cy="384"/>
            </a:xfrm>
            <a:prstGeom prst="can">
              <a:avLst>
                <a:gd name="adj" fmla="val 27866"/>
              </a:avLst>
            </a:prstGeom>
            <a:gradFill rotWithShape="1">
              <a:gsLst>
                <a:gs pos="0">
                  <a:schemeClr val="tx2">
                    <a:gamma/>
                    <a:shade val="46275"/>
                    <a:invGamma/>
                  </a:schemeClr>
                </a:gs>
                <a:gs pos="50000">
                  <a:schemeClr val="tx2"/>
                </a:gs>
                <a:gs pos="100000">
                  <a:schemeClr val="tx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72" name="AutoShape 16"/>
            <p:cNvSpPr>
              <a:spLocks noChangeArrowheads="1"/>
            </p:cNvSpPr>
            <p:nvPr/>
          </p:nvSpPr>
          <p:spPr bwMode="gray">
            <a:xfrm>
              <a:off x="2283" y="1440"/>
              <a:ext cx="1104" cy="336"/>
            </a:xfrm>
            <a:prstGeom prst="upArrow">
              <a:avLst>
                <a:gd name="adj1" fmla="val 68380"/>
                <a:gd name="adj2" fmla="val 70833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3529"/>
                    <a:invGamma/>
                    <a:alpha val="12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gray">
            <a:xfrm>
              <a:off x="2629" y="1107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074" name="AutoShape 18"/>
            <p:cNvSpPr>
              <a:spLocks noChangeArrowheads="1"/>
            </p:cNvSpPr>
            <p:nvPr/>
          </p:nvSpPr>
          <p:spPr bwMode="gray">
            <a:xfrm>
              <a:off x="1872" y="3312"/>
              <a:ext cx="1920" cy="384"/>
            </a:xfrm>
            <a:prstGeom prst="can">
              <a:avLst>
                <a:gd name="adj" fmla="val 32032"/>
              </a:avLst>
            </a:prstGeom>
            <a:gradFill rotWithShape="1">
              <a:gsLst>
                <a:gs pos="0">
                  <a:srgbClr val="44BD41">
                    <a:gamma/>
                    <a:shade val="46275"/>
                    <a:invGamma/>
                  </a:srgbClr>
                </a:gs>
                <a:gs pos="50000">
                  <a:srgbClr val="44BD41"/>
                </a:gs>
                <a:gs pos="100000">
                  <a:srgbClr val="44BD41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75" name="Text Box 19"/>
            <p:cNvSpPr txBox="1">
              <a:spLocks noChangeArrowheads="1"/>
            </p:cNvSpPr>
            <p:nvPr/>
          </p:nvSpPr>
          <p:spPr bwMode="gray">
            <a:xfrm>
              <a:off x="2629" y="3459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076" name="AutoShape 20"/>
            <p:cNvSpPr>
              <a:spLocks noChangeArrowheads="1"/>
            </p:cNvSpPr>
            <p:nvPr/>
          </p:nvSpPr>
          <p:spPr bwMode="gray">
            <a:xfrm>
              <a:off x="2269" y="2928"/>
              <a:ext cx="1106" cy="331"/>
            </a:xfrm>
            <a:prstGeom prst="downArrow">
              <a:avLst>
                <a:gd name="adj1" fmla="val 67093"/>
                <a:gd name="adj2" fmla="val 64051"/>
              </a:avLst>
            </a:prstGeom>
            <a:gradFill rotWithShape="1">
              <a:gsLst>
                <a:gs pos="0">
                  <a:schemeClr val="accent2">
                    <a:gamma/>
                    <a:tint val="63529"/>
                    <a:invGamma/>
                    <a:alpha val="12000"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 sz="1800"/>
          </a:p>
        </p:txBody>
      </p:sp>
      <p:grpSp>
        <p:nvGrpSpPr>
          <p:cNvPr id="46107" name="Group 27"/>
          <p:cNvGrpSpPr>
            <a:grpSpLocks/>
          </p:cNvGrpSpPr>
          <p:nvPr/>
        </p:nvGrpSpPr>
        <p:grpSpPr bwMode="auto">
          <a:xfrm>
            <a:off x="838200" y="1981200"/>
            <a:ext cx="7391400" cy="3581400"/>
            <a:chOff x="528" y="1248"/>
            <a:chExt cx="4656" cy="2256"/>
          </a:xfrm>
        </p:grpSpPr>
        <p:grpSp>
          <p:nvGrpSpPr>
            <p:cNvPr id="46083" name="Group 3"/>
            <p:cNvGrpSpPr>
              <a:grpSpLocks/>
            </p:cNvGrpSpPr>
            <p:nvPr/>
          </p:nvGrpSpPr>
          <p:grpSpPr bwMode="auto">
            <a:xfrm>
              <a:off x="1824" y="1248"/>
              <a:ext cx="2014" cy="1821"/>
              <a:chOff x="1872" y="1824"/>
              <a:chExt cx="2014" cy="1821"/>
            </a:xfrm>
          </p:grpSpPr>
          <p:sp>
            <p:nvSpPr>
              <p:cNvPr id="46084" name="AutoShape 4"/>
              <p:cNvSpPr>
                <a:spLocks noChangeArrowheads="1"/>
              </p:cNvSpPr>
              <p:nvPr/>
            </p:nvSpPr>
            <p:spPr bwMode="gray">
              <a:xfrm rot="16200000" flipH="1">
                <a:off x="1820" y="2528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85" name="AutoShape 5"/>
              <p:cNvSpPr>
                <a:spLocks noChangeArrowheads="1"/>
              </p:cNvSpPr>
              <p:nvPr/>
            </p:nvSpPr>
            <p:spPr bwMode="gray">
              <a:xfrm rot="5400000" flipH="1">
                <a:off x="3628" y="2494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86" name="AutoShape 6"/>
              <p:cNvSpPr>
                <a:spLocks noChangeArrowheads="1"/>
              </p:cNvSpPr>
              <p:nvPr/>
            </p:nvSpPr>
            <p:spPr bwMode="gray">
              <a:xfrm rot="10800000" flipH="1">
                <a:off x="2725" y="3439"/>
                <a:ext cx="308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87" name="Oval 7"/>
              <p:cNvSpPr>
                <a:spLocks noChangeArrowheads="1"/>
              </p:cNvSpPr>
              <p:nvPr/>
            </p:nvSpPr>
            <p:spPr bwMode="gray">
              <a:xfrm>
                <a:off x="2078" y="1824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57150" algn="ctr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88" name="Oval 8"/>
              <p:cNvSpPr>
                <a:spLocks noChangeArrowheads="1"/>
              </p:cNvSpPr>
              <p:nvPr/>
            </p:nvSpPr>
            <p:spPr bwMode="gray">
              <a:xfrm>
                <a:off x="2170" y="1915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89" name="Oval 9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46090" name="Oval 10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46091" name="Oval 11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46092" name="Oval 12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</p:grpSp>
        <p:sp>
          <p:nvSpPr>
            <p:cNvPr id="46093" name="AutoShape 13"/>
            <p:cNvSpPr>
              <a:spLocks noChangeArrowheads="1"/>
            </p:cNvSpPr>
            <p:nvPr/>
          </p:nvSpPr>
          <p:spPr bwMode="gray">
            <a:xfrm>
              <a:off x="528" y="2256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94" name="AutoShape 14"/>
            <p:cNvSpPr>
              <a:spLocks noChangeArrowheads="1"/>
            </p:cNvSpPr>
            <p:nvPr/>
          </p:nvSpPr>
          <p:spPr bwMode="gray">
            <a:xfrm>
              <a:off x="528" y="1920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95" name="AutoShape 15"/>
            <p:cNvSpPr>
              <a:spLocks noChangeArrowheads="1"/>
            </p:cNvSpPr>
            <p:nvPr/>
          </p:nvSpPr>
          <p:spPr bwMode="gray">
            <a:xfrm>
              <a:off x="528" y="1584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96" name="AutoShape 16"/>
            <p:cNvSpPr>
              <a:spLocks noChangeArrowheads="1"/>
            </p:cNvSpPr>
            <p:nvPr/>
          </p:nvSpPr>
          <p:spPr bwMode="gray">
            <a:xfrm>
              <a:off x="3984" y="2256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97" name="AutoShape 17"/>
            <p:cNvSpPr>
              <a:spLocks noChangeArrowheads="1"/>
            </p:cNvSpPr>
            <p:nvPr/>
          </p:nvSpPr>
          <p:spPr bwMode="gray">
            <a:xfrm>
              <a:off x="3984" y="1920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98" name="AutoShape 18"/>
            <p:cNvSpPr>
              <a:spLocks noChangeArrowheads="1"/>
            </p:cNvSpPr>
            <p:nvPr/>
          </p:nvSpPr>
          <p:spPr bwMode="gray">
            <a:xfrm>
              <a:off x="3984" y="1584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99" name="Text Box 19"/>
            <p:cNvSpPr txBox="1">
              <a:spLocks noChangeArrowheads="1"/>
            </p:cNvSpPr>
            <p:nvPr/>
          </p:nvSpPr>
          <p:spPr bwMode="gray">
            <a:xfrm>
              <a:off x="2321" y="1920"/>
              <a:ext cx="104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 smtClean="0">
                  <a:solidFill>
                    <a:schemeClr val="bg1"/>
                  </a:solidFill>
                </a:rPr>
                <a:t>Khái niệm</a:t>
              </a:r>
              <a:endParaRPr 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46100" name="AutoShape 20"/>
            <p:cNvSpPr>
              <a:spLocks noChangeArrowheads="1"/>
            </p:cNvSpPr>
            <p:nvPr/>
          </p:nvSpPr>
          <p:spPr bwMode="auto">
            <a:xfrm>
              <a:off x="1611" y="3168"/>
              <a:ext cx="2448" cy="3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latin typeface="Verdana" panose="020B0604030504040204" pitchFamily="34" charset="0"/>
                </a:rPr>
                <a:t>thêm văn bản </a:t>
              </a:r>
              <a:endParaRPr lang="en-US">
                <a:latin typeface="Verdana" panose="020B0604030504040204" pitchFamily="34" charset="0"/>
              </a:endParaRPr>
            </a:p>
          </p:txBody>
        </p:sp>
        <p:sp>
          <p:nvSpPr>
            <p:cNvPr id="46101" name="Text Box 21"/>
            <p:cNvSpPr txBox="1">
              <a:spLocks noChangeArrowheads="1"/>
            </p:cNvSpPr>
            <p:nvPr/>
          </p:nvSpPr>
          <p:spPr bwMode="gray">
            <a:xfrm>
              <a:off x="864" y="1683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6102" name="Text Box 22"/>
            <p:cNvSpPr txBox="1">
              <a:spLocks noChangeArrowheads="1"/>
            </p:cNvSpPr>
            <p:nvPr/>
          </p:nvSpPr>
          <p:spPr bwMode="gray">
            <a:xfrm>
              <a:off x="864" y="2019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6103" name="Text Box 23"/>
            <p:cNvSpPr txBox="1">
              <a:spLocks noChangeArrowheads="1"/>
            </p:cNvSpPr>
            <p:nvPr/>
          </p:nvSpPr>
          <p:spPr bwMode="gray">
            <a:xfrm>
              <a:off x="864" y="2355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6104" name="Text Box 24"/>
            <p:cNvSpPr txBox="1">
              <a:spLocks noChangeArrowheads="1"/>
            </p:cNvSpPr>
            <p:nvPr/>
          </p:nvSpPr>
          <p:spPr bwMode="gray">
            <a:xfrm>
              <a:off x="4404" y="1683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6105" name="Text Box 25"/>
            <p:cNvSpPr txBox="1">
              <a:spLocks noChangeArrowheads="1"/>
            </p:cNvSpPr>
            <p:nvPr/>
          </p:nvSpPr>
          <p:spPr bwMode="gray">
            <a:xfrm>
              <a:off x="4404" y="2019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6106" name="Text Box 26"/>
            <p:cNvSpPr txBox="1">
              <a:spLocks noChangeArrowheads="1"/>
            </p:cNvSpPr>
            <p:nvPr/>
          </p:nvSpPr>
          <p:spPr bwMode="gray">
            <a:xfrm>
              <a:off x="4404" y="2355"/>
              <a:ext cx="3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47107" name="Group 3"/>
          <p:cNvGrpSpPr>
            <a:grpSpLocks/>
          </p:cNvGrpSpPr>
          <p:nvPr/>
        </p:nvGrpSpPr>
        <p:grpSpPr bwMode="auto">
          <a:xfrm>
            <a:off x="914400" y="1981200"/>
            <a:ext cx="7467600" cy="3886200"/>
            <a:chOff x="168" y="960"/>
            <a:chExt cx="5367" cy="2792"/>
          </a:xfrm>
        </p:grpSpPr>
        <p:sp>
          <p:nvSpPr>
            <p:cNvPr id="47108" name="Freeform 4"/>
            <p:cNvSpPr>
              <a:spLocks/>
            </p:cNvSpPr>
            <p:nvPr/>
          </p:nvSpPr>
          <p:spPr bwMode="gray">
            <a:xfrm>
              <a:off x="5089" y="960"/>
              <a:ext cx="441" cy="705"/>
            </a:xfrm>
            <a:custGeom>
              <a:avLst/>
              <a:gdLst>
                <a:gd name="T0" fmla="*/ 308 w 308"/>
                <a:gd name="T1" fmla="*/ 120 h 444"/>
                <a:gd name="T2" fmla="*/ 0 w 308"/>
                <a:gd name="T3" fmla="*/ 444 h 444"/>
                <a:gd name="T4" fmla="*/ 0 w 308"/>
                <a:gd name="T5" fmla="*/ 286 h 444"/>
                <a:gd name="T6" fmla="*/ 308 w 308"/>
                <a:gd name="T7" fmla="*/ 0 h 444"/>
                <a:gd name="T8" fmla="*/ 308 w 308"/>
                <a:gd name="T9" fmla="*/ 12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00563F">
                    <a:gamma/>
                    <a:shade val="46275"/>
                    <a:invGamma/>
                  </a:srgbClr>
                </a:gs>
                <a:gs pos="50000">
                  <a:srgbClr val="00563F"/>
                </a:gs>
                <a:gs pos="100000">
                  <a:srgbClr val="00563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09" name="Freeform 5"/>
            <p:cNvSpPr>
              <a:spLocks/>
            </p:cNvSpPr>
            <p:nvPr/>
          </p:nvSpPr>
          <p:spPr bwMode="gray">
            <a:xfrm>
              <a:off x="2976" y="960"/>
              <a:ext cx="2559" cy="451"/>
            </a:xfrm>
            <a:custGeom>
              <a:avLst/>
              <a:gdLst>
                <a:gd name="T0" fmla="*/ 1478 w 1786"/>
                <a:gd name="T1" fmla="*/ 284 h 284"/>
                <a:gd name="T2" fmla="*/ 0 w 1786"/>
                <a:gd name="T3" fmla="*/ 284 h 284"/>
                <a:gd name="T4" fmla="*/ 446 w 1786"/>
                <a:gd name="T5" fmla="*/ 0 h 284"/>
                <a:gd name="T6" fmla="*/ 1786 w 1786"/>
                <a:gd name="T7" fmla="*/ 0 h 284"/>
                <a:gd name="T8" fmla="*/ 1478 w 1786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rgbClr val="00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10" name="Freeform 6"/>
            <p:cNvSpPr>
              <a:spLocks/>
            </p:cNvSpPr>
            <p:nvPr/>
          </p:nvSpPr>
          <p:spPr bwMode="gray">
            <a:xfrm>
              <a:off x="4645" y="1660"/>
              <a:ext cx="441" cy="701"/>
            </a:xfrm>
            <a:custGeom>
              <a:avLst/>
              <a:gdLst>
                <a:gd name="T0" fmla="*/ 308 w 308"/>
                <a:gd name="T1" fmla="*/ 120 h 442"/>
                <a:gd name="T2" fmla="*/ 0 w 308"/>
                <a:gd name="T3" fmla="*/ 442 h 442"/>
                <a:gd name="T4" fmla="*/ 0 w 308"/>
                <a:gd name="T5" fmla="*/ 286 h 442"/>
                <a:gd name="T6" fmla="*/ 308 w 308"/>
                <a:gd name="T7" fmla="*/ 0 h 442"/>
                <a:gd name="T8" fmla="*/ 308 w 308"/>
                <a:gd name="T9" fmla="*/ 12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4B1092">
                    <a:gamma/>
                    <a:shade val="46275"/>
                    <a:invGamma/>
                  </a:srgbClr>
                </a:gs>
                <a:gs pos="50000">
                  <a:srgbClr val="4B1092"/>
                </a:gs>
                <a:gs pos="100000">
                  <a:srgbClr val="4B1092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11" name="Freeform 7"/>
            <p:cNvSpPr>
              <a:spLocks/>
            </p:cNvSpPr>
            <p:nvPr/>
          </p:nvSpPr>
          <p:spPr bwMode="gray">
            <a:xfrm>
              <a:off x="2340" y="1660"/>
              <a:ext cx="2751" cy="450"/>
            </a:xfrm>
            <a:custGeom>
              <a:avLst/>
              <a:gdLst>
                <a:gd name="T0" fmla="*/ 1612 w 1920"/>
                <a:gd name="T1" fmla="*/ 284 h 284"/>
                <a:gd name="T2" fmla="*/ 0 w 1920"/>
                <a:gd name="T3" fmla="*/ 284 h 284"/>
                <a:gd name="T4" fmla="*/ 446 w 1920"/>
                <a:gd name="T5" fmla="*/ 0 h 284"/>
                <a:gd name="T6" fmla="*/ 1920 w 1920"/>
                <a:gd name="T7" fmla="*/ 0 h 284"/>
                <a:gd name="T8" fmla="*/ 1612 w 1920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rgbClr val="A77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12" name="Freeform 8"/>
            <p:cNvSpPr>
              <a:spLocks/>
            </p:cNvSpPr>
            <p:nvPr/>
          </p:nvSpPr>
          <p:spPr bwMode="gray">
            <a:xfrm>
              <a:off x="4200" y="2353"/>
              <a:ext cx="439" cy="704"/>
            </a:xfrm>
            <a:custGeom>
              <a:avLst/>
              <a:gdLst>
                <a:gd name="T0" fmla="*/ 306 w 306"/>
                <a:gd name="T1" fmla="*/ 122 h 444"/>
                <a:gd name="T2" fmla="*/ 0 w 306"/>
                <a:gd name="T3" fmla="*/ 444 h 444"/>
                <a:gd name="T4" fmla="*/ 0 w 306"/>
                <a:gd name="T5" fmla="*/ 286 h 444"/>
                <a:gd name="T6" fmla="*/ 306 w 306"/>
                <a:gd name="T7" fmla="*/ 0 h 444"/>
                <a:gd name="T8" fmla="*/ 306 w 306"/>
                <a:gd name="T9" fmla="*/ 122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rgbClr val="90330A">
                    <a:gamma/>
                    <a:shade val="46275"/>
                    <a:invGamma/>
                  </a:srgbClr>
                </a:gs>
                <a:gs pos="50000">
                  <a:srgbClr val="90330A"/>
                </a:gs>
                <a:gs pos="100000">
                  <a:srgbClr val="90330A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13" name="Freeform 9"/>
            <p:cNvSpPr>
              <a:spLocks/>
            </p:cNvSpPr>
            <p:nvPr/>
          </p:nvSpPr>
          <p:spPr bwMode="gray">
            <a:xfrm>
              <a:off x="3758" y="3047"/>
              <a:ext cx="442" cy="705"/>
            </a:xfrm>
            <a:custGeom>
              <a:avLst/>
              <a:gdLst>
                <a:gd name="T0" fmla="*/ 308 w 308"/>
                <a:gd name="T1" fmla="*/ 122 h 444"/>
                <a:gd name="T2" fmla="*/ 0 w 308"/>
                <a:gd name="T3" fmla="*/ 444 h 444"/>
                <a:gd name="T4" fmla="*/ 0 w 308"/>
                <a:gd name="T5" fmla="*/ 286 h 444"/>
                <a:gd name="T6" fmla="*/ 308 w 308"/>
                <a:gd name="T7" fmla="*/ 0 h 444"/>
                <a:gd name="T8" fmla="*/ 308 w 308"/>
                <a:gd name="T9" fmla="*/ 122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rgbClr val="906B0E">
                    <a:gamma/>
                    <a:shade val="46275"/>
                    <a:invGamma/>
                  </a:srgbClr>
                </a:gs>
                <a:gs pos="50000">
                  <a:srgbClr val="906B0E"/>
                </a:gs>
                <a:gs pos="100000">
                  <a:srgbClr val="906B0E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14" name="Freeform 10"/>
            <p:cNvSpPr>
              <a:spLocks/>
            </p:cNvSpPr>
            <p:nvPr/>
          </p:nvSpPr>
          <p:spPr bwMode="gray">
            <a:xfrm>
              <a:off x="1076" y="3051"/>
              <a:ext cx="3124" cy="450"/>
            </a:xfrm>
            <a:custGeom>
              <a:avLst/>
              <a:gdLst>
                <a:gd name="T0" fmla="*/ 1872 w 2180"/>
                <a:gd name="T1" fmla="*/ 284 h 284"/>
                <a:gd name="T2" fmla="*/ 0 w 2180"/>
                <a:gd name="T3" fmla="*/ 284 h 284"/>
                <a:gd name="T4" fmla="*/ 446 w 2180"/>
                <a:gd name="T5" fmla="*/ 0 h 284"/>
                <a:gd name="T6" fmla="*/ 2180 w 2180"/>
                <a:gd name="T7" fmla="*/ 0 h 284"/>
                <a:gd name="T8" fmla="*/ 1872 w 2180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rgbClr val="F2E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15" name="Line 11"/>
            <p:cNvSpPr>
              <a:spLocks noChangeShapeType="1"/>
            </p:cNvSpPr>
            <p:nvPr/>
          </p:nvSpPr>
          <p:spPr bwMode="gray">
            <a:xfrm flipH="1">
              <a:off x="168" y="3747"/>
              <a:ext cx="9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6" name="Line 12"/>
            <p:cNvSpPr>
              <a:spLocks noChangeShapeType="1"/>
            </p:cNvSpPr>
            <p:nvPr/>
          </p:nvSpPr>
          <p:spPr bwMode="gray">
            <a:xfrm flipH="1">
              <a:off x="168" y="3047"/>
              <a:ext cx="15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7" name="Line 13"/>
            <p:cNvSpPr>
              <a:spLocks noChangeShapeType="1"/>
            </p:cNvSpPr>
            <p:nvPr/>
          </p:nvSpPr>
          <p:spPr bwMode="gray">
            <a:xfrm flipH="1">
              <a:off x="168" y="2356"/>
              <a:ext cx="21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8" name="Line 14"/>
            <p:cNvSpPr>
              <a:spLocks noChangeShapeType="1"/>
            </p:cNvSpPr>
            <p:nvPr/>
          </p:nvSpPr>
          <p:spPr bwMode="gray">
            <a:xfrm flipH="1">
              <a:off x="168" y="1666"/>
              <a:ext cx="28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9" name="Line 15"/>
            <p:cNvSpPr>
              <a:spLocks noChangeShapeType="1"/>
            </p:cNvSpPr>
            <p:nvPr/>
          </p:nvSpPr>
          <p:spPr bwMode="gray">
            <a:xfrm flipH="1">
              <a:off x="168" y="965"/>
              <a:ext cx="34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20" name="Line 16"/>
            <p:cNvSpPr>
              <a:spLocks noChangeShapeType="1"/>
            </p:cNvSpPr>
            <p:nvPr/>
          </p:nvSpPr>
          <p:spPr bwMode="gray">
            <a:xfrm>
              <a:off x="305" y="96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21" name="Line 17"/>
            <p:cNvSpPr>
              <a:spLocks noChangeShapeType="1"/>
            </p:cNvSpPr>
            <p:nvPr/>
          </p:nvSpPr>
          <p:spPr bwMode="gray">
            <a:xfrm>
              <a:off x="305" y="168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22" name="Line 18"/>
            <p:cNvSpPr>
              <a:spLocks noChangeShapeType="1"/>
            </p:cNvSpPr>
            <p:nvPr/>
          </p:nvSpPr>
          <p:spPr bwMode="gray">
            <a:xfrm>
              <a:off x="305" y="236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23" name="Line 19"/>
            <p:cNvSpPr>
              <a:spLocks noChangeShapeType="1"/>
            </p:cNvSpPr>
            <p:nvPr/>
          </p:nvSpPr>
          <p:spPr bwMode="gray">
            <a:xfrm>
              <a:off x="305" y="3047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24" name="Freeform 20"/>
            <p:cNvSpPr>
              <a:spLocks/>
            </p:cNvSpPr>
            <p:nvPr/>
          </p:nvSpPr>
          <p:spPr bwMode="gray">
            <a:xfrm>
              <a:off x="1529" y="1096"/>
              <a:ext cx="1407" cy="2268"/>
            </a:xfrm>
            <a:custGeom>
              <a:avLst/>
              <a:gdLst>
                <a:gd name="T0" fmla="*/ 12 w 1824"/>
                <a:gd name="T1" fmla="*/ 2464 h 2648"/>
                <a:gd name="T2" fmla="*/ 56 w 1824"/>
                <a:gd name="T3" fmla="*/ 2120 h 2648"/>
                <a:gd name="T4" fmla="*/ 124 w 1824"/>
                <a:gd name="T5" fmla="*/ 1808 h 2648"/>
                <a:gd name="T6" fmla="*/ 212 w 1824"/>
                <a:gd name="T7" fmla="*/ 1524 h 2648"/>
                <a:gd name="T8" fmla="*/ 316 w 1824"/>
                <a:gd name="T9" fmla="*/ 1270 h 2648"/>
                <a:gd name="T10" fmla="*/ 430 w 1824"/>
                <a:gd name="T11" fmla="*/ 1044 h 2648"/>
                <a:gd name="T12" fmla="*/ 550 w 1824"/>
                <a:gd name="T13" fmla="*/ 846 h 2648"/>
                <a:gd name="T14" fmla="*/ 672 w 1824"/>
                <a:gd name="T15" fmla="*/ 674 h 2648"/>
                <a:gd name="T16" fmla="*/ 792 w 1824"/>
                <a:gd name="T17" fmla="*/ 528 h 2648"/>
                <a:gd name="T18" fmla="*/ 906 w 1824"/>
                <a:gd name="T19" fmla="*/ 408 h 2648"/>
                <a:gd name="T20" fmla="*/ 1010 w 1824"/>
                <a:gd name="T21" fmla="*/ 310 h 2648"/>
                <a:gd name="T22" fmla="*/ 1096 w 1824"/>
                <a:gd name="T23" fmla="*/ 236 h 2648"/>
                <a:gd name="T24" fmla="*/ 1164 w 1824"/>
                <a:gd name="T25" fmla="*/ 184 h 2648"/>
                <a:gd name="T26" fmla="*/ 1208 w 1824"/>
                <a:gd name="T27" fmla="*/ 154 h 2648"/>
                <a:gd name="T28" fmla="*/ 1224 w 1824"/>
                <a:gd name="T29" fmla="*/ 144 h 2648"/>
                <a:gd name="T30" fmla="*/ 1728 w 1824"/>
                <a:gd name="T31" fmla="*/ 56 h 2648"/>
                <a:gd name="T32" fmla="*/ 1568 w 1824"/>
                <a:gd name="T33" fmla="*/ 328 h 2648"/>
                <a:gd name="T34" fmla="*/ 1554 w 1824"/>
                <a:gd name="T35" fmla="*/ 332 h 2648"/>
                <a:gd name="T36" fmla="*/ 1514 w 1824"/>
                <a:gd name="T37" fmla="*/ 346 h 2648"/>
                <a:gd name="T38" fmla="*/ 1452 w 1824"/>
                <a:gd name="T39" fmla="*/ 370 h 2648"/>
                <a:gd name="T40" fmla="*/ 1370 w 1824"/>
                <a:gd name="T41" fmla="*/ 410 h 2648"/>
                <a:gd name="T42" fmla="*/ 1270 w 1824"/>
                <a:gd name="T43" fmla="*/ 466 h 2648"/>
                <a:gd name="T44" fmla="*/ 1158 w 1824"/>
                <a:gd name="T45" fmla="*/ 540 h 2648"/>
                <a:gd name="T46" fmla="*/ 1034 w 1824"/>
                <a:gd name="T47" fmla="*/ 636 h 2648"/>
                <a:gd name="T48" fmla="*/ 904 w 1824"/>
                <a:gd name="T49" fmla="*/ 756 h 2648"/>
                <a:gd name="T50" fmla="*/ 770 w 1824"/>
                <a:gd name="T51" fmla="*/ 900 h 2648"/>
                <a:gd name="T52" fmla="*/ 632 w 1824"/>
                <a:gd name="T53" fmla="*/ 1076 h 2648"/>
                <a:gd name="T54" fmla="*/ 498 w 1824"/>
                <a:gd name="T55" fmla="*/ 1280 h 2648"/>
                <a:gd name="T56" fmla="*/ 370 w 1824"/>
                <a:gd name="T57" fmla="*/ 1518 h 2648"/>
                <a:gd name="T58" fmla="*/ 248 w 1824"/>
                <a:gd name="T59" fmla="*/ 1792 h 2648"/>
                <a:gd name="T60" fmla="*/ 138 w 1824"/>
                <a:gd name="T61" fmla="*/ 2104 h 2648"/>
                <a:gd name="T62" fmla="*/ 42 w 1824"/>
                <a:gd name="T63" fmla="*/ 2456 h 2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24" h="2648">
                  <a:moveTo>
                    <a:pt x="0" y="2648"/>
                  </a:moveTo>
                  <a:lnTo>
                    <a:pt x="12" y="2464"/>
                  </a:lnTo>
                  <a:lnTo>
                    <a:pt x="32" y="2288"/>
                  </a:lnTo>
                  <a:lnTo>
                    <a:pt x="56" y="2120"/>
                  </a:lnTo>
                  <a:lnTo>
                    <a:pt x="88" y="1960"/>
                  </a:lnTo>
                  <a:lnTo>
                    <a:pt x="124" y="1808"/>
                  </a:lnTo>
                  <a:lnTo>
                    <a:pt x="166" y="1662"/>
                  </a:lnTo>
                  <a:lnTo>
                    <a:pt x="212" y="1524"/>
                  </a:lnTo>
                  <a:lnTo>
                    <a:pt x="262" y="1394"/>
                  </a:lnTo>
                  <a:lnTo>
                    <a:pt x="316" y="1270"/>
                  </a:lnTo>
                  <a:lnTo>
                    <a:pt x="372" y="1154"/>
                  </a:lnTo>
                  <a:lnTo>
                    <a:pt x="430" y="1044"/>
                  </a:lnTo>
                  <a:lnTo>
                    <a:pt x="490" y="942"/>
                  </a:lnTo>
                  <a:lnTo>
                    <a:pt x="550" y="846"/>
                  </a:lnTo>
                  <a:lnTo>
                    <a:pt x="612" y="758"/>
                  </a:lnTo>
                  <a:lnTo>
                    <a:pt x="672" y="674"/>
                  </a:lnTo>
                  <a:lnTo>
                    <a:pt x="734" y="598"/>
                  </a:lnTo>
                  <a:lnTo>
                    <a:pt x="792" y="528"/>
                  </a:lnTo>
                  <a:lnTo>
                    <a:pt x="850" y="464"/>
                  </a:lnTo>
                  <a:lnTo>
                    <a:pt x="906" y="408"/>
                  </a:lnTo>
                  <a:lnTo>
                    <a:pt x="960" y="356"/>
                  </a:lnTo>
                  <a:lnTo>
                    <a:pt x="1010" y="310"/>
                  </a:lnTo>
                  <a:lnTo>
                    <a:pt x="1056" y="270"/>
                  </a:lnTo>
                  <a:lnTo>
                    <a:pt x="1096" y="236"/>
                  </a:lnTo>
                  <a:lnTo>
                    <a:pt x="1134" y="208"/>
                  </a:lnTo>
                  <a:lnTo>
                    <a:pt x="1164" y="184"/>
                  </a:lnTo>
                  <a:lnTo>
                    <a:pt x="1190" y="166"/>
                  </a:lnTo>
                  <a:lnTo>
                    <a:pt x="1208" y="154"/>
                  </a:lnTo>
                  <a:lnTo>
                    <a:pt x="1220" y="146"/>
                  </a:lnTo>
                  <a:lnTo>
                    <a:pt x="1224" y="144"/>
                  </a:lnTo>
                  <a:lnTo>
                    <a:pt x="848" y="0"/>
                  </a:lnTo>
                  <a:lnTo>
                    <a:pt x="1728" y="56"/>
                  </a:lnTo>
                  <a:lnTo>
                    <a:pt x="1824" y="480"/>
                  </a:lnTo>
                  <a:lnTo>
                    <a:pt x="1568" y="328"/>
                  </a:lnTo>
                  <a:lnTo>
                    <a:pt x="1564" y="328"/>
                  </a:lnTo>
                  <a:lnTo>
                    <a:pt x="1554" y="332"/>
                  </a:lnTo>
                  <a:lnTo>
                    <a:pt x="1538" y="338"/>
                  </a:lnTo>
                  <a:lnTo>
                    <a:pt x="1514" y="346"/>
                  </a:lnTo>
                  <a:lnTo>
                    <a:pt x="1486" y="356"/>
                  </a:lnTo>
                  <a:lnTo>
                    <a:pt x="1452" y="370"/>
                  </a:lnTo>
                  <a:lnTo>
                    <a:pt x="1412" y="388"/>
                  </a:lnTo>
                  <a:lnTo>
                    <a:pt x="1370" y="410"/>
                  </a:lnTo>
                  <a:lnTo>
                    <a:pt x="1322" y="436"/>
                  </a:lnTo>
                  <a:lnTo>
                    <a:pt x="1270" y="466"/>
                  </a:lnTo>
                  <a:lnTo>
                    <a:pt x="1216" y="500"/>
                  </a:lnTo>
                  <a:lnTo>
                    <a:pt x="1158" y="540"/>
                  </a:lnTo>
                  <a:lnTo>
                    <a:pt x="1098" y="584"/>
                  </a:lnTo>
                  <a:lnTo>
                    <a:pt x="1034" y="636"/>
                  </a:lnTo>
                  <a:lnTo>
                    <a:pt x="970" y="692"/>
                  </a:lnTo>
                  <a:lnTo>
                    <a:pt x="904" y="756"/>
                  </a:lnTo>
                  <a:lnTo>
                    <a:pt x="836" y="824"/>
                  </a:lnTo>
                  <a:lnTo>
                    <a:pt x="770" y="900"/>
                  </a:lnTo>
                  <a:lnTo>
                    <a:pt x="700" y="984"/>
                  </a:lnTo>
                  <a:lnTo>
                    <a:pt x="632" y="1076"/>
                  </a:lnTo>
                  <a:lnTo>
                    <a:pt x="566" y="1174"/>
                  </a:lnTo>
                  <a:lnTo>
                    <a:pt x="498" y="1280"/>
                  </a:lnTo>
                  <a:lnTo>
                    <a:pt x="434" y="1394"/>
                  </a:lnTo>
                  <a:lnTo>
                    <a:pt x="370" y="1518"/>
                  </a:lnTo>
                  <a:lnTo>
                    <a:pt x="308" y="1650"/>
                  </a:lnTo>
                  <a:lnTo>
                    <a:pt x="248" y="1792"/>
                  </a:lnTo>
                  <a:lnTo>
                    <a:pt x="192" y="1944"/>
                  </a:lnTo>
                  <a:lnTo>
                    <a:pt x="138" y="2104"/>
                  </a:lnTo>
                  <a:lnTo>
                    <a:pt x="88" y="2274"/>
                  </a:lnTo>
                  <a:lnTo>
                    <a:pt x="42" y="2456"/>
                  </a:lnTo>
                  <a:lnTo>
                    <a:pt x="0" y="2648"/>
                  </a:lnTo>
                  <a:close/>
                </a:path>
              </a:pathLst>
            </a:custGeom>
            <a:gradFill rotWithShape="1">
              <a:gsLst>
                <a:gs pos="0">
                  <a:srgbClr val="D11364"/>
                </a:gs>
                <a:gs pos="100000">
                  <a:srgbClr val="D11364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ACD69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25" name="Rectangle 21"/>
            <p:cNvSpPr>
              <a:spLocks noChangeArrowheads="1"/>
            </p:cNvSpPr>
            <p:nvPr/>
          </p:nvSpPr>
          <p:spPr bwMode="gray">
            <a:xfrm>
              <a:off x="2980" y="1411"/>
              <a:ext cx="2119" cy="253"/>
            </a:xfrm>
            <a:prstGeom prst="rect">
              <a:avLst/>
            </a:prstGeom>
            <a:gradFill rotWithShape="1">
              <a:gsLst>
                <a:gs pos="0">
                  <a:srgbClr val="00906A">
                    <a:gamma/>
                    <a:shade val="72549"/>
                    <a:invGamma/>
                  </a:srgbClr>
                </a:gs>
                <a:gs pos="50000">
                  <a:srgbClr val="00906A"/>
                </a:gs>
                <a:gs pos="100000">
                  <a:srgbClr val="00906A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thêm văn bản 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7126" name="Rectangle 22"/>
            <p:cNvSpPr>
              <a:spLocks noChangeArrowheads="1"/>
            </p:cNvSpPr>
            <p:nvPr/>
          </p:nvSpPr>
          <p:spPr bwMode="gray">
            <a:xfrm>
              <a:off x="2341" y="2110"/>
              <a:ext cx="2309" cy="248"/>
            </a:xfrm>
            <a:prstGeom prst="rect">
              <a:avLst/>
            </a:prstGeom>
            <a:gradFill rotWithShape="1">
              <a:gsLst>
                <a:gs pos="0">
                  <a:srgbClr val="8041FF">
                    <a:gamma/>
                    <a:shade val="72549"/>
                    <a:invGamma/>
                  </a:srgbClr>
                </a:gs>
                <a:gs pos="50000">
                  <a:srgbClr val="8041FF"/>
                </a:gs>
                <a:gs pos="100000">
                  <a:srgbClr val="8041FF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thêm văn bản 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7127" name="Freeform 23"/>
            <p:cNvSpPr>
              <a:spLocks/>
            </p:cNvSpPr>
            <p:nvPr/>
          </p:nvSpPr>
          <p:spPr bwMode="gray">
            <a:xfrm>
              <a:off x="1709" y="2353"/>
              <a:ext cx="2935" cy="454"/>
            </a:xfrm>
            <a:custGeom>
              <a:avLst/>
              <a:gdLst>
                <a:gd name="T0" fmla="*/ 1742 w 2048"/>
                <a:gd name="T1" fmla="*/ 286 h 286"/>
                <a:gd name="T2" fmla="*/ 0 w 2048"/>
                <a:gd name="T3" fmla="*/ 286 h 286"/>
                <a:gd name="T4" fmla="*/ 446 w 2048"/>
                <a:gd name="T5" fmla="*/ 0 h 286"/>
                <a:gd name="T6" fmla="*/ 2048 w 2048"/>
                <a:gd name="T7" fmla="*/ 0 h 286"/>
                <a:gd name="T8" fmla="*/ 1742 w 2048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7128" name="Rectangle 24"/>
            <p:cNvSpPr>
              <a:spLocks noChangeArrowheads="1"/>
            </p:cNvSpPr>
            <p:nvPr/>
          </p:nvSpPr>
          <p:spPr bwMode="gray">
            <a:xfrm>
              <a:off x="1711" y="2806"/>
              <a:ext cx="2499" cy="248"/>
            </a:xfrm>
            <a:prstGeom prst="rect">
              <a:avLst/>
            </a:prstGeom>
            <a:gradFill rotWithShape="1">
              <a:gsLst>
                <a:gs pos="0">
                  <a:srgbClr val="DC7150">
                    <a:gamma/>
                    <a:shade val="72549"/>
                    <a:invGamma/>
                  </a:srgbClr>
                </a:gs>
                <a:gs pos="50000">
                  <a:srgbClr val="DC7150"/>
                </a:gs>
                <a:gs pos="100000">
                  <a:srgbClr val="DC7150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thêm văn bản 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7129" name="Rectangle 25"/>
            <p:cNvSpPr>
              <a:spLocks noChangeArrowheads="1"/>
            </p:cNvSpPr>
            <p:nvPr/>
          </p:nvSpPr>
          <p:spPr bwMode="gray">
            <a:xfrm>
              <a:off x="1075" y="3502"/>
              <a:ext cx="2689" cy="248"/>
            </a:xfrm>
            <a:prstGeom prst="rect">
              <a:avLst/>
            </a:prstGeom>
            <a:gradFill rotWithShape="1">
              <a:gsLst>
                <a:gs pos="0">
                  <a:srgbClr val="D0A11C">
                    <a:gamma/>
                    <a:shade val="72549"/>
                    <a:invGamma/>
                  </a:srgbClr>
                </a:gs>
                <a:gs pos="50000">
                  <a:srgbClr val="D0A11C"/>
                </a:gs>
                <a:gs pos="100000">
                  <a:srgbClr val="D0A11C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solidFill>
                    <a:schemeClr val="bg1"/>
                  </a:solidFill>
                  <a:latin typeface="Verdana" panose="020B0604030504040204" pitchFamily="34" charset="0"/>
                </a:rPr>
                <a:t>thêm văn bản </a:t>
              </a:r>
              <a:endParaRPr lang="en-US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47130" name="Text Box 26"/>
            <p:cNvSpPr txBox="1">
              <a:spLocks noChangeArrowheads="1"/>
            </p:cNvSpPr>
            <p:nvPr/>
          </p:nvSpPr>
          <p:spPr bwMode="gray">
            <a:xfrm>
              <a:off x="298" y="1230"/>
              <a:ext cx="107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 smtClean="0">
                  <a:latin typeface="Verdana" panose="020B0604030504040204" pitchFamily="34" charset="0"/>
                </a:rPr>
                <a:t>thêm văn bản </a:t>
              </a:r>
              <a:endParaRPr lang="en-US" sz="1400">
                <a:latin typeface="Verdana" panose="020B0604030504040204" pitchFamily="34" charset="0"/>
              </a:endParaRPr>
            </a:p>
          </p:txBody>
        </p:sp>
        <p:sp>
          <p:nvSpPr>
            <p:cNvPr id="47131" name="Text Box 27"/>
            <p:cNvSpPr txBox="1">
              <a:spLocks noChangeArrowheads="1"/>
            </p:cNvSpPr>
            <p:nvPr/>
          </p:nvSpPr>
          <p:spPr bwMode="gray">
            <a:xfrm>
              <a:off x="298" y="1918"/>
              <a:ext cx="107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 smtClean="0">
                  <a:latin typeface="Verdana" panose="020B0604030504040204" pitchFamily="34" charset="0"/>
                </a:rPr>
                <a:t>thêm văn bản </a:t>
              </a:r>
              <a:endParaRPr lang="en-US" sz="1400">
                <a:latin typeface="Verdana" panose="020B0604030504040204" pitchFamily="34" charset="0"/>
              </a:endParaRPr>
            </a:p>
          </p:txBody>
        </p:sp>
        <p:sp>
          <p:nvSpPr>
            <p:cNvPr id="47132" name="Text Box 28"/>
            <p:cNvSpPr txBox="1">
              <a:spLocks noChangeArrowheads="1"/>
            </p:cNvSpPr>
            <p:nvPr/>
          </p:nvSpPr>
          <p:spPr bwMode="gray">
            <a:xfrm>
              <a:off x="298" y="2638"/>
              <a:ext cx="107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 smtClean="0">
                  <a:latin typeface="Verdana" panose="020B0604030504040204" pitchFamily="34" charset="0"/>
                </a:rPr>
                <a:t>thêm văn bản </a:t>
              </a:r>
              <a:endParaRPr lang="en-US" sz="1400">
                <a:latin typeface="Verdana" panose="020B0604030504040204" pitchFamily="34" charset="0"/>
              </a:endParaRPr>
            </a:p>
          </p:txBody>
        </p:sp>
        <p:sp>
          <p:nvSpPr>
            <p:cNvPr id="47133" name="Text Box 29"/>
            <p:cNvSpPr txBox="1">
              <a:spLocks noChangeArrowheads="1"/>
            </p:cNvSpPr>
            <p:nvPr/>
          </p:nvSpPr>
          <p:spPr bwMode="gray">
            <a:xfrm>
              <a:off x="298" y="3309"/>
              <a:ext cx="107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 smtClean="0">
                  <a:latin typeface="Verdana" panose="020B0604030504040204" pitchFamily="34" charset="0"/>
                </a:rPr>
                <a:t>thêm văn bản </a:t>
              </a:r>
              <a:endParaRPr lang="en-US" sz="1400">
                <a:latin typeface="Verdana" panose="020B060403050404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152400" y="1600200"/>
            <a:ext cx="6019800" cy="4495800"/>
          </a:xfrm>
          <a:prstGeom prst="rightArrow">
            <a:avLst>
              <a:gd name="adj1" fmla="val 79306"/>
              <a:gd name="adj2" fmla="val 33165"/>
            </a:avLst>
          </a:prstGeom>
          <a:gradFill rotWithShape="1">
            <a:gsLst>
              <a:gs pos="0">
                <a:schemeClr val="accent2">
                  <a:gamma/>
                  <a:tint val="51373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gray">
          <a:xfrm>
            <a:off x="609600" y="2209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chemeClr val="bg1"/>
                </a:solidFill>
              </a:rPr>
              <a:t>thêm văn bản 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gray">
          <a:xfrm>
            <a:off x="609600" y="3352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chemeClr val="bg1"/>
                </a:solidFill>
              </a:rPr>
              <a:t>thêm văn bản 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gray">
          <a:xfrm>
            <a:off x="609600" y="4495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chemeClr val="bg1"/>
                </a:solidFill>
              </a:rPr>
              <a:t>thêm văn bản 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943600" y="3200400"/>
            <a:ext cx="2514600" cy="1295400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Thêm chữ </a:t>
            </a: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Tiêu đề</a:t>
            </a: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49193" name="Group 41"/>
          <p:cNvGrpSpPr>
            <a:grpSpLocks/>
          </p:cNvGrpSpPr>
          <p:nvPr/>
        </p:nvGrpSpPr>
        <p:grpSpPr bwMode="auto">
          <a:xfrm>
            <a:off x="755650" y="2051050"/>
            <a:ext cx="7632700" cy="3054350"/>
            <a:chOff x="476" y="1292"/>
            <a:chExt cx="4808" cy="1924"/>
          </a:xfrm>
        </p:grpSpPr>
        <p:sp>
          <p:nvSpPr>
            <p:cNvPr id="49155" name="AutoShape 3"/>
            <p:cNvSpPr>
              <a:spLocks noChangeArrowheads="1"/>
            </p:cNvSpPr>
            <p:nvPr/>
          </p:nvSpPr>
          <p:spPr bwMode="gray">
            <a:xfrm>
              <a:off x="1837" y="1795"/>
              <a:ext cx="318" cy="363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56" name="AutoShape 4"/>
            <p:cNvSpPr>
              <a:spLocks noChangeArrowheads="1"/>
            </p:cNvSpPr>
            <p:nvPr/>
          </p:nvSpPr>
          <p:spPr bwMode="gray">
            <a:xfrm>
              <a:off x="3560" y="1795"/>
              <a:ext cx="318" cy="363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57" name="Oval 5"/>
            <p:cNvSpPr>
              <a:spLocks noChangeArrowheads="1"/>
            </p:cNvSpPr>
            <p:nvPr/>
          </p:nvSpPr>
          <p:spPr bwMode="gray">
            <a:xfrm>
              <a:off x="3923" y="1296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49158" name="Oval 6"/>
            <p:cNvSpPr>
              <a:spLocks noChangeArrowheads="1"/>
            </p:cNvSpPr>
            <p:nvPr/>
          </p:nvSpPr>
          <p:spPr bwMode="gray">
            <a:xfrm>
              <a:off x="3923" y="1296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49159" name="Oval 7"/>
            <p:cNvSpPr>
              <a:spLocks noChangeArrowheads="1"/>
            </p:cNvSpPr>
            <p:nvPr/>
          </p:nvSpPr>
          <p:spPr bwMode="gray">
            <a:xfrm>
              <a:off x="4012" y="1385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60" name="Oval 8"/>
            <p:cNvSpPr>
              <a:spLocks noChangeArrowheads="1"/>
            </p:cNvSpPr>
            <p:nvPr/>
          </p:nvSpPr>
          <p:spPr bwMode="gray">
            <a:xfrm>
              <a:off x="4032" y="1392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61" name="Oval 9"/>
            <p:cNvSpPr>
              <a:spLocks noChangeArrowheads="1"/>
            </p:cNvSpPr>
            <p:nvPr/>
          </p:nvSpPr>
          <p:spPr bwMode="gray">
            <a:xfrm>
              <a:off x="4076" y="1444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62" name="Oval 10"/>
            <p:cNvSpPr>
              <a:spLocks noChangeArrowheads="1"/>
            </p:cNvSpPr>
            <p:nvPr/>
          </p:nvSpPr>
          <p:spPr bwMode="gray">
            <a:xfrm>
              <a:off x="476" y="1292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49163" name="Oval 11"/>
            <p:cNvSpPr>
              <a:spLocks noChangeArrowheads="1"/>
            </p:cNvSpPr>
            <p:nvPr/>
          </p:nvSpPr>
          <p:spPr bwMode="gray">
            <a:xfrm>
              <a:off x="476" y="1292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49164" name="Oval 12"/>
            <p:cNvSpPr>
              <a:spLocks noChangeArrowheads="1"/>
            </p:cNvSpPr>
            <p:nvPr/>
          </p:nvSpPr>
          <p:spPr bwMode="gray">
            <a:xfrm>
              <a:off x="565" y="1381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65" name="Oval 13"/>
            <p:cNvSpPr>
              <a:spLocks noChangeArrowheads="1"/>
            </p:cNvSpPr>
            <p:nvPr/>
          </p:nvSpPr>
          <p:spPr bwMode="gray">
            <a:xfrm>
              <a:off x="566" y="1383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66" name="Oval 14"/>
            <p:cNvSpPr>
              <a:spLocks noChangeArrowheads="1"/>
            </p:cNvSpPr>
            <p:nvPr/>
          </p:nvSpPr>
          <p:spPr bwMode="gray">
            <a:xfrm>
              <a:off x="624" y="1440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49167" name="Group 15"/>
            <p:cNvGrpSpPr>
              <a:grpSpLocks/>
            </p:cNvGrpSpPr>
            <p:nvPr/>
          </p:nvGrpSpPr>
          <p:grpSpPr bwMode="auto">
            <a:xfrm>
              <a:off x="641" y="1456"/>
              <a:ext cx="1031" cy="1031"/>
              <a:chOff x="4166" y="1706"/>
              <a:chExt cx="1252" cy="1252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69" name="Oval 1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70" name="Oval 1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71" name="Oval 1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49172" name="Oval 20"/>
            <p:cNvSpPr>
              <a:spLocks noChangeArrowheads="1"/>
            </p:cNvSpPr>
            <p:nvPr/>
          </p:nvSpPr>
          <p:spPr bwMode="gray">
            <a:xfrm>
              <a:off x="2200" y="1296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49173" name="Oval 21"/>
            <p:cNvSpPr>
              <a:spLocks noChangeArrowheads="1"/>
            </p:cNvSpPr>
            <p:nvPr/>
          </p:nvSpPr>
          <p:spPr bwMode="gray">
            <a:xfrm>
              <a:off x="2200" y="1296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49174" name="Oval 22"/>
            <p:cNvSpPr>
              <a:spLocks noChangeArrowheads="1"/>
            </p:cNvSpPr>
            <p:nvPr/>
          </p:nvSpPr>
          <p:spPr bwMode="gray">
            <a:xfrm>
              <a:off x="2289" y="1385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75" name="Oval 23"/>
            <p:cNvSpPr>
              <a:spLocks noChangeArrowheads="1"/>
            </p:cNvSpPr>
            <p:nvPr/>
          </p:nvSpPr>
          <p:spPr bwMode="gray">
            <a:xfrm>
              <a:off x="2290" y="1387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49176" name="Oval 24"/>
            <p:cNvSpPr>
              <a:spLocks noChangeArrowheads="1"/>
            </p:cNvSpPr>
            <p:nvPr/>
          </p:nvSpPr>
          <p:spPr bwMode="gray">
            <a:xfrm>
              <a:off x="2348" y="1444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49177" name="Group 25"/>
            <p:cNvGrpSpPr>
              <a:grpSpLocks/>
            </p:cNvGrpSpPr>
            <p:nvPr/>
          </p:nvGrpSpPr>
          <p:grpSpPr bwMode="auto">
            <a:xfrm>
              <a:off x="2365" y="1456"/>
              <a:ext cx="1031" cy="1031"/>
              <a:chOff x="4166" y="1706"/>
              <a:chExt cx="1252" cy="1252"/>
            </a:xfrm>
          </p:grpSpPr>
          <p:sp>
            <p:nvSpPr>
              <p:cNvPr id="49178" name="Oval 2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79" name="Oval 2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80" name="Oval 2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81" name="Oval 2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grpSp>
          <p:nvGrpSpPr>
            <p:cNvPr id="49182" name="Group 30"/>
            <p:cNvGrpSpPr>
              <a:grpSpLocks/>
            </p:cNvGrpSpPr>
            <p:nvPr/>
          </p:nvGrpSpPr>
          <p:grpSpPr bwMode="auto">
            <a:xfrm>
              <a:off x="4095" y="1456"/>
              <a:ext cx="1031" cy="1031"/>
              <a:chOff x="4166" y="1706"/>
              <a:chExt cx="1252" cy="1252"/>
            </a:xfrm>
          </p:grpSpPr>
          <p:sp>
            <p:nvSpPr>
              <p:cNvPr id="49183" name="Oval 31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84" name="Oval 32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85" name="Oval 33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49186" name="Oval 34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49187" name="AutoShape 35"/>
            <p:cNvSpPr>
              <a:spLocks noChangeArrowheads="1"/>
            </p:cNvSpPr>
            <p:nvPr/>
          </p:nvSpPr>
          <p:spPr bwMode="gray">
            <a:xfrm>
              <a:off x="507" y="2891"/>
              <a:ext cx="1296" cy="32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</a:rPr>
                <a:t>thêm văn bản </a:t>
              </a:r>
              <a:endParaRPr lang="en-US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endParaRPr>
            </a:p>
          </p:txBody>
        </p:sp>
        <p:sp>
          <p:nvSpPr>
            <p:cNvPr id="49188" name="AutoShape 36"/>
            <p:cNvSpPr>
              <a:spLocks noChangeArrowheads="1"/>
            </p:cNvSpPr>
            <p:nvPr/>
          </p:nvSpPr>
          <p:spPr bwMode="gray">
            <a:xfrm>
              <a:off x="2229" y="2891"/>
              <a:ext cx="1296" cy="32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</a:rPr>
                <a:t>thêm văn bản </a:t>
              </a:r>
              <a:endParaRPr lang="en-US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endParaRPr>
            </a:p>
          </p:txBody>
        </p:sp>
        <p:sp>
          <p:nvSpPr>
            <p:cNvPr id="49189" name="AutoShape 37"/>
            <p:cNvSpPr>
              <a:spLocks noChangeArrowheads="1"/>
            </p:cNvSpPr>
            <p:nvPr/>
          </p:nvSpPr>
          <p:spPr bwMode="gray">
            <a:xfrm>
              <a:off x="3963" y="2891"/>
              <a:ext cx="1296" cy="32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</a:rPr>
                <a:t>thêm văn bản </a:t>
              </a:r>
              <a:endParaRPr lang="en-US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endParaRPr>
            </a:p>
          </p:txBody>
        </p:sp>
        <p:sp>
          <p:nvSpPr>
            <p:cNvPr id="49190" name="Text Box 38"/>
            <p:cNvSpPr txBox="1">
              <a:spLocks noChangeArrowheads="1"/>
            </p:cNvSpPr>
            <p:nvPr/>
          </p:nvSpPr>
          <p:spPr bwMode="gray">
            <a:xfrm>
              <a:off x="911" y="1837"/>
              <a:ext cx="49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smtClean="0">
                  <a:solidFill>
                    <a:srgbClr val="000000"/>
                  </a:solidFill>
                </a:rPr>
                <a:t>Chữ</a:t>
              </a:r>
              <a:endParaRPr lang="en-US" sz="2400">
                <a:solidFill>
                  <a:srgbClr val="000000"/>
                </a:solidFill>
              </a:endParaRPr>
            </a:p>
          </p:txBody>
        </p:sp>
        <p:sp>
          <p:nvSpPr>
            <p:cNvPr id="49191" name="Text Box 39"/>
            <p:cNvSpPr txBox="1">
              <a:spLocks noChangeArrowheads="1"/>
            </p:cNvSpPr>
            <p:nvPr/>
          </p:nvSpPr>
          <p:spPr bwMode="gray">
            <a:xfrm>
              <a:off x="2639" y="1837"/>
              <a:ext cx="49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smtClean="0">
                  <a:solidFill>
                    <a:srgbClr val="000000"/>
                  </a:solidFill>
                </a:rPr>
                <a:t>Chữ</a:t>
              </a:r>
              <a:endParaRPr lang="en-US" sz="2400">
                <a:solidFill>
                  <a:srgbClr val="000000"/>
                </a:solidFill>
              </a:endParaRPr>
            </a:p>
          </p:txBody>
        </p:sp>
        <p:sp>
          <p:nvSpPr>
            <p:cNvPr id="49192" name="Text Box 40"/>
            <p:cNvSpPr txBox="1">
              <a:spLocks noChangeArrowheads="1"/>
            </p:cNvSpPr>
            <p:nvPr/>
          </p:nvSpPr>
          <p:spPr bwMode="gray">
            <a:xfrm>
              <a:off x="4367" y="1837"/>
              <a:ext cx="49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smtClean="0">
                  <a:solidFill>
                    <a:srgbClr val="000000"/>
                  </a:solidFill>
                </a:rPr>
                <a:t>Chữ</a:t>
              </a:r>
              <a:endParaRPr lang="en-US" sz="24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50263" name="Group 87"/>
          <p:cNvGrpSpPr>
            <a:grpSpLocks/>
          </p:cNvGrpSpPr>
          <p:nvPr/>
        </p:nvGrpSpPr>
        <p:grpSpPr bwMode="auto">
          <a:xfrm>
            <a:off x="1219200" y="1543050"/>
            <a:ext cx="6934200" cy="4476750"/>
            <a:chOff x="768" y="972"/>
            <a:chExt cx="4368" cy="2820"/>
          </a:xfrm>
        </p:grpSpPr>
        <p:sp>
          <p:nvSpPr>
            <p:cNvPr id="50236" name="Freeform 60"/>
            <p:cNvSpPr>
              <a:spLocks noEditPoints="1"/>
            </p:cNvSpPr>
            <p:nvPr/>
          </p:nvSpPr>
          <p:spPr bwMode="gray">
            <a:xfrm>
              <a:off x="768" y="1248"/>
              <a:ext cx="3744" cy="2544"/>
            </a:xfrm>
            <a:custGeom>
              <a:avLst/>
              <a:gdLst>
                <a:gd name="T0" fmla="*/ 1092 w 2820"/>
                <a:gd name="T1" fmla="*/ 50 h 2912"/>
                <a:gd name="T2" fmla="*/ 822 w 2820"/>
                <a:gd name="T3" fmla="*/ 168 h 2912"/>
                <a:gd name="T4" fmla="*/ 594 w 2820"/>
                <a:gd name="T5" fmla="*/ 300 h 2912"/>
                <a:gd name="T6" fmla="*/ 406 w 2820"/>
                <a:gd name="T7" fmla="*/ 446 h 2912"/>
                <a:gd name="T8" fmla="*/ 254 w 2820"/>
                <a:gd name="T9" fmla="*/ 604 h 2912"/>
                <a:gd name="T10" fmla="*/ 140 w 2820"/>
                <a:gd name="T11" fmla="*/ 772 h 2912"/>
                <a:gd name="T12" fmla="*/ 60 w 2820"/>
                <a:gd name="T13" fmla="*/ 944 h 2912"/>
                <a:gd name="T14" fmla="*/ 14 w 2820"/>
                <a:gd name="T15" fmla="*/ 1122 h 2912"/>
                <a:gd name="T16" fmla="*/ 0 w 2820"/>
                <a:gd name="T17" fmla="*/ 1300 h 2912"/>
                <a:gd name="T18" fmla="*/ 18 w 2820"/>
                <a:gd name="T19" fmla="*/ 1476 h 2912"/>
                <a:gd name="T20" fmla="*/ 64 w 2820"/>
                <a:gd name="T21" fmla="*/ 1650 h 2912"/>
                <a:gd name="T22" fmla="*/ 138 w 2820"/>
                <a:gd name="T23" fmla="*/ 1818 h 2912"/>
                <a:gd name="T24" fmla="*/ 238 w 2820"/>
                <a:gd name="T25" fmla="*/ 1978 h 2912"/>
                <a:gd name="T26" fmla="*/ 364 w 2820"/>
                <a:gd name="T27" fmla="*/ 2126 h 2912"/>
                <a:gd name="T28" fmla="*/ 512 w 2820"/>
                <a:gd name="T29" fmla="*/ 2262 h 2912"/>
                <a:gd name="T30" fmla="*/ 684 w 2820"/>
                <a:gd name="T31" fmla="*/ 2382 h 2912"/>
                <a:gd name="T32" fmla="*/ 874 w 2820"/>
                <a:gd name="T33" fmla="*/ 2484 h 2912"/>
                <a:gd name="T34" fmla="*/ 1086 w 2820"/>
                <a:gd name="T35" fmla="*/ 2564 h 2912"/>
                <a:gd name="T36" fmla="*/ 1314 w 2820"/>
                <a:gd name="T37" fmla="*/ 2622 h 2912"/>
                <a:gd name="T38" fmla="*/ 1558 w 2820"/>
                <a:gd name="T39" fmla="*/ 2654 h 2912"/>
                <a:gd name="T40" fmla="*/ 1818 w 2820"/>
                <a:gd name="T41" fmla="*/ 2658 h 2912"/>
                <a:gd name="T42" fmla="*/ 2090 w 2820"/>
                <a:gd name="T43" fmla="*/ 2632 h 2912"/>
                <a:gd name="T44" fmla="*/ 2374 w 2820"/>
                <a:gd name="T45" fmla="*/ 2574 h 2912"/>
                <a:gd name="T46" fmla="*/ 2544 w 2820"/>
                <a:gd name="T47" fmla="*/ 2912 h 2912"/>
                <a:gd name="T48" fmla="*/ 1868 w 2820"/>
                <a:gd name="T49" fmla="*/ 1552 h 2912"/>
                <a:gd name="T50" fmla="*/ 1956 w 2820"/>
                <a:gd name="T51" fmla="*/ 1914 h 2912"/>
                <a:gd name="T52" fmla="*/ 1788 w 2820"/>
                <a:gd name="T53" fmla="*/ 1936 h 2912"/>
                <a:gd name="T54" fmla="*/ 1616 w 2820"/>
                <a:gd name="T55" fmla="*/ 1934 h 2912"/>
                <a:gd name="T56" fmla="*/ 1442 w 2820"/>
                <a:gd name="T57" fmla="*/ 1912 h 2912"/>
                <a:gd name="T58" fmla="*/ 1272 w 2820"/>
                <a:gd name="T59" fmla="*/ 1872 h 2912"/>
                <a:gd name="T60" fmla="*/ 1108 w 2820"/>
                <a:gd name="T61" fmla="*/ 1812 h 2912"/>
                <a:gd name="T62" fmla="*/ 952 w 2820"/>
                <a:gd name="T63" fmla="*/ 1736 h 2912"/>
                <a:gd name="T64" fmla="*/ 810 w 2820"/>
                <a:gd name="T65" fmla="*/ 1646 h 2912"/>
                <a:gd name="T66" fmla="*/ 684 w 2820"/>
                <a:gd name="T67" fmla="*/ 1542 h 2912"/>
                <a:gd name="T68" fmla="*/ 578 w 2820"/>
                <a:gd name="T69" fmla="*/ 1428 h 2912"/>
                <a:gd name="T70" fmla="*/ 494 w 2820"/>
                <a:gd name="T71" fmla="*/ 1304 h 2912"/>
                <a:gd name="T72" fmla="*/ 438 w 2820"/>
                <a:gd name="T73" fmla="*/ 1170 h 2912"/>
                <a:gd name="T74" fmla="*/ 410 w 2820"/>
                <a:gd name="T75" fmla="*/ 1032 h 2912"/>
                <a:gd name="T76" fmla="*/ 416 w 2820"/>
                <a:gd name="T77" fmla="*/ 888 h 2912"/>
                <a:gd name="T78" fmla="*/ 460 w 2820"/>
                <a:gd name="T79" fmla="*/ 742 h 2912"/>
                <a:gd name="T80" fmla="*/ 544 w 2820"/>
                <a:gd name="T81" fmla="*/ 592 h 2912"/>
                <a:gd name="T82" fmla="*/ 670 w 2820"/>
                <a:gd name="T83" fmla="*/ 444 h 2912"/>
                <a:gd name="T84" fmla="*/ 844 w 2820"/>
                <a:gd name="T85" fmla="*/ 298 h 2912"/>
                <a:gd name="T86" fmla="*/ 1070 w 2820"/>
                <a:gd name="T87" fmla="*/ 154 h 2912"/>
                <a:gd name="T88" fmla="*/ 1348 w 2820"/>
                <a:gd name="T89" fmla="*/ 16 h 2912"/>
                <a:gd name="T90" fmla="*/ 1244 w 2820"/>
                <a:gd name="T91" fmla="*/ 0 h 2912"/>
                <a:gd name="T92" fmla="*/ 2820 w 2820"/>
                <a:gd name="T93" fmla="*/ 1934 h 2912"/>
                <a:gd name="T94" fmla="*/ 2820 w 2820"/>
                <a:gd name="T95" fmla="*/ 1934 h 2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20" h="2912">
                  <a:moveTo>
                    <a:pt x="1244" y="0"/>
                  </a:moveTo>
                  <a:lnTo>
                    <a:pt x="1092" y="50"/>
                  </a:lnTo>
                  <a:lnTo>
                    <a:pt x="952" y="106"/>
                  </a:lnTo>
                  <a:lnTo>
                    <a:pt x="822" y="168"/>
                  </a:lnTo>
                  <a:lnTo>
                    <a:pt x="704" y="232"/>
                  </a:lnTo>
                  <a:lnTo>
                    <a:pt x="594" y="300"/>
                  </a:lnTo>
                  <a:lnTo>
                    <a:pt x="494" y="372"/>
                  </a:lnTo>
                  <a:lnTo>
                    <a:pt x="406" y="446"/>
                  </a:lnTo>
                  <a:lnTo>
                    <a:pt x="324" y="524"/>
                  </a:lnTo>
                  <a:lnTo>
                    <a:pt x="254" y="604"/>
                  </a:lnTo>
                  <a:lnTo>
                    <a:pt x="192" y="686"/>
                  </a:lnTo>
                  <a:lnTo>
                    <a:pt x="140" y="772"/>
                  </a:lnTo>
                  <a:lnTo>
                    <a:pt x="96" y="856"/>
                  </a:lnTo>
                  <a:lnTo>
                    <a:pt x="60" y="944"/>
                  </a:lnTo>
                  <a:lnTo>
                    <a:pt x="32" y="1032"/>
                  </a:lnTo>
                  <a:lnTo>
                    <a:pt x="14" y="1122"/>
                  </a:lnTo>
                  <a:lnTo>
                    <a:pt x="2" y="1210"/>
                  </a:lnTo>
                  <a:lnTo>
                    <a:pt x="0" y="1300"/>
                  </a:lnTo>
                  <a:lnTo>
                    <a:pt x="4" y="1388"/>
                  </a:lnTo>
                  <a:lnTo>
                    <a:pt x="18" y="1476"/>
                  </a:lnTo>
                  <a:lnTo>
                    <a:pt x="36" y="1564"/>
                  </a:lnTo>
                  <a:lnTo>
                    <a:pt x="64" y="1650"/>
                  </a:lnTo>
                  <a:lnTo>
                    <a:pt x="96" y="1736"/>
                  </a:lnTo>
                  <a:lnTo>
                    <a:pt x="138" y="1818"/>
                  </a:lnTo>
                  <a:lnTo>
                    <a:pt x="184" y="1900"/>
                  </a:lnTo>
                  <a:lnTo>
                    <a:pt x="238" y="1978"/>
                  </a:lnTo>
                  <a:lnTo>
                    <a:pt x="298" y="2054"/>
                  </a:lnTo>
                  <a:lnTo>
                    <a:pt x="364" y="2126"/>
                  </a:lnTo>
                  <a:lnTo>
                    <a:pt x="434" y="2196"/>
                  </a:lnTo>
                  <a:lnTo>
                    <a:pt x="512" y="2262"/>
                  </a:lnTo>
                  <a:lnTo>
                    <a:pt x="596" y="2324"/>
                  </a:lnTo>
                  <a:lnTo>
                    <a:pt x="684" y="2382"/>
                  </a:lnTo>
                  <a:lnTo>
                    <a:pt x="776" y="2436"/>
                  </a:lnTo>
                  <a:lnTo>
                    <a:pt x="874" y="2484"/>
                  </a:lnTo>
                  <a:lnTo>
                    <a:pt x="978" y="2526"/>
                  </a:lnTo>
                  <a:lnTo>
                    <a:pt x="1086" y="2564"/>
                  </a:lnTo>
                  <a:lnTo>
                    <a:pt x="1198" y="2596"/>
                  </a:lnTo>
                  <a:lnTo>
                    <a:pt x="1314" y="2622"/>
                  </a:lnTo>
                  <a:lnTo>
                    <a:pt x="1434" y="2642"/>
                  </a:lnTo>
                  <a:lnTo>
                    <a:pt x="1558" y="2654"/>
                  </a:lnTo>
                  <a:lnTo>
                    <a:pt x="1686" y="2660"/>
                  </a:lnTo>
                  <a:lnTo>
                    <a:pt x="1818" y="2658"/>
                  </a:lnTo>
                  <a:lnTo>
                    <a:pt x="1952" y="2650"/>
                  </a:lnTo>
                  <a:lnTo>
                    <a:pt x="2090" y="2632"/>
                  </a:lnTo>
                  <a:lnTo>
                    <a:pt x="2230" y="2608"/>
                  </a:lnTo>
                  <a:lnTo>
                    <a:pt x="2374" y="2574"/>
                  </a:lnTo>
                  <a:lnTo>
                    <a:pt x="2542" y="2912"/>
                  </a:lnTo>
                  <a:lnTo>
                    <a:pt x="2544" y="2912"/>
                  </a:lnTo>
                  <a:lnTo>
                    <a:pt x="2820" y="1934"/>
                  </a:lnTo>
                  <a:lnTo>
                    <a:pt x="1868" y="1552"/>
                  </a:lnTo>
                  <a:lnTo>
                    <a:pt x="2036" y="1894"/>
                  </a:lnTo>
                  <a:lnTo>
                    <a:pt x="1956" y="1914"/>
                  </a:lnTo>
                  <a:lnTo>
                    <a:pt x="1872" y="1928"/>
                  </a:lnTo>
                  <a:lnTo>
                    <a:pt x="1788" y="1936"/>
                  </a:lnTo>
                  <a:lnTo>
                    <a:pt x="1702" y="1938"/>
                  </a:lnTo>
                  <a:lnTo>
                    <a:pt x="1616" y="1934"/>
                  </a:lnTo>
                  <a:lnTo>
                    <a:pt x="1528" y="1926"/>
                  </a:lnTo>
                  <a:lnTo>
                    <a:pt x="1442" y="1912"/>
                  </a:lnTo>
                  <a:lnTo>
                    <a:pt x="1356" y="1894"/>
                  </a:lnTo>
                  <a:lnTo>
                    <a:pt x="1272" y="1872"/>
                  </a:lnTo>
                  <a:lnTo>
                    <a:pt x="1188" y="1844"/>
                  </a:lnTo>
                  <a:lnTo>
                    <a:pt x="1108" y="1812"/>
                  </a:lnTo>
                  <a:lnTo>
                    <a:pt x="1028" y="1776"/>
                  </a:lnTo>
                  <a:lnTo>
                    <a:pt x="952" y="1736"/>
                  </a:lnTo>
                  <a:lnTo>
                    <a:pt x="880" y="1692"/>
                  </a:lnTo>
                  <a:lnTo>
                    <a:pt x="810" y="1646"/>
                  </a:lnTo>
                  <a:lnTo>
                    <a:pt x="744" y="1596"/>
                  </a:lnTo>
                  <a:lnTo>
                    <a:pt x="684" y="1542"/>
                  </a:lnTo>
                  <a:lnTo>
                    <a:pt x="628" y="1486"/>
                  </a:lnTo>
                  <a:lnTo>
                    <a:pt x="578" y="1428"/>
                  </a:lnTo>
                  <a:lnTo>
                    <a:pt x="532" y="1366"/>
                  </a:lnTo>
                  <a:lnTo>
                    <a:pt x="494" y="1304"/>
                  </a:lnTo>
                  <a:lnTo>
                    <a:pt x="462" y="1238"/>
                  </a:lnTo>
                  <a:lnTo>
                    <a:pt x="438" y="1170"/>
                  </a:lnTo>
                  <a:lnTo>
                    <a:pt x="420" y="1102"/>
                  </a:lnTo>
                  <a:lnTo>
                    <a:pt x="410" y="1032"/>
                  </a:lnTo>
                  <a:lnTo>
                    <a:pt x="410" y="960"/>
                  </a:lnTo>
                  <a:lnTo>
                    <a:pt x="416" y="888"/>
                  </a:lnTo>
                  <a:lnTo>
                    <a:pt x="434" y="816"/>
                  </a:lnTo>
                  <a:lnTo>
                    <a:pt x="460" y="742"/>
                  </a:lnTo>
                  <a:lnTo>
                    <a:pt x="496" y="668"/>
                  </a:lnTo>
                  <a:lnTo>
                    <a:pt x="544" y="592"/>
                  </a:lnTo>
                  <a:lnTo>
                    <a:pt x="602" y="518"/>
                  </a:lnTo>
                  <a:lnTo>
                    <a:pt x="670" y="444"/>
                  </a:lnTo>
                  <a:lnTo>
                    <a:pt x="752" y="370"/>
                  </a:lnTo>
                  <a:lnTo>
                    <a:pt x="844" y="298"/>
                  </a:lnTo>
                  <a:lnTo>
                    <a:pt x="950" y="226"/>
                  </a:lnTo>
                  <a:lnTo>
                    <a:pt x="1070" y="154"/>
                  </a:lnTo>
                  <a:lnTo>
                    <a:pt x="1202" y="84"/>
                  </a:lnTo>
                  <a:lnTo>
                    <a:pt x="1348" y="16"/>
                  </a:lnTo>
                  <a:lnTo>
                    <a:pt x="1244" y="0"/>
                  </a:lnTo>
                  <a:lnTo>
                    <a:pt x="1244" y="0"/>
                  </a:lnTo>
                  <a:lnTo>
                    <a:pt x="1244" y="0"/>
                  </a:lnTo>
                  <a:close/>
                  <a:moveTo>
                    <a:pt x="2820" y="1934"/>
                  </a:moveTo>
                  <a:lnTo>
                    <a:pt x="2820" y="1934"/>
                  </a:lnTo>
                  <a:lnTo>
                    <a:pt x="2820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206741" dir="8249373" algn="ctr" rotWithShape="0">
                <a:srgbClr val="C1D1D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0237" name="Text Box 61"/>
            <p:cNvSpPr txBox="1">
              <a:spLocks noChangeArrowheads="1"/>
            </p:cNvSpPr>
            <p:nvPr/>
          </p:nvSpPr>
          <p:spPr bwMode="auto">
            <a:xfrm>
              <a:off x="3456" y="2112"/>
              <a:ext cx="168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800" smtClean="0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Thêm tiêu đề</a:t>
              </a:r>
              <a:endParaRPr lang="en-US" sz="2800">
                <a:solidFill>
                  <a:schemeClr val="tx2"/>
                </a:solidFill>
              </a:endParaRPr>
            </a:p>
          </p:txBody>
        </p:sp>
        <p:sp>
          <p:nvSpPr>
            <p:cNvPr id="50238" name="Oval 62"/>
            <p:cNvSpPr>
              <a:spLocks noChangeArrowheads="1"/>
            </p:cNvSpPr>
            <p:nvPr/>
          </p:nvSpPr>
          <p:spPr bwMode="gray">
            <a:xfrm rot="-723406">
              <a:off x="2089" y="3132"/>
              <a:ext cx="906" cy="420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0239" name="Oval 63"/>
            <p:cNvSpPr>
              <a:spLocks noChangeArrowheads="1"/>
            </p:cNvSpPr>
            <p:nvPr/>
          </p:nvSpPr>
          <p:spPr bwMode="gray">
            <a:xfrm>
              <a:off x="2046" y="2364"/>
              <a:ext cx="1074" cy="107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40" name="Oval 64"/>
            <p:cNvSpPr>
              <a:spLocks noChangeArrowheads="1"/>
            </p:cNvSpPr>
            <p:nvPr/>
          </p:nvSpPr>
          <p:spPr bwMode="gray">
            <a:xfrm>
              <a:off x="2059" y="2370"/>
              <a:ext cx="1049" cy="104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41" name="Oval 65"/>
            <p:cNvSpPr>
              <a:spLocks noChangeArrowheads="1"/>
            </p:cNvSpPr>
            <p:nvPr/>
          </p:nvSpPr>
          <p:spPr bwMode="gray">
            <a:xfrm>
              <a:off x="2070" y="2380"/>
              <a:ext cx="998" cy="98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42" name="Oval 66"/>
            <p:cNvSpPr>
              <a:spLocks noChangeArrowheads="1"/>
            </p:cNvSpPr>
            <p:nvPr/>
          </p:nvSpPr>
          <p:spPr bwMode="gray">
            <a:xfrm>
              <a:off x="2128" y="2408"/>
              <a:ext cx="888" cy="79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43" name="Text Box 67"/>
            <p:cNvSpPr txBox="1">
              <a:spLocks noChangeArrowheads="1"/>
            </p:cNvSpPr>
            <p:nvPr/>
          </p:nvSpPr>
          <p:spPr bwMode="gray">
            <a:xfrm>
              <a:off x="2305" y="2759"/>
              <a:ext cx="55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800" smtClean="0">
                  <a:solidFill>
                    <a:srgbClr val="000000"/>
                  </a:solidFill>
                </a:rPr>
                <a:t>Chữ</a:t>
              </a:r>
              <a:endParaRPr lang="en-US"/>
            </a:p>
          </p:txBody>
        </p:sp>
        <p:sp>
          <p:nvSpPr>
            <p:cNvPr id="50244" name="Oval 68"/>
            <p:cNvSpPr>
              <a:spLocks noChangeArrowheads="1"/>
            </p:cNvSpPr>
            <p:nvPr/>
          </p:nvSpPr>
          <p:spPr bwMode="gray">
            <a:xfrm rot="-772996">
              <a:off x="928" y="2748"/>
              <a:ext cx="714" cy="384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0245" name="Group 69"/>
            <p:cNvGrpSpPr>
              <a:grpSpLocks/>
            </p:cNvGrpSpPr>
            <p:nvPr/>
          </p:nvGrpSpPr>
          <p:grpSpPr bwMode="auto">
            <a:xfrm>
              <a:off x="880" y="2124"/>
              <a:ext cx="864" cy="908"/>
              <a:chOff x="732" y="2112"/>
              <a:chExt cx="842" cy="860"/>
            </a:xfrm>
          </p:grpSpPr>
          <p:sp>
            <p:nvSpPr>
              <p:cNvPr id="50246" name="Oval 70"/>
              <p:cNvSpPr>
                <a:spLocks noChangeArrowheads="1"/>
              </p:cNvSpPr>
              <p:nvPr/>
            </p:nvSpPr>
            <p:spPr bwMode="gray">
              <a:xfrm>
                <a:off x="732" y="2112"/>
                <a:ext cx="842" cy="86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0247" name="Oval 71"/>
              <p:cNvSpPr>
                <a:spLocks noChangeArrowheads="1"/>
              </p:cNvSpPr>
              <p:nvPr/>
            </p:nvSpPr>
            <p:spPr bwMode="gray">
              <a:xfrm>
                <a:off x="743" y="2117"/>
                <a:ext cx="821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0248" name="Oval 72"/>
              <p:cNvSpPr>
                <a:spLocks noChangeArrowheads="1"/>
              </p:cNvSpPr>
              <p:nvPr/>
            </p:nvSpPr>
            <p:spPr bwMode="gray">
              <a:xfrm>
                <a:off x="751" y="2125"/>
                <a:ext cx="781" cy="78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0249" name="Oval 73"/>
              <p:cNvSpPr>
                <a:spLocks noChangeArrowheads="1"/>
              </p:cNvSpPr>
              <p:nvPr/>
            </p:nvSpPr>
            <p:spPr bwMode="gray">
              <a:xfrm>
                <a:off x="795" y="2147"/>
                <a:ext cx="695" cy="63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0250" name="Text Box 74"/>
              <p:cNvSpPr txBox="1">
                <a:spLocks noChangeArrowheads="1"/>
              </p:cNvSpPr>
              <p:nvPr/>
            </p:nvSpPr>
            <p:spPr bwMode="gray">
              <a:xfrm>
                <a:off x="901" y="2414"/>
                <a:ext cx="482" cy="2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400" smtClean="0">
                    <a:solidFill>
                      <a:srgbClr val="000000"/>
                    </a:solidFill>
                  </a:rPr>
                  <a:t>Chữ</a:t>
                </a:r>
                <a:endParaRPr lang="en-US"/>
              </a:p>
            </p:txBody>
          </p:sp>
        </p:grpSp>
        <p:sp>
          <p:nvSpPr>
            <p:cNvPr id="50251" name="Oval 75"/>
            <p:cNvSpPr>
              <a:spLocks noChangeArrowheads="1"/>
            </p:cNvSpPr>
            <p:nvPr/>
          </p:nvSpPr>
          <p:spPr bwMode="gray">
            <a:xfrm>
              <a:off x="859" y="1642"/>
              <a:ext cx="576" cy="336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0252" name="Oval 76"/>
            <p:cNvSpPr>
              <a:spLocks noChangeArrowheads="1"/>
            </p:cNvSpPr>
            <p:nvPr/>
          </p:nvSpPr>
          <p:spPr bwMode="gray">
            <a:xfrm>
              <a:off x="907" y="1260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53" name="Oval 77"/>
            <p:cNvSpPr>
              <a:spLocks noChangeArrowheads="1"/>
            </p:cNvSpPr>
            <p:nvPr/>
          </p:nvSpPr>
          <p:spPr bwMode="gray">
            <a:xfrm>
              <a:off x="915" y="1263"/>
              <a:ext cx="630" cy="63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54" name="Oval 78"/>
            <p:cNvSpPr>
              <a:spLocks noChangeArrowheads="1"/>
            </p:cNvSpPr>
            <p:nvPr/>
          </p:nvSpPr>
          <p:spPr bwMode="gray">
            <a:xfrm>
              <a:off x="922" y="1270"/>
              <a:ext cx="599" cy="58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55" name="Oval 79"/>
            <p:cNvSpPr>
              <a:spLocks noChangeArrowheads="1"/>
            </p:cNvSpPr>
            <p:nvPr/>
          </p:nvSpPr>
          <p:spPr bwMode="gray">
            <a:xfrm>
              <a:off x="956" y="1286"/>
              <a:ext cx="534" cy="4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56" name="Text Box 80"/>
            <p:cNvSpPr txBox="1">
              <a:spLocks noChangeArrowheads="1"/>
            </p:cNvSpPr>
            <p:nvPr/>
          </p:nvSpPr>
          <p:spPr bwMode="gray">
            <a:xfrm>
              <a:off x="1030" y="1480"/>
              <a:ext cx="41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b="1" smtClean="0">
                  <a:solidFill>
                    <a:srgbClr val="000000"/>
                  </a:solidFill>
                </a:rPr>
                <a:t>Chữ</a:t>
              </a:r>
              <a:endParaRPr lang="en-US"/>
            </a:p>
          </p:txBody>
        </p:sp>
        <p:sp>
          <p:nvSpPr>
            <p:cNvPr id="50257" name="Oval 81"/>
            <p:cNvSpPr>
              <a:spLocks noChangeArrowheads="1"/>
            </p:cNvSpPr>
            <p:nvPr/>
          </p:nvSpPr>
          <p:spPr bwMode="gray">
            <a:xfrm>
              <a:off x="1657" y="1308"/>
              <a:ext cx="432" cy="144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0258" name="Oval 82"/>
            <p:cNvSpPr>
              <a:spLocks noChangeArrowheads="1"/>
            </p:cNvSpPr>
            <p:nvPr/>
          </p:nvSpPr>
          <p:spPr bwMode="gray">
            <a:xfrm>
              <a:off x="1734" y="972"/>
              <a:ext cx="430" cy="43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59" name="Oval 83"/>
            <p:cNvSpPr>
              <a:spLocks noChangeArrowheads="1"/>
            </p:cNvSpPr>
            <p:nvPr/>
          </p:nvSpPr>
          <p:spPr bwMode="gray">
            <a:xfrm>
              <a:off x="1740" y="974"/>
              <a:ext cx="419" cy="42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60" name="Oval 84"/>
            <p:cNvSpPr>
              <a:spLocks noChangeArrowheads="1"/>
            </p:cNvSpPr>
            <p:nvPr/>
          </p:nvSpPr>
          <p:spPr bwMode="gray">
            <a:xfrm>
              <a:off x="1744" y="978"/>
              <a:ext cx="399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61" name="Oval 85"/>
            <p:cNvSpPr>
              <a:spLocks noChangeArrowheads="1"/>
            </p:cNvSpPr>
            <p:nvPr/>
          </p:nvSpPr>
          <p:spPr bwMode="gray">
            <a:xfrm>
              <a:off x="1767" y="990"/>
              <a:ext cx="355" cy="31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0262" name="Text Box 86"/>
            <p:cNvSpPr txBox="1">
              <a:spLocks noChangeArrowheads="1"/>
            </p:cNvSpPr>
            <p:nvPr/>
          </p:nvSpPr>
          <p:spPr bwMode="gray">
            <a:xfrm>
              <a:off x="1776" y="1113"/>
              <a:ext cx="34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1400" b="1" smtClean="0">
                  <a:solidFill>
                    <a:srgbClr val="000000"/>
                  </a:solidFill>
                </a:rPr>
                <a:t>Chữ</a:t>
              </a: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66593" name="Group 33"/>
          <p:cNvGrpSpPr>
            <a:grpSpLocks/>
          </p:cNvGrpSpPr>
          <p:nvPr/>
        </p:nvGrpSpPr>
        <p:grpSpPr bwMode="auto">
          <a:xfrm>
            <a:off x="749300" y="1828800"/>
            <a:ext cx="7289800" cy="3770313"/>
            <a:chOff x="472" y="1152"/>
            <a:chExt cx="4592" cy="2375"/>
          </a:xfrm>
        </p:grpSpPr>
        <p:sp>
          <p:nvSpPr>
            <p:cNvPr id="66563" name="AutoShape 3"/>
            <p:cNvSpPr>
              <a:spLocks noChangeArrowheads="1"/>
            </p:cNvSpPr>
            <p:nvPr/>
          </p:nvSpPr>
          <p:spPr bwMode="gray">
            <a:xfrm rot="39573186">
              <a:off x="2875" y="1599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tx2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4" name="AutoShape 4"/>
            <p:cNvSpPr>
              <a:spLocks noChangeArrowheads="1"/>
            </p:cNvSpPr>
            <p:nvPr/>
          </p:nvSpPr>
          <p:spPr bwMode="gray">
            <a:xfrm rot="3465783">
              <a:off x="2907" y="2928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tx2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5" name="AutoShape 5"/>
            <p:cNvSpPr>
              <a:spLocks noChangeArrowheads="1"/>
            </p:cNvSpPr>
            <p:nvPr/>
          </p:nvSpPr>
          <p:spPr bwMode="gray">
            <a:xfrm rot="35969022">
              <a:off x="2139" y="1613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tx2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6" name="AutoShape 6"/>
            <p:cNvSpPr>
              <a:spLocks noChangeArrowheads="1"/>
            </p:cNvSpPr>
            <p:nvPr/>
          </p:nvSpPr>
          <p:spPr bwMode="gray">
            <a:xfrm rot="7535209">
              <a:off x="2115" y="2907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tx2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7" name="AutoShape 7"/>
            <p:cNvSpPr>
              <a:spLocks noChangeArrowheads="1"/>
            </p:cNvSpPr>
            <p:nvPr/>
          </p:nvSpPr>
          <p:spPr bwMode="gray">
            <a:xfrm>
              <a:off x="3272" y="2275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tx2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8" name="AutoShape 8"/>
            <p:cNvSpPr>
              <a:spLocks noChangeArrowheads="1"/>
            </p:cNvSpPr>
            <p:nvPr/>
          </p:nvSpPr>
          <p:spPr bwMode="gray">
            <a:xfrm rot="-10800000">
              <a:off x="1754" y="2271"/>
              <a:ext cx="544" cy="182"/>
            </a:xfrm>
            <a:prstGeom prst="rightArrow">
              <a:avLst>
                <a:gd name="adj1" fmla="val 35167"/>
                <a:gd name="adj2" fmla="val 121041"/>
              </a:avLst>
            </a:prstGeom>
            <a:solidFill>
              <a:schemeClr val="tx2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9" name="Oval 9"/>
            <p:cNvSpPr>
              <a:spLocks noChangeArrowheads="1"/>
            </p:cNvSpPr>
            <p:nvPr/>
          </p:nvSpPr>
          <p:spPr bwMode="auto">
            <a:xfrm>
              <a:off x="1578" y="1168"/>
              <a:ext cx="2358" cy="2359"/>
            </a:xfrm>
            <a:prstGeom prst="ellipse">
              <a:avLst/>
            </a:prstGeom>
            <a:noFill/>
            <a:ln w="381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66570" name="Text Box 10"/>
            <p:cNvSpPr txBox="1">
              <a:spLocks noChangeArrowheads="1"/>
            </p:cNvSpPr>
            <p:nvPr/>
          </p:nvSpPr>
          <p:spPr bwMode="auto">
            <a:xfrm>
              <a:off x="3498" y="1152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600" b="1" smtClean="0"/>
                <a:t>thêm văn bản </a:t>
              </a:r>
              <a:endParaRPr lang="en-US" sz="1600" b="1"/>
            </a:p>
          </p:txBody>
        </p:sp>
        <p:sp>
          <p:nvSpPr>
            <p:cNvPr id="66571" name="Text Box 11"/>
            <p:cNvSpPr txBox="1">
              <a:spLocks noChangeArrowheads="1"/>
            </p:cNvSpPr>
            <p:nvPr/>
          </p:nvSpPr>
          <p:spPr bwMode="auto">
            <a:xfrm>
              <a:off x="1048" y="1152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1600" b="1" smtClean="0"/>
                <a:t>thêm văn bản </a:t>
              </a:r>
              <a:endParaRPr lang="en-US" sz="1600" b="1"/>
            </a:p>
          </p:txBody>
        </p:sp>
        <p:sp>
          <p:nvSpPr>
            <p:cNvPr id="66572" name="Text Box 12"/>
            <p:cNvSpPr txBox="1">
              <a:spLocks noChangeArrowheads="1"/>
            </p:cNvSpPr>
            <p:nvPr/>
          </p:nvSpPr>
          <p:spPr bwMode="auto">
            <a:xfrm>
              <a:off x="4074" y="2256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600" b="1" smtClean="0"/>
                <a:t>thêm văn bản </a:t>
              </a:r>
              <a:endParaRPr lang="en-US" sz="1600" b="1"/>
            </a:p>
          </p:txBody>
        </p:sp>
        <p:sp>
          <p:nvSpPr>
            <p:cNvPr id="66573" name="Text Box 13"/>
            <p:cNvSpPr txBox="1">
              <a:spLocks noChangeArrowheads="1"/>
            </p:cNvSpPr>
            <p:nvPr/>
          </p:nvSpPr>
          <p:spPr bwMode="auto">
            <a:xfrm>
              <a:off x="3498" y="3264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600" b="1" smtClean="0"/>
                <a:t>thêm văn bản </a:t>
              </a:r>
              <a:endParaRPr lang="en-US" sz="1600" b="1"/>
            </a:p>
          </p:txBody>
        </p:sp>
        <p:sp>
          <p:nvSpPr>
            <p:cNvPr id="66574" name="Text Box 14"/>
            <p:cNvSpPr txBox="1">
              <a:spLocks noChangeArrowheads="1"/>
            </p:cNvSpPr>
            <p:nvPr/>
          </p:nvSpPr>
          <p:spPr bwMode="auto">
            <a:xfrm>
              <a:off x="472" y="2256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1600" b="1" smtClean="0"/>
                <a:t>thêm văn bản </a:t>
              </a:r>
              <a:endParaRPr lang="en-US" sz="1600" b="1"/>
            </a:p>
          </p:txBody>
        </p:sp>
        <p:sp>
          <p:nvSpPr>
            <p:cNvPr id="66575" name="Text Box 15"/>
            <p:cNvSpPr txBox="1">
              <a:spLocks noChangeArrowheads="1"/>
            </p:cNvSpPr>
            <p:nvPr/>
          </p:nvSpPr>
          <p:spPr bwMode="auto">
            <a:xfrm>
              <a:off x="1000" y="3225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1600" b="1" smtClean="0"/>
                <a:t>thêm văn bản </a:t>
              </a:r>
              <a:endParaRPr lang="en-US" sz="1600" b="1"/>
            </a:p>
          </p:txBody>
        </p:sp>
        <p:sp>
          <p:nvSpPr>
            <p:cNvPr id="66576" name="Oval 16"/>
            <p:cNvSpPr>
              <a:spLocks noChangeArrowheads="1"/>
            </p:cNvSpPr>
            <p:nvPr/>
          </p:nvSpPr>
          <p:spPr bwMode="gray">
            <a:xfrm>
              <a:off x="1488" y="228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77" name="Oval 17"/>
            <p:cNvSpPr>
              <a:spLocks noChangeArrowheads="1"/>
            </p:cNvSpPr>
            <p:nvPr/>
          </p:nvSpPr>
          <p:spPr bwMode="gray">
            <a:xfrm>
              <a:off x="2064" y="124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78" name="Oval 18"/>
            <p:cNvSpPr>
              <a:spLocks noChangeArrowheads="1"/>
            </p:cNvSpPr>
            <p:nvPr/>
          </p:nvSpPr>
          <p:spPr bwMode="gray">
            <a:xfrm>
              <a:off x="3264" y="124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79" name="Oval 19"/>
            <p:cNvSpPr>
              <a:spLocks noChangeArrowheads="1"/>
            </p:cNvSpPr>
            <p:nvPr/>
          </p:nvSpPr>
          <p:spPr bwMode="gray">
            <a:xfrm>
              <a:off x="2016" y="3264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80" name="Oval 20"/>
            <p:cNvSpPr>
              <a:spLocks noChangeArrowheads="1"/>
            </p:cNvSpPr>
            <p:nvPr/>
          </p:nvSpPr>
          <p:spPr bwMode="gray">
            <a:xfrm>
              <a:off x="3264" y="3264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81" name="Oval 21"/>
            <p:cNvSpPr>
              <a:spLocks noChangeArrowheads="1"/>
            </p:cNvSpPr>
            <p:nvPr/>
          </p:nvSpPr>
          <p:spPr bwMode="gray">
            <a:xfrm>
              <a:off x="3840" y="228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82" name="Oval 22"/>
            <p:cNvSpPr>
              <a:spLocks noChangeArrowheads="1"/>
            </p:cNvSpPr>
            <p:nvPr/>
          </p:nvSpPr>
          <p:spPr bwMode="gray">
            <a:xfrm>
              <a:off x="2233" y="1817"/>
              <a:ext cx="1073" cy="106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66583" name="Oval 23"/>
            <p:cNvSpPr>
              <a:spLocks noChangeArrowheads="1"/>
            </p:cNvSpPr>
            <p:nvPr/>
          </p:nvSpPr>
          <p:spPr bwMode="gray">
            <a:xfrm>
              <a:off x="2236" y="1816"/>
              <a:ext cx="1073" cy="106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66584" name="Oval 24"/>
            <p:cNvSpPr>
              <a:spLocks noChangeArrowheads="1"/>
            </p:cNvSpPr>
            <p:nvPr/>
          </p:nvSpPr>
          <p:spPr bwMode="gray">
            <a:xfrm>
              <a:off x="2303" y="1886"/>
              <a:ext cx="933" cy="92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66585" name="Oval 25"/>
            <p:cNvSpPr>
              <a:spLocks noChangeArrowheads="1"/>
            </p:cNvSpPr>
            <p:nvPr/>
          </p:nvSpPr>
          <p:spPr bwMode="gray">
            <a:xfrm>
              <a:off x="2301" y="1888"/>
              <a:ext cx="933" cy="92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66586" name="Oval 26"/>
            <p:cNvSpPr>
              <a:spLocks noChangeArrowheads="1"/>
            </p:cNvSpPr>
            <p:nvPr/>
          </p:nvSpPr>
          <p:spPr bwMode="gray">
            <a:xfrm>
              <a:off x="2350" y="1933"/>
              <a:ext cx="840" cy="832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66587" name="Group 27"/>
            <p:cNvGrpSpPr>
              <a:grpSpLocks/>
            </p:cNvGrpSpPr>
            <p:nvPr/>
          </p:nvGrpSpPr>
          <p:grpSpPr bwMode="auto">
            <a:xfrm>
              <a:off x="2363" y="1945"/>
              <a:ext cx="813" cy="805"/>
              <a:chOff x="4166" y="1706"/>
              <a:chExt cx="1252" cy="1252"/>
            </a:xfrm>
          </p:grpSpPr>
          <p:sp>
            <p:nvSpPr>
              <p:cNvPr id="66588" name="Oval 28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66589" name="Oval 29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66590" name="Oval 30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66591" name="Oval 31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66592" name="Text Box 32"/>
            <p:cNvSpPr txBox="1">
              <a:spLocks noChangeArrowheads="1"/>
            </p:cNvSpPr>
            <p:nvPr/>
          </p:nvSpPr>
          <p:spPr bwMode="gray">
            <a:xfrm>
              <a:off x="2525" y="2243"/>
              <a:ext cx="49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smtClean="0">
                  <a:solidFill>
                    <a:srgbClr val="000000"/>
                  </a:solidFill>
                </a:rPr>
                <a:t>Chữ</a:t>
              </a:r>
              <a:endParaRPr lang="en-US" sz="24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52325" name="Group 101"/>
          <p:cNvGrpSpPr>
            <a:grpSpLocks/>
          </p:cNvGrpSpPr>
          <p:nvPr/>
        </p:nvGrpSpPr>
        <p:grpSpPr bwMode="auto">
          <a:xfrm>
            <a:off x="1219200" y="1831975"/>
            <a:ext cx="2163763" cy="3165475"/>
            <a:chOff x="768" y="1154"/>
            <a:chExt cx="1363" cy="1994"/>
          </a:xfrm>
        </p:grpSpPr>
        <p:sp>
          <p:nvSpPr>
            <p:cNvPr id="52279" name="AutoShape 55"/>
            <p:cNvSpPr>
              <a:spLocks noChangeArrowheads="1"/>
            </p:cNvSpPr>
            <p:nvPr/>
          </p:nvSpPr>
          <p:spPr bwMode="gray">
            <a:xfrm>
              <a:off x="768" y="1348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>
              <a:prstShdw prst="shdw12">
                <a:schemeClr val="bg2">
                  <a:alpha val="50000"/>
                </a:scheme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80" name="AutoShape 56"/>
            <p:cNvSpPr>
              <a:spLocks noChangeArrowheads="1"/>
            </p:cNvSpPr>
            <p:nvPr/>
          </p:nvSpPr>
          <p:spPr bwMode="gray">
            <a:xfrm>
              <a:off x="789" y="1353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81" name="AutoShape 57"/>
            <p:cNvSpPr>
              <a:spLocks noChangeArrowheads="1"/>
            </p:cNvSpPr>
            <p:nvPr/>
          </p:nvSpPr>
          <p:spPr bwMode="gray">
            <a:xfrm>
              <a:off x="800" y="2653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82" name="AutoShape 58"/>
            <p:cNvSpPr>
              <a:spLocks noChangeArrowheads="1"/>
            </p:cNvSpPr>
            <p:nvPr/>
          </p:nvSpPr>
          <p:spPr bwMode="gray">
            <a:xfrm>
              <a:off x="800" y="1367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2285" name="Group 61"/>
            <p:cNvGrpSpPr>
              <a:grpSpLocks/>
            </p:cNvGrpSpPr>
            <p:nvPr/>
          </p:nvGrpSpPr>
          <p:grpSpPr bwMode="auto">
            <a:xfrm>
              <a:off x="1237" y="1154"/>
              <a:ext cx="405" cy="405"/>
              <a:chOff x="1289" y="582"/>
              <a:chExt cx="668" cy="668"/>
            </a:xfrm>
          </p:grpSpPr>
          <p:sp>
            <p:nvSpPr>
              <p:cNvPr id="52286" name="Oval 62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2287" name="Oval 63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2288" name="Oval 64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2289" name="Oval 65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2290" name="Oval 66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52291" name="Text Box 67"/>
            <p:cNvSpPr txBox="1">
              <a:spLocks noChangeArrowheads="1"/>
            </p:cNvSpPr>
            <p:nvPr/>
          </p:nvSpPr>
          <p:spPr bwMode="gray">
            <a:xfrm>
              <a:off x="1324" y="121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1</a:t>
              </a:r>
              <a:endParaRPr lang="en-US"/>
            </a:p>
          </p:txBody>
        </p:sp>
        <p:sp>
          <p:nvSpPr>
            <p:cNvPr id="52292" name="Text Box 68"/>
            <p:cNvSpPr txBox="1">
              <a:spLocks noChangeArrowheads="1"/>
            </p:cNvSpPr>
            <p:nvPr/>
          </p:nvSpPr>
          <p:spPr bwMode="gray">
            <a:xfrm>
              <a:off x="816" y="1634"/>
              <a:ext cx="1296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1400" smtClean="0">
                  <a:solidFill>
                    <a:srgbClr val="000000"/>
                  </a:solidFill>
                  <a:latin typeface="Verdana" panose="020B0604030504040204" pitchFamily="34" charset="0"/>
                </a:rPr>
                <a:t>thêm văn bản </a:t>
              </a:r>
              <a:endParaRPr lang="en-US"/>
            </a:p>
          </p:txBody>
        </p:sp>
      </p:grpSp>
      <p:grpSp>
        <p:nvGrpSpPr>
          <p:cNvPr id="52326" name="Group 102"/>
          <p:cNvGrpSpPr>
            <a:grpSpLocks/>
          </p:cNvGrpSpPr>
          <p:nvPr/>
        </p:nvGrpSpPr>
        <p:grpSpPr bwMode="auto">
          <a:xfrm>
            <a:off x="5943600" y="1831975"/>
            <a:ext cx="2163763" cy="3165475"/>
            <a:chOff x="3744" y="1154"/>
            <a:chExt cx="1363" cy="1994"/>
          </a:xfrm>
        </p:grpSpPr>
        <p:sp>
          <p:nvSpPr>
            <p:cNvPr id="52308" name="AutoShape 84"/>
            <p:cNvSpPr>
              <a:spLocks noChangeArrowheads="1"/>
            </p:cNvSpPr>
            <p:nvPr/>
          </p:nvSpPr>
          <p:spPr bwMode="gray">
            <a:xfrm>
              <a:off x="3744" y="1348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ffectLst>
              <a:prstShdw prst="shdw11">
                <a:schemeClr val="bg2">
                  <a:alpha val="50000"/>
                </a:scheme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309" name="AutoShape 85"/>
            <p:cNvSpPr>
              <a:spLocks noChangeArrowheads="1"/>
            </p:cNvSpPr>
            <p:nvPr/>
          </p:nvSpPr>
          <p:spPr bwMode="gray">
            <a:xfrm>
              <a:off x="3765" y="1353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310" name="AutoShape 86"/>
            <p:cNvSpPr>
              <a:spLocks noChangeArrowheads="1"/>
            </p:cNvSpPr>
            <p:nvPr/>
          </p:nvSpPr>
          <p:spPr bwMode="gray">
            <a:xfrm>
              <a:off x="3776" y="2653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311" name="AutoShape 87"/>
            <p:cNvSpPr>
              <a:spLocks noChangeArrowheads="1"/>
            </p:cNvSpPr>
            <p:nvPr/>
          </p:nvSpPr>
          <p:spPr bwMode="gray">
            <a:xfrm>
              <a:off x="3776" y="1367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2312" name="Group 88"/>
            <p:cNvGrpSpPr>
              <a:grpSpLocks/>
            </p:cNvGrpSpPr>
            <p:nvPr/>
          </p:nvGrpSpPr>
          <p:grpSpPr bwMode="auto">
            <a:xfrm>
              <a:off x="4213" y="1154"/>
              <a:ext cx="405" cy="405"/>
              <a:chOff x="1289" y="582"/>
              <a:chExt cx="668" cy="668"/>
            </a:xfrm>
          </p:grpSpPr>
          <p:sp>
            <p:nvSpPr>
              <p:cNvPr id="52313" name="Oval 89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2314" name="Oval 90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2315" name="Oval 91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2316" name="Oval 92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2317" name="Oval 93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52318" name="Text Box 94"/>
            <p:cNvSpPr txBox="1">
              <a:spLocks noChangeArrowheads="1"/>
            </p:cNvSpPr>
            <p:nvPr/>
          </p:nvSpPr>
          <p:spPr bwMode="gray">
            <a:xfrm>
              <a:off x="4300" y="121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3</a:t>
              </a:r>
              <a:endParaRPr lang="en-US"/>
            </a:p>
          </p:txBody>
        </p:sp>
        <p:sp>
          <p:nvSpPr>
            <p:cNvPr id="52319" name="Text Box 95"/>
            <p:cNvSpPr txBox="1">
              <a:spLocks noChangeArrowheads="1"/>
            </p:cNvSpPr>
            <p:nvPr/>
          </p:nvSpPr>
          <p:spPr bwMode="gray">
            <a:xfrm>
              <a:off x="3792" y="1634"/>
              <a:ext cx="1296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1400" smtClean="0">
                  <a:solidFill>
                    <a:srgbClr val="000000"/>
                  </a:solidFill>
                  <a:latin typeface="Verdana" panose="020B0604030504040204" pitchFamily="34" charset="0"/>
                </a:rPr>
                <a:t>thêm văn bản </a:t>
              </a:r>
              <a:endParaRPr lang="en-US"/>
            </a:p>
          </p:txBody>
        </p:sp>
      </p:grpSp>
      <p:grpSp>
        <p:nvGrpSpPr>
          <p:cNvPr id="52323" name="Group 99"/>
          <p:cNvGrpSpPr>
            <a:grpSpLocks/>
          </p:cNvGrpSpPr>
          <p:nvPr/>
        </p:nvGrpSpPr>
        <p:grpSpPr bwMode="auto">
          <a:xfrm>
            <a:off x="3581400" y="1831975"/>
            <a:ext cx="2163763" cy="3165475"/>
            <a:chOff x="2256" y="1154"/>
            <a:chExt cx="1363" cy="1994"/>
          </a:xfrm>
        </p:grpSpPr>
        <p:sp>
          <p:nvSpPr>
            <p:cNvPr id="52294" name="AutoShape 70"/>
            <p:cNvSpPr>
              <a:spLocks noChangeArrowheads="1"/>
            </p:cNvSpPr>
            <p:nvPr/>
          </p:nvSpPr>
          <p:spPr bwMode="gray">
            <a:xfrm>
              <a:off x="2256" y="1348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95" name="AutoShape 71"/>
            <p:cNvSpPr>
              <a:spLocks noChangeArrowheads="1"/>
            </p:cNvSpPr>
            <p:nvPr/>
          </p:nvSpPr>
          <p:spPr bwMode="gray">
            <a:xfrm>
              <a:off x="2277" y="1353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96" name="AutoShape 72"/>
            <p:cNvSpPr>
              <a:spLocks noChangeArrowheads="1"/>
            </p:cNvSpPr>
            <p:nvPr/>
          </p:nvSpPr>
          <p:spPr bwMode="gray">
            <a:xfrm>
              <a:off x="2288" y="2653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97" name="AutoShape 73"/>
            <p:cNvSpPr>
              <a:spLocks noChangeArrowheads="1"/>
            </p:cNvSpPr>
            <p:nvPr/>
          </p:nvSpPr>
          <p:spPr bwMode="gray">
            <a:xfrm>
              <a:off x="2288" y="1367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98" name="Oval 74"/>
            <p:cNvSpPr>
              <a:spLocks noChangeArrowheads="1"/>
            </p:cNvSpPr>
            <p:nvPr/>
          </p:nvSpPr>
          <p:spPr bwMode="gray">
            <a:xfrm>
              <a:off x="2725" y="1154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52299" name="Oval 75"/>
            <p:cNvSpPr>
              <a:spLocks noChangeArrowheads="1"/>
            </p:cNvSpPr>
            <p:nvPr/>
          </p:nvSpPr>
          <p:spPr bwMode="gray">
            <a:xfrm>
              <a:off x="2729" y="1157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2300" name="Oval 76"/>
            <p:cNvSpPr>
              <a:spLocks noChangeArrowheads="1"/>
            </p:cNvSpPr>
            <p:nvPr/>
          </p:nvSpPr>
          <p:spPr bwMode="gray">
            <a:xfrm>
              <a:off x="2734" y="1159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2301" name="Oval 77"/>
            <p:cNvSpPr>
              <a:spLocks noChangeArrowheads="1"/>
            </p:cNvSpPr>
            <p:nvPr/>
          </p:nvSpPr>
          <p:spPr bwMode="gray">
            <a:xfrm>
              <a:off x="2738" y="1163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2302" name="Oval 78"/>
            <p:cNvSpPr>
              <a:spLocks noChangeArrowheads="1"/>
            </p:cNvSpPr>
            <p:nvPr/>
          </p:nvSpPr>
          <p:spPr bwMode="gray">
            <a:xfrm>
              <a:off x="2760" y="1173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52303" name="Text Box 79"/>
            <p:cNvSpPr txBox="1">
              <a:spLocks noChangeArrowheads="1"/>
            </p:cNvSpPr>
            <p:nvPr/>
          </p:nvSpPr>
          <p:spPr bwMode="gray">
            <a:xfrm>
              <a:off x="2812" y="121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2</a:t>
              </a:r>
              <a:endParaRPr lang="en-US"/>
            </a:p>
          </p:txBody>
        </p:sp>
        <p:sp>
          <p:nvSpPr>
            <p:cNvPr id="52304" name="Text Box 80"/>
            <p:cNvSpPr txBox="1">
              <a:spLocks noChangeArrowheads="1"/>
            </p:cNvSpPr>
            <p:nvPr/>
          </p:nvSpPr>
          <p:spPr bwMode="gray">
            <a:xfrm>
              <a:off x="2304" y="1634"/>
              <a:ext cx="1296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1400" smtClean="0">
                  <a:solidFill>
                    <a:srgbClr val="000000"/>
                  </a:solidFill>
                  <a:latin typeface="Verdana" panose="020B0604030504040204" pitchFamily="34" charset="0"/>
                </a:rPr>
                <a:t>thêm văn bản </a:t>
              </a: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Biểu đồ</a:t>
            </a:r>
            <a:endParaRPr lang="en-US" sz="2000"/>
          </a:p>
        </p:txBody>
      </p:sp>
      <p:grpSp>
        <p:nvGrpSpPr>
          <p:cNvPr id="53343" name="Group 95"/>
          <p:cNvGrpSpPr>
            <a:grpSpLocks/>
          </p:cNvGrpSpPr>
          <p:nvPr/>
        </p:nvGrpSpPr>
        <p:grpSpPr bwMode="auto">
          <a:xfrm>
            <a:off x="0" y="1741488"/>
            <a:ext cx="9144000" cy="4278312"/>
            <a:chOff x="0" y="1097"/>
            <a:chExt cx="5760" cy="2695"/>
          </a:xfrm>
        </p:grpSpPr>
        <p:sp>
          <p:nvSpPr>
            <p:cNvPr id="53251" name="Rectangle 3"/>
            <p:cNvSpPr>
              <a:spLocks noChangeArrowheads="1"/>
            </p:cNvSpPr>
            <p:nvPr/>
          </p:nvSpPr>
          <p:spPr bwMode="gray">
            <a:xfrm>
              <a:off x="0" y="1909"/>
              <a:ext cx="5760" cy="34"/>
            </a:xfrm>
            <a:prstGeom prst="rect">
              <a:avLst/>
            </a:prstGeom>
            <a:gradFill rotWithShape="1">
              <a:gsLst>
                <a:gs pos="0">
                  <a:srgbClr val="808080"/>
                </a:gs>
                <a:gs pos="100000">
                  <a:srgbClr val="808080">
                    <a:gamma/>
                    <a:tint val="1529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52" name="Rectangle 4"/>
            <p:cNvSpPr>
              <a:spLocks noChangeArrowheads="1"/>
            </p:cNvSpPr>
            <p:nvPr/>
          </p:nvSpPr>
          <p:spPr bwMode="gray">
            <a:xfrm>
              <a:off x="0" y="1942"/>
              <a:ext cx="5760" cy="90"/>
            </a:xfrm>
            <a:prstGeom prst="rect">
              <a:avLst/>
            </a:prstGeom>
            <a:gradFill rotWithShape="1">
              <a:gsLst>
                <a:gs pos="0">
                  <a:srgbClr val="5F5F5F">
                    <a:gamma/>
                    <a:tint val="30196"/>
                    <a:invGamma/>
                  </a:srgbClr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3339" name="Group 91"/>
            <p:cNvGrpSpPr>
              <a:grpSpLocks/>
            </p:cNvGrpSpPr>
            <p:nvPr/>
          </p:nvGrpSpPr>
          <p:grpSpPr bwMode="auto">
            <a:xfrm>
              <a:off x="250" y="1533"/>
              <a:ext cx="1224" cy="2213"/>
              <a:chOff x="250" y="1533"/>
              <a:chExt cx="1224" cy="2213"/>
            </a:xfrm>
          </p:grpSpPr>
          <p:grpSp>
            <p:nvGrpSpPr>
              <p:cNvPr id="53306" name="Group 58"/>
              <p:cNvGrpSpPr>
                <a:grpSpLocks/>
              </p:cNvGrpSpPr>
              <p:nvPr/>
            </p:nvGrpSpPr>
            <p:grpSpPr bwMode="auto">
              <a:xfrm rot="3877067">
                <a:off x="378" y="2651"/>
                <a:ext cx="1577" cy="614"/>
                <a:chOff x="2290" y="2725"/>
                <a:chExt cx="1832" cy="713"/>
              </a:xfrm>
            </p:grpSpPr>
            <p:grpSp>
              <p:nvGrpSpPr>
                <p:cNvPr id="53307" name="Group 59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53308" name="Freeform 60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0878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309" name="Freeform 61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3310" name="Group 62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53311" name="Freeform 63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98B5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312" name="Freeform 64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3313" name="Group 65"/>
              <p:cNvGrpSpPr>
                <a:grpSpLocks/>
              </p:cNvGrpSpPr>
              <p:nvPr/>
            </p:nvGrpSpPr>
            <p:grpSpPr bwMode="auto">
              <a:xfrm>
                <a:off x="250" y="1533"/>
                <a:ext cx="907" cy="907"/>
                <a:chOff x="2789" y="1625"/>
                <a:chExt cx="907" cy="907"/>
              </a:xfrm>
            </p:grpSpPr>
            <p:sp>
              <p:nvSpPr>
                <p:cNvPr id="53314" name="Oval 66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tint val="0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tint val="0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315" name="Oval 67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alpha val="32001"/>
                      </a:srgbClr>
                    </a:gs>
                    <a:gs pos="100000">
                      <a:srgbClr val="83A6A7">
                        <a:gamma/>
                        <a:shade val="0"/>
                        <a:invGamma/>
                        <a:alpha val="89999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316" name="Oval 68"/>
                <p:cNvSpPr>
                  <a:spLocks noChangeArrowheads="1"/>
                </p:cNvSpPr>
                <p:nvPr/>
              </p:nvSpPr>
              <p:spPr bwMode="gray">
                <a:xfrm>
                  <a:off x="2849" y="1684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54118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shade val="54118"/>
                        <a:invGamma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317" name="Oval 69"/>
                <p:cNvSpPr>
                  <a:spLocks noChangeArrowheads="1"/>
                </p:cNvSpPr>
                <p:nvPr/>
              </p:nvSpPr>
              <p:spPr bwMode="gray">
                <a:xfrm>
                  <a:off x="2849" y="1686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63529"/>
                        <a:invGamma/>
                      </a:srgbClr>
                    </a:gs>
                    <a:gs pos="100000">
                      <a:srgbClr val="83A6A7">
                        <a:alpha val="0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318" name="Oval 70"/>
                <p:cNvSpPr>
                  <a:spLocks noChangeArrowheads="1"/>
                </p:cNvSpPr>
                <p:nvPr/>
              </p:nvSpPr>
              <p:spPr bwMode="gray">
                <a:xfrm>
                  <a:off x="2888" y="1724"/>
                  <a:ext cx="709" cy="709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grpSp>
              <p:nvGrpSpPr>
                <p:cNvPr id="53319" name="Group 71"/>
                <p:cNvGrpSpPr>
                  <a:grpSpLocks/>
                </p:cNvGrpSpPr>
                <p:nvPr/>
              </p:nvGrpSpPr>
              <p:grpSpPr bwMode="auto">
                <a:xfrm>
                  <a:off x="2899" y="1735"/>
                  <a:ext cx="687" cy="688"/>
                  <a:chOff x="4166" y="1706"/>
                  <a:chExt cx="1252" cy="1252"/>
                </a:xfrm>
              </p:grpSpPr>
              <p:sp>
                <p:nvSpPr>
                  <p:cNvPr id="53320" name="Oval 72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321" name="Oval 73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322" name="Oval 74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323" name="Oval 75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</p:grpSp>
          </p:grpSp>
          <p:sp>
            <p:nvSpPr>
              <p:cNvPr id="53324" name="Text Box 76"/>
              <p:cNvSpPr txBox="1">
                <a:spLocks noChangeArrowheads="1"/>
              </p:cNvSpPr>
              <p:nvPr/>
            </p:nvSpPr>
            <p:spPr bwMode="gray">
              <a:xfrm rot="3925970">
                <a:off x="767" y="2757"/>
                <a:ext cx="450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b="1" smtClean="0">
                    <a:solidFill>
                      <a:schemeClr val="bg1"/>
                    </a:solidFill>
                  </a:rPr>
                  <a:t>Chữ</a:t>
                </a:r>
                <a:endParaRPr 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53325" name="Text Box 77"/>
              <p:cNvSpPr txBox="1">
                <a:spLocks noChangeArrowheads="1"/>
              </p:cNvSpPr>
              <p:nvPr/>
            </p:nvSpPr>
            <p:spPr bwMode="gray">
              <a:xfrm rot="3925970">
                <a:off x="1025" y="2576"/>
                <a:ext cx="3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400" b="1" smtClean="0"/>
                  <a:t>Chữ</a:t>
                </a:r>
                <a:endParaRPr lang="en-US" sz="1400" b="1"/>
              </a:p>
            </p:txBody>
          </p:sp>
        </p:grpSp>
        <p:grpSp>
          <p:nvGrpSpPr>
            <p:cNvPr id="53340" name="Group 92"/>
            <p:cNvGrpSpPr>
              <a:grpSpLocks/>
            </p:cNvGrpSpPr>
            <p:nvPr/>
          </p:nvGrpSpPr>
          <p:grpSpPr bwMode="auto">
            <a:xfrm>
              <a:off x="1499" y="1533"/>
              <a:ext cx="1224" cy="2213"/>
              <a:chOff x="1499" y="1533"/>
              <a:chExt cx="1224" cy="2213"/>
            </a:xfrm>
          </p:grpSpPr>
          <p:grpSp>
            <p:nvGrpSpPr>
              <p:cNvPr id="53288" name="Group 40"/>
              <p:cNvGrpSpPr>
                <a:grpSpLocks/>
              </p:cNvGrpSpPr>
              <p:nvPr/>
            </p:nvGrpSpPr>
            <p:grpSpPr bwMode="auto">
              <a:xfrm rot="3877067">
                <a:off x="1627" y="2651"/>
                <a:ext cx="1577" cy="614"/>
                <a:chOff x="2290" y="2725"/>
                <a:chExt cx="1832" cy="713"/>
              </a:xfrm>
            </p:grpSpPr>
            <p:grpSp>
              <p:nvGrpSpPr>
                <p:cNvPr id="53289" name="Group 41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53290" name="Freeform 42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0878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291" name="Freeform 43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3292" name="Group 44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53293" name="Freeform 45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98B5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294" name="Freeform 46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3295" name="Group 47"/>
              <p:cNvGrpSpPr>
                <a:grpSpLocks/>
              </p:cNvGrpSpPr>
              <p:nvPr/>
            </p:nvGrpSpPr>
            <p:grpSpPr bwMode="auto">
              <a:xfrm>
                <a:off x="1499" y="1533"/>
                <a:ext cx="907" cy="907"/>
                <a:chOff x="2789" y="1625"/>
                <a:chExt cx="907" cy="907"/>
              </a:xfrm>
            </p:grpSpPr>
            <p:sp>
              <p:nvSpPr>
                <p:cNvPr id="53296" name="Oval 48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tint val="0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tint val="0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97" name="Oval 49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alpha val="32001"/>
                      </a:srgbClr>
                    </a:gs>
                    <a:gs pos="100000">
                      <a:srgbClr val="83A6A7">
                        <a:gamma/>
                        <a:shade val="0"/>
                        <a:invGamma/>
                        <a:alpha val="89999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98" name="Oval 50"/>
                <p:cNvSpPr>
                  <a:spLocks noChangeArrowheads="1"/>
                </p:cNvSpPr>
                <p:nvPr/>
              </p:nvSpPr>
              <p:spPr bwMode="gray">
                <a:xfrm>
                  <a:off x="2849" y="1684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54118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shade val="54118"/>
                        <a:invGamma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99" name="Oval 51"/>
                <p:cNvSpPr>
                  <a:spLocks noChangeArrowheads="1"/>
                </p:cNvSpPr>
                <p:nvPr/>
              </p:nvSpPr>
              <p:spPr bwMode="gray">
                <a:xfrm>
                  <a:off x="2849" y="1686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63529"/>
                        <a:invGamma/>
                      </a:srgbClr>
                    </a:gs>
                    <a:gs pos="100000">
                      <a:srgbClr val="83A6A7">
                        <a:alpha val="0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300" name="Oval 52"/>
                <p:cNvSpPr>
                  <a:spLocks noChangeArrowheads="1"/>
                </p:cNvSpPr>
                <p:nvPr/>
              </p:nvSpPr>
              <p:spPr bwMode="gray">
                <a:xfrm>
                  <a:off x="2888" y="1724"/>
                  <a:ext cx="709" cy="709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grpSp>
              <p:nvGrpSpPr>
                <p:cNvPr id="53301" name="Group 53"/>
                <p:cNvGrpSpPr>
                  <a:grpSpLocks/>
                </p:cNvGrpSpPr>
                <p:nvPr/>
              </p:nvGrpSpPr>
              <p:grpSpPr bwMode="auto">
                <a:xfrm>
                  <a:off x="2899" y="1735"/>
                  <a:ext cx="687" cy="688"/>
                  <a:chOff x="4166" y="1706"/>
                  <a:chExt cx="1252" cy="1252"/>
                </a:xfrm>
              </p:grpSpPr>
              <p:sp>
                <p:nvSpPr>
                  <p:cNvPr id="53302" name="Oval 54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303" name="Oval 55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304" name="Oval 56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305" name="Oval 57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</p:grpSp>
          </p:grpSp>
          <p:sp>
            <p:nvSpPr>
              <p:cNvPr id="53326" name="Text Box 78"/>
              <p:cNvSpPr txBox="1">
                <a:spLocks noChangeArrowheads="1"/>
              </p:cNvSpPr>
              <p:nvPr/>
            </p:nvSpPr>
            <p:spPr bwMode="gray">
              <a:xfrm rot="3925970">
                <a:off x="2012" y="2757"/>
                <a:ext cx="450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b="1" smtClean="0">
                    <a:solidFill>
                      <a:schemeClr val="bg1"/>
                    </a:solidFill>
                  </a:rPr>
                  <a:t>Chữ</a:t>
                </a:r>
                <a:endParaRPr 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53327" name="Text Box 79"/>
              <p:cNvSpPr txBox="1">
                <a:spLocks noChangeArrowheads="1"/>
              </p:cNvSpPr>
              <p:nvPr/>
            </p:nvSpPr>
            <p:spPr bwMode="gray">
              <a:xfrm rot="3925970">
                <a:off x="2270" y="2576"/>
                <a:ext cx="3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400" b="1" smtClean="0"/>
                  <a:t>Chữ</a:t>
                </a:r>
                <a:endParaRPr lang="en-US" sz="1400" b="1"/>
              </a:p>
            </p:txBody>
          </p:sp>
        </p:grpSp>
        <p:grpSp>
          <p:nvGrpSpPr>
            <p:cNvPr id="53341" name="Group 93"/>
            <p:cNvGrpSpPr>
              <a:grpSpLocks/>
            </p:cNvGrpSpPr>
            <p:nvPr/>
          </p:nvGrpSpPr>
          <p:grpSpPr bwMode="auto">
            <a:xfrm>
              <a:off x="2789" y="1533"/>
              <a:ext cx="1224" cy="2213"/>
              <a:chOff x="2789" y="1533"/>
              <a:chExt cx="1224" cy="2213"/>
            </a:xfrm>
          </p:grpSpPr>
          <p:grpSp>
            <p:nvGrpSpPr>
              <p:cNvPr id="53253" name="Group 5"/>
              <p:cNvGrpSpPr>
                <a:grpSpLocks/>
              </p:cNvGrpSpPr>
              <p:nvPr/>
            </p:nvGrpSpPr>
            <p:grpSpPr bwMode="auto">
              <a:xfrm rot="3877067">
                <a:off x="2917" y="2651"/>
                <a:ext cx="1577" cy="614"/>
                <a:chOff x="2290" y="2725"/>
                <a:chExt cx="1832" cy="713"/>
              </a:xfrm>
            </p:grpSpPr>
            <p:grpSp>
              <p:nvGrpSpPr>
                <p:cNvPr id="53254" name="Group 6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53255" name="Freeform 7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0878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256" name="Freeform 8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3257" name="Group 9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53258" name="Freeform 10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98B5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259" name="Freeform 11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3260" name="Group 12"/>
              <p:cNvGrpSpPr>
                <a:grpSpLocks/>
              </p:cNvGrpSpPr>
              <p:nvPr/>
            </p:nvGrpSpPr>
            <p:grpSpPr bwMode="auto">
              <a:xfrm>
                <a:off x="2789" y="1533"/>
                <a:ext cx="907" cy="907"/>
                <a:chOff x="2789" y="1625"/>
                <a:chExt cx="907" cy="907"/>
              </a:xfrm>
            </p:grpSpPr>
            <p:sp>
              <p:nvSpPr>
                <p:cNvPr id="53261" name="Oval 13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tint val="0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tint val="0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62" name="Oval 14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alpha val="32001"/>
                      </a:srgbClr>
                    </a:gs>
                    <a:gs pos="100000">
                      <a:srgbClr val="83A6A7">
                        <a:gamma/>
                        <a:shade val="0"/>
                        <a:invGamma/>
                        <a:alpha val="89999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63" name="Oval 15"/>
                <p:cNvSpPr>
                  <a:spLocks noChangeArrowheads="1"/>
                </p:cNvSpPr>
                <p:nvPr/>
              </p:nvSpPr>
              <p:spPr bwMode="gray">
                <a:xfrm>
                  <a:off x="2849" y="1684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54118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shade val="54118"/>
                        <a:invGamma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64" name="Oval 16"/>
                <p:cNvSpPr>
                  <a:spLocks noChangeArrowheads="1"/>
                </p:cNvSpPr>
                <p:nvPr/>
              </p:nvSpPr>
              <p:spPr bwMode="gray">
                <a:xfrm>
                  <a:off x="2849" y="1686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63529"/>
                        <a:invGamma/>
                      </a:srgbClr>
                    </a:gs>
                    <a:gs pos="100000">
                      <a:srgbClr val="83A6A7">
                        <a:alpha val="0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53265" name="Oval 17"/>
                <p:cNvSpPr>
                  <a:spLocks noChangeArrowheads="1"/>
                </p:cNvSpPr>
                <p:nvPr/>
              </p:nvSpPr>
              <p:spPr bwMode="gray">
                <a:xfrm>
                  <a:off x="2888" y="1724"/>
                  <a:ext cx="709" cy="709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grpSp>
              <p:nvGrpSpPr>
                <p:cNvPr id="53266" name="Group 18"/>
                <p:cNvGrpSpPr>
                  <a:grpSpLocks/>
                </p:cNvGrpSpPr>
                <p:nvPr/>
              </p:nvGrpSpPr>
              <p:grpSpPr bwMode="auto">
                <a:xfrm>
                  <a:off x="2899" y="1735"/>
                  <a:ext cx="687" cy="688"/>
                  <a:chOff x="4166" y="1706"/>
                  <a:chExt cx="1252" cy="1252"/>
                </a:xfrm>
              </p:grpSpPr>
              <p:sp>
                <p:nvSpPr>
                  <p:cNvPr id="53267" name="Oval 19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268" name="Oval 20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269" name="Oval 21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3270" name="Oval 22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vi-VN"/>
                  </a:p>
                </p:txBody>
              </p:sp>
            </p:grpSp>
          </p:grpSp>
          <p:sp>
            <p:nvSpPr>
              <p:cNvPr id="53328" name="Text Box 80"/>
              <p:cNvSpPr txBox="1">
                <a:spLocks noChangeArrowheads="1"/>
              </p:cNvSpPr>
              <p:nvPr/>
            </p:nvSpPr>
            <p:spPr bwMode="gray">
              <a:xfrm rot="3925970">
                <a:off x="3308" y="2757"/>
                <a:ext cx="450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b="1" smtClean="0">
                    <a:solidFill>
                      <a:schemeClr val="bg1"/>
                    </a:solidFill>
                  </a:rPr>
                  <a:t>Chữ</a:t>
                </a:r>
                <a:endParaRPr 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53329" name="Text Box 81"/>
              <p:cNvSpPr txBox="1">
                <a:spLocks noChangeArrowheads="1"/>
              </p:cNvSpPr>
              <p:nvPr/>
            </p:nvSpPr>
            <p:spPr bwMode="gray">
              <a:xfrm rot="3925970">
                <a:off x="3566" y="2576"/>
                <a:ext cx="3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400" b="1" smtClean="0"/>
                  <a:t>Chữ</a:t>
                </a:r>
                <a:endParaRPr lang="en-US" sz="1400" b="1"/>
              </a:p>
            </p:txBody>
          </p:sp>
        </p:grpSp>
        <p:grpSp>
          <p:nvGrpSpPr>
            <p:cNvPr id="53342" name="Group 94"/>
            <p:cNvGrpSpPr>
              <a:grpSpLocks/>
            </p:cNvGrpSpPr>
            <p:nvPr/>
          </p:nvGrpSpPr>
          <p:grpSpPr bwMode="auto">
            <a:xfrm>
              <a:off x="4058" y="1433"/>
              <a:ext cx="1361" cy="2359"/>
              <a:chOff x="4058" y="1433"/>
              <a:chExt cx="1361" cy="2359"/>
            </a:xfrm>
          </p:grpSpPr>
          <p:grpSp>
            <p:nvGrpSpPr>
              <p:cNvPr id="53271" name="Group 23"/>
              <p:cNvGrpSpPr>
                <a:grpSpLocks/>
              </p:cNvGrpSpPr>
              <p:nvPr/>
            </p:nvGrpSpPr>
            <p:grpSpPr bwMode="auto">
              <a:xfrm rot="3877067">
                <a:off x="4323" y="2697"/>
                <a:ext cx="1577" cy="614"/>
                <a:chOff x="2290" y="2725"/>
                <a:chExt cx="1832" cy="713"/>
              </a:xfrm>
            </p:grpSpPr>
            <p:grpSp>
              <p:nvGrpSpPr>
                <p:cNvPr id="53272" name="Group 24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53273" name="Freeform 25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0066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274" name="Freeform 26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3275" name="Group 27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53276" name="Freeform 28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699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53277" name="Freeform 29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</p:grpSp>
          <p:sp>
            <p:nvSpPr>
              <p:cNvPr id="53278" name="Oval 30"/>
              <p:cNvSpPr>
                <a:spLocks noChangeArrowheads="1"/>
              </p:cNvSpPr>
              <p:nvPr/>
            </p:nvSpPr>
            <p:spPr bwMode="gray">
              <a:xfrm>
                <a:off x="4058" y="1433"/>
                <a:ext cx="1090" cy="1088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gamma/>
                      <a:tint val="0"/>
                      <a:invGamma/>
                    </a:srgbClr>
                  </a:gs>
                  <a:gs pos="50000">
                    <a:srgbClr val="3399FF"/>
                  </a:gs>
                  <a:gs pos="100000">
                    <a:srgbClr val="3399FF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3279" name="Oval 31"/>
              <p:cNvSpPr>
                <a:spLocks noChangeArrowheads="1"/>
              </p:cNvSpPr>
              <p:nvPr/>
            </p:nvSpPr>
            <p:spPr bwMode="gray">
              <a:xfrm>
                <a:off x="4058" y="1433"/>
                <a:ext cx="1090" cy="1088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alpha val="32001"/>
                    </a:srgbClr>
                  </a:gs>
                  <a:gs pos="100000">
                    <a:srgbClr val="3399FF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3280" name="Oval 32"/>
              <p:cNvSpPr>
                <a:spLocks noChangeArrowheads="1"/>
              </p:cNvSpPr>
              <p:nvPr/>
            </p:nvSpPr>
            <p:spPr bwMode="gray">
              <a:xfrm>
                <a:off x="4131" y="1504"/>
                <a:ext cx="946" cy="945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gamma/>
                      <a:shade val="54118"/>
                      <a:invGamma/>
                    </a:srgbClr>
                  </a:gs>
                  <a:gs pos="50000">
                    <a:srgbClr val="3399FF"/>
                  </a:gs>
                  <a:gs pos="100000">
                    <a:srgbClr val="3399FF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3281" name="Oval 33"/>
              <p:cNvSpPr>
                <a:spLocks noChangeArrowheads="1"/>
              </p:cNvSpPr>
              <p:nvPr/>
            </p:nvSpPr>
            <p:spPr bwMode="gray">
              <a:xfrm>
                <a:off x="4132" y="1506"/>
                <a:ext cx="946" cy="945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gamma/>
                      <a:shade val="63529"/>
                      <a:invGamma/>
                    </a:srgbClr>
                  </a:gs>
                  <a:gs pos="100000">
                    <a:srgbClr val="3399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3282" name="Oval 34"/>
              <p:cNvSpPr>
                <a:spLocks noChangeArrowheads="1"/>
              </p:cNvSpPr>
              <p:nvPr/>
            </p:nvSpPr>
            <p:spPr bwMode="gray">
              <a:xfrm>
                <a:off x="4178" y="1552"/>
                <a:ext cx="852" cy="850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53283" name="Group 35"/>
              <p:cNvGrpSpPr>
                <a:grpSpLocks/>
              </p:cNvGrpSpPr>
              <p:nvPr/>
            </p:nvGrpSpPr>
            <p:grpSpPr bwMode="auto">
              <a:xfrm>
                <a:off x="4191" y="1565"/>
                <a:ext cx="826" cy="825"/>
                <a:chOff x="4166" y="1706"/>
                <a:chExt cx="1252" cy="1252"/>
              </a:xfrm>
            </p:grpSpPr>
            <p:sp>
              <p:nvSpPr>
                <p:cNvPr id="53284" name="Oval 36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53285" name="Oval 37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53286" name="Oval 38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53287" name="Oval 39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</p:grpSp>
          <p:sp>
            <p:nvSpPr>
              <p:cNvPr id="53330" name="Text Box 82"/>
              <p:cNvSpPr txBox="1">
                <a:spLocks noChangeArrowheads="1"/>
              </p:cNvSpPr>
              <p:nvPr/>
            </p:nvSpPr>
            <p:spPr bwMode="gray">
              <a:xfrm rot="3925970">
                <a:off x="4703" y="2857"/>
                <a:ext cx="450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b="1" smtClean="0">
                    <a:solidFill>
                      <a:schemeClr val="bg1"/>
                    </a:solidFill>
                  </a:rPr>
                  <a:t>Chữ</a:t>
                </a:r>
                <a:endParaRPr 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53331" name="Text Box 83"/>
              <p:cNvSpPr txBox="1">
                <a:spLocks noChangeArrowheads="1"/>
              </p:cNvSpPr>
              <p:nvPr/>
            </p:nvSpPr>
            <p:spPr bwMode="gray">
              <a:xfrm rot="3925970">
                <a:off x="4961" y="2676"/>
                <a:ext cx="3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400" b="1" smtClean="0"/>
                  <a:t>Chữ</a:t>
                </a:r>
                <a:endParaRPr lang="en-US" sz="1400" b="1"/>
              </a:p>
            </p:txBody>
          </p:sp>
        </p:grpSp>
        <p:sp>
          <p:nvSpPr>
            <p:cNvPr id="53332" name="Text Box 84"/>
            <p:cNvSpPr txBox="1">
              <a:spLocks noChangeArrowheads="1"/>
            </p:cNvSpPr>
            <p:nvPr/>
          </p:nvSpPr>
          <p:spPr bwMode="gray">
            <a:xfrm>
              <a:off x="470" y="1124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>
                  <a:latin typeface="Verdana" panose="020B0604030504040204" pitchFamily="34" charset="0"/>
                </a:rPr>
                <a:t>2001</a:t>
              </a:r>
            </a:p>
          </p:txBody>
        </p:sp>
        <p:sp>
          <p:nvSpPr>
            <p:cNvPr id="53333" name="Text Box 85"/>
            <p:cNvSpPr txBox="1">
              <a:spLocks noChangeArrowheads="1"/>
            </p:cNvSpPr>
            <p:nvPr/>
          </p:nvSpPr>
          <p:spPr bwMode="gray">
            <a:xfrm>
              <a:off x="1724" y="1124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>
                  <a:latin typeface="Verdana" panose="020B0604030504040204" pitchFamily="34" charset="0"/>
                </a:rPr>
                <a:t>2002</a:t>
              </a:r>
            </a:p>
          </p:txBody>
        </p:sp>
        <p:sp>
          <p:nvSpPr>
            <p:cNvPr id="53334" name="Text Box 86"/>
            <p:cNvSpPr txBox="1">
              <a:spLocks noChangeArrowheads="1"/>
            </p:cNvSpPr>
            <p:nvPr/>
          </p:nvSpPr>
          <p:spPr bwMode="gray">
            <a:xfrm>
              <a:off x="2972" y="1124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>
                  <a:latin typeface="Verdana" panose="020B0604030504040204" pitchFamily="34" charset="0"/>
                </a:rPr>
                <a:t>2003</a:t>
              </a:r>
            </a:p>
          </p:txBody>
        </p:sp>
        <p:sp>
          <p:nvSpPr>
            <p:cNvPr id="53335" name="Text Box 87"/>
            <p:cNvSpPr txBox="1">
              <a:spLocks noChangeArrowheads="1"/>
            </p:cNvSpPr>
            <p:nvPr/>
          </p:nvSpPr>
          <p:spPr bwMode="gray">
            <a:xfrm>
              <a:off x="4224" y="1097"/>
              <a:ext cx="6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>
                  <a:latin typeface="Verdana" panose="020B0604030504040204" pitchFamily="34" charset="0"/>
                </a:rPr>
                <a:t>2004</a:t>
              </a:r>
            </a:p>
          </p:txBody>
        </p:sp>
        <p:cxnSp>
          <p:nvCxnSpPr>
            <p:cNvPr id="53336" name="AutoShape 88"/>
            <p:cNvCxnSpPr>
              <a:cxnSpLocks noChangeShapeType="1"/>
              <a:stCxn id="53332" idx="3"/>
              <a:endCxn id="53333" idx="1"/>
            </p:cNvCxnSpPr>
            <p:nvPr/>
          </p:nvCxnSpPr>
          <p:spPr bwMode="gray">
            <a:xfrm>
              <a:off x="954" y="1240"/>
              <a:ext cx="77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3337" name="AutoShape 89"/>
            <p:cNvCxnSpPr>
              <a:cxnSpLocks noChangeShapeType="1"/>
              <a:stCxn id="53333" idx="3"/>
              <a:endCxn id="53334" idx="1"/>
            </p:cNvCxnSpPr>
            <p:nvPr/>
          </p:nvCxnSpPr>
          <p:spPr bwMode="gray">
            <a:xfrm>
              <a:off x="2208" y="1240"/>
              <a:ext cx="764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3338" name="AutoShape 90"/>
            <p:cNvCxnSpPr>
              <a:cxnSpLocks noChangeShapeType="1"/>
              <a:stCxn id="53334" idx="3"/>
              <a:endCxn id="53335" idx="1"/>
            </p:cNvCxnSpPr>
            <p:nvPr/>
          </p:nvCxnSpPr>
          <p:spPr bwMode="gray">
            <a:xfrm>
              <a:off x="3456" y="1240"/>
              <a:ext cx="768" cy="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grpSp>
        <p:nvGrpSpPr>
          <p:cNvPr id="54281" name="Group 9"/>
          <p:cNvGrpSpPr>
            <a:grpSpLocks/>
          </p:cNvGrpSpPr>
          <p:nvPr/>
        </p:nvGrpSpPr>
        <p:grpSpPr bwMode="auto">
          <a:xfrm>
            <a:off x="990600" y="1981200"/>
            <a:ext cx="7239000" cy="3581400"/>
            <a:chOff x="528" y="1200"/>
            <a:chExt cx="4752" cy="2352"/>
          </a:xfrm>
        </p:grpSpPr>
        <p:sp>
          <p:nvSpPr>
            <p:cNvPr id="54275" name="AutoShape 3"/>
            <p:cNvSpPr>
              <a:spLocks noChangeArrowheads="1"/>
            </p:cNvSpPr>
            <p:nvPr/>
          </p:nvSpPr>
          <p:spPr bwMode="gray">
            <a:xfrm>
              <a:off x="3504" y="1728"/>
              <a:ext cx="1776" cy="1824"/>
            </a:xfrm>
            <a:prstGeom prst="chevron">
              <a:avLst>
                <a:gd name="adj" fmla="val 16468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54276" name="AutoShape 4"/>
            <p:cNvSpPr>
              <a:spLocks noChangeArrowheads="1"/>
            </p:cNvSpPr>
            <p:nvPr/>
          </p:nvSpPr>
          <p:spPr bwMode="gray">
            <a:xfrm>
              <a:off x="2016" y="1728"/>
              <a:ext cx="1872" cy="1824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54277" name="AutoShape 5"/>
            <p:cNvSpPr>
              <a:spLocks noChangeArrowheads="1"/>
            </p:cNvSpPr>
            <p:nvPr/>
          </p:nvSpPr>
          <p:spPr bwMode="gray">
            <a:xfrm>
              <a:off x="528" y="1728"/>
              <a:ext cx="1872" cy="1824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54278" name="AutoShape 6"/>
            <p:cNvSpPr>
              <a:spLocks noChangeArrowheads="1"/>
            </p:cNvSpPr>
            <p:nvPr/>
          </p:nvSpPr>
          <p:spPr bwMode="gray">
            <a:xfrm>
              <a:off x="672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en-US" sz="2000" b="1" smtClean="0">
                  <a:solidFill>
                    <a:schemeClr val="bg1"/>
                  </a:solidFill>
                </a:rPr>
                <a:t>Thêm chữ </a:t>
              </a:r>
              <a:r>
                <a:rPr lang="en-US" sz="2000" b="1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54279" name="AutoShape 7"/>
            <p:cNvSpPr>
              <a:spLocks noChangeArrowheads="1"/>
            </p:cNvSpPr>
            <p:nvPr/>
          </p:nvSpPr>
          <p:spPr bwMode="gray">
            <a:xfrm>
              <a:off x="2133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sz="2000" b="1" smtClean="0">
                  <a:solidFill>
                    <a:schemeClr val="bg1"/>
                  </a:solidFill>
                </a:rPr>
                <a:t>Thêm chữ </a:t>
              </a:r>
              <a:r>
                <a:rPr lang="en-US" sz="2000" b="1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54280" name="AutoShape 8"/>
            <p:cNvSpPr>
              <a:spLocks noChangeArrowheads="1"/>
            </p:cNvSpPr>
            <p:nvPr/>
          </p:nvSpPr>
          <p:spPr bwMode="gray">
            <a:xfrm>
              <a:off x="3600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sz="2000" b="1" smtClean="0">
                  <a:solidFill>
                    <a:schemeClr val="bg1"/>
                  </a:solidFill>
                </a:rPr>
                <a:t>Thêm chữ </a:t>
              </a:r>
              <a:r>
                <a:rPr lang="en-US" sz="2000" b="1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6311900" y="3124200"/>
            <a:ext cx="1676400" cy="2895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4559300" y="3124200"/>
            <a:ext cx="1665288" cy="2895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2819400" y="3124200"/>
            <a:ext cx="1616075" cy="2895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1054100" y="3124200"/>
            <a:ext cx="1676400" cy="2895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5303" name="Group 7"/>
          <p:cNvGrpSpPr>
            <a:grpSpLocks/>
          </p:cNvGrpSpPr>
          <p:nvPr/>
        </p:nvGrpSpPr>
        <p:grpSpPr bwMode="auto">
          <a:xfrm>
            <a:off x="1282700" y="1828800"/>
            <a:ext cx="6096000" cy="990600"/>
            <a:chOff x="624" y="1152"/>
            <a:chExt cx="4080" cy="720"/>
          </a:xfrm>
        </p:grpSpPr>
        <p:sp>
          <p:nvSpPr>
            <p:cNvPr id="55304" name="Rectangle 8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tx2"/>
              </a:extrusionClr>
              <a:contourClr>
                <a:schemeClr val="tx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55305" name="Group 9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</p:grpSpPr>
          <p:sp>
            <p:nvSpPr>
              <p:cNvPr id="55306" name="Oval 1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07" name="Rectangle 1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08" name="Oval 1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09" name="Oval 1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55310" name="Rectangle 14"/>
            <p:cNvSpPr>
              <a:spLocks noChangeArrowheads="1"/>
            </p:cNvSpPr>
            <p:nvPr/>
          </p:nvSpPr>
          <p:spPr bwMode="gray">
            <a:xfrm rot="3419336">
              <a:off x="1776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55311" name="Group 15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55312" name="Oval 16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13" name="Rectangle 17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14" name="Oval 18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15" name="Oval 19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55316" name="Rectangle 20"/>
            <p:cNvSpPr>
              <a:spLocks noChangeArrowheads="1"/>
            </p:cNvSpPr>
            <p:nvPr/>
          </p:nvSpPr>
          <p:spPr bwMode="gray">
            <a:xfrm rot="3419336">
              <a:off x="2880" y="1152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tx2"/>
              </a:extrusionClr>
              <a:contourClr>
                <a:schemeClr val="tx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55317" name="Group 21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55318" name="Oval 22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19" name="Rectangle 23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20" name="Oval 24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5321" name="Oval 25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55322" name="Rectangle 26"/>
            <p:cNvSpPr>
              <a:spLocks noChangeArrowheads="1"/>
            </p:cNvSpPr>
            <p:nvPr/>
          </p:nvSpPr>
          <p:spPr bwMode="gray">
            <a:xfrm rot="3419336">
              <a:off x="4032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sp>
        <p:nvSpPr>
          <p:cNvPr id="55323" name="Rectangle 27"/>
          <p:cNvSpPr>
            <a:spLocks noChangeArrowheads="1"/>
          </p:cNvSpPr>
          <p:nvPr/>
        </p:nvSpPr>
        <p:spPr bwMode="gray">
          <a:xfrm>
            <a:off x="1441450" y="2147888"/>
            <a:ext cx="6335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Chữ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5324" name="Rectangle 28"/>
          <p:cNvSpPr>
            <a:spLocks noChangeArrowheads="1"/>
          </p:cNvSpPr>
          <p:nvPr/>
        </p:nvSpPr>
        <p:spPr bwMode="gray">
          <a:xfrm>
            <a:off x="3194050" y="2147888"/>
            <a:ext cx="6335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Chữ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5325" name="Rectangle 29"/>
          <p:cNvSpPr>
            <a:spLocks noChangeArrowheads="1"/>
          </p:cNvSpPr>
          <p:nvPr/>
        </p:nvSpPr>
        <p:spPr bwMode="gray">
          <a:xfrm>
            <a:off x="4794250" y="2147888"/>
            <a:ext cx="6335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Chữ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5326" name="Rectangle 30"/>
          <p:cNvSpPr>
            <a:spLocks noChangeArrowheads="1"/>
          </p:cNvSpPr>
          <p:nvPr/>
        </p:nvSpPr>
        <p:spPr bwMode="gray">
          <a:xfrm>
            <a:off x="6546850" y="2147888"/>
            <a:ext cx="6335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Chữ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5327" name="Rectangle 31"/>
          <p:cNvSpPr>
            <a:spLocks noChangeArrowheads="1"/>
          </p:cNvSpPr>
          <p:nvPr/>
        </p:nvSpPr>
        <p:spPr bwMode="auto">
          <a:xfrm>
            <a:off x="1447800" y="3352800"/>
            <a:ext cx="6591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/>
          </a:p>
        </p:txBody>
      </p:sp>
      <p:sp>
        <p:nvSpPr>
          <p:cNvPr id="55328" name="Rectangle 32"/>
          <p:cNvSpPr>
            <a:spLocks noChangeArrowheads="1"/>
          </p:cNvSpPr>
          <p:nvPr/>
        </p:nvSpPr>
        <p:spPr bwMode="auto">
          <a:xfrm>
            <a:off x="3200400" y="3352800"/>
            <a:ext cx="6591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/>
          </a:p>
        </p:txBody>
      </p:sp>
      <p:sp>
        <p:nvSpPr>
          <p:cNvPr id="55329" name="Rectangle 33"/>
          <p:cNvSpPr>
            <a:spLocks noChangeArrowheads="1"/>
          </p:cNvSpPr>
          <p:nvPr/>
        </p:nvSpPr>
        <p:spPr bwMode="auto">
          <a:xfrm>
            <a:off x="4953000" y="3352800"/>
            <a:ext cx="6591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/>
          </a:p>
        </p:txBody>
      </p:sp>
      <p:sp>
        <p:nvSpPr>
          <p:cNvPr id="55330" name="Rectangle 34"/>
          <p:cNvSpPr>
            <a:spLocks noChangeArrowheads="1"/>
          </p:cNvSpPr>
          <p:nvPr/>
        </p:nvSpPr>
        <p:spPr bwMode="auto">
          <a:xfrm>
            <a:off x="6705600" y="3352800"/>
            <a:ext cx="6591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Bảng</a:t>
            </a:r>
            <a:endParaRPr lang="en-US"/>
          </a:p>
        </p:txBody>
      </p:sp>
      <p:graphicFrame>
        <p:nvGraphicFramePr>
          <p:cNvPr id="56393" name="Group 73"/>
          <p:cNvGraphicFramePr>
            <a:graphicFrameLocks noGrp="1"/>
          </p:cNvGraphicFramePr>
          <p:nvPr>
            <p:ph idx="1"/>
          </p:nvPr>
        </p:nvGraphicFramePr>
        <p:xfrm>
          <a:off x="908050" y="1905000"/>
          <a:ext cx="7407275" cy="3425825"/>
        </p:xfrm>
        <a:graphic>
          <a:graphicData uri="http://schemas.openxmlformats.org/drawingml/2006/table">
            <a:tbl>
              <a:tblPr/>
              <a:tblGrid>
                <a:gridCol w="1479550"/>
                <a:gridCol w="1185863"/>
                <a:gridCol w="1184275"/>
                <a:gridCol w="1185862"/>
                <a:gridCol w="1185863"/>
                <a:gridCol w="1185862"/>
              </a:tblGrid>
              <a:tr h="4445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99FF"/>
                        </a:gs>
                        <a:gs pos="10000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99FF"/>
                        </a:gs>
                        <a:gs pos="10000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99FF"/>
                        </a:gs>
                        <a:gs pos="10000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99FF"/>
                        </a:gs>
                        <a:gs pos="10000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99FF"/>
                        </a:gs>
                        <a:gs pos="10000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498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Title  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2"/>
                        </a:gs>
                        <a:gs pos="50000">
                          <a:schemeClr val="accent2">
                            <a:gamma/>
                            <a:tint val="51373"/>
                            <a:invGamma/>
                          </a:schemeClr>
                        </a:gs>
                        <a:gs pos="100000">
                          <a:schemeClr val="accent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95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Title  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2"/>
                        </a:gs>
                        <a:gs pos="50000">
                          <a:schemeClr val="accent2">
                            <a:gamma/>
                            <a:tint val="51373"/>
                            <a:invGamma/>
                          </a:schemeClr>
                        </a:gs>
                        <a:gs pos="100000">
                          <a:schemeClr val="accent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Title  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2"/>
                        </a:gs>
                        <a:gs pos="50000">
                          <a:schemeClr val="accent2">
                            <a:gamma/>
                            <a:tint val="51373"/>
                            <a:invGamma/>
                          </a:schemeClr>
                        </a:gs>
                        <a:gs pos="100000">
                          <a:schemeClr val="accent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Title  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2"/>
                        </a:gs>
                        <a:gs pos="50000">
                          <a:schemeClr val="accent2">
                            <a:gamma/>
                            <a:tint val="51373"/>
                            <a:invGamma/>
                          </a:schemeClr>
                        </a:gs>
                        <a:gs pos="100000">
                          <a:schemeClr val="accent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Title  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2"/>
                        </a:gs>
                        <a:gs pos="50000">
                          <a:schemeClr val="accent2">
                            <a:gamma/>
                            <a:tint val="51373"/>
                            <a:invGamma/>
                          </a:schemeClr>
                        </a:gs>
                        <a:gs pos="100000">
                          <a:schemeClr val="accent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Title  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2"/>
                        </a:gs>
                        <a:gs pos="50000">
                          <a:schemeClr val="accent2">
                            <a:gamma/>
                            <a:tint val="51373"/>
                            <a:invGamma/>
                          </a:schemeClr>
                        </a:gs>
                        <a:gs pos="100000">
                          <a:schemeClr val="accent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vi-V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 bánh 3D</a:t>
            </a:r>
            <a:endParaRPr lang="en-US"/>
          </a:p>
        </p:txBody>
      </p:sp>
      <p:grpSp>
        <p:nvGrpSpPr>
          <p:cNvPr id="57373" name="Group 29"/>
          <p:cNvGrpSpPr>
            <a:grpSpLocks/>
          </p:cNvGrpSpPr>
          <p:nvPr/>
        </p:nvGrpSpPr>
        <p:grpSpPr bwMode="auto">
          <a:xfrm>
            <a:off x="1371600" y="1997075"/>
            <a:ext cx="6378575" cy="3794125"/>
            <a:chOff x="864" y="1258"/>
            <a:chExt cx="4018" cy="2390"/>
          </a:xfrm>
        </p:grpSpPr>
        <p:sp>
          <p:nvSpPr>
            <p:cNvPr id="57347" name="Oval 3"/>
            <p:cNvSpPr>
              <a:spLocks noChangeArrowheads="1"/>
            </p:cNvSpPr>
            <p:nvPr/>
          </p:nvSpPr>
          <p:spPr bwMode="ltGray">
            <a:xfrm>
              <a:off x="1378" y="2813"/>
              <a:ext cx="3504" cy="835"/>
            </a:xfrm>
            <a:prstGeom prst="ellipse">
              <a:avLst/>
            </a:prstGeom>
            <a:gradFill rotWithShape="1">
              <a:gsLst>
                <a:gs pos="0">
                  <a:srgbClr val="292929"/>
                </a:gs>
                <a:gs pos="100000">
                  <a:srgbClr val="292929">
                    <a:gamma/>
                    <a:tint val="21176"/>
                    <a:invGamma/>
                    <a:alpha val="3800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round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184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lIns="92075" tIns="46038" rIns="92075" bIns="46038" anchor="ctr"/>
            <a:lstStyle/>
            <a:p>
              <a:endParaRPr lang="vi-VN"/>
            </a:p>
          </p:txBody>
        </p:sp>
        <p:sp>
          <p:nvSpPr>
            <p:cNvPr id="57348" name="Oval 4"/>
            <p:cNvSpPr>
              <a:spLocks noChangeArrowheads="1"/>
            </p:cNvSpPr>
            <p:nvPr/>
          </p:nvSpPr>
          <p:spPr bwMode="gray">
            <a:xfrm rot="-998297">
              <a:off x="921" y="1482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29698D">
                    <a:gamma/>
                    <a:tint val="24314"/>
                    <a:invGamma/>
                  </a:srgbClr>
                </a:gs>
                <a:gs pos="100000">
                  <a:srgbClr val="29698D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49" name="Oval 5"/>
            <p:cNvSpPr>
              <a:spLocks noChangeArrowheads="1"/>
            </p:cNvSpPr>
            <p:nvPr/>
          </p:nvSpPr>
          <p:spPr bwMode="gray">
            <a:xfrm rot="-998297">
              <a:off x="956" y="1380"/>
              <a:ext cx="3505" cy="1841"/>
            </a:xfrm>
            <a:prstGeom prst="ellipse">
              <a:avLst/>
            </a:prstGeom>
            <a:gradFill rotWithShape="1">
              <a:gsLst>
                <a:gs pos="0">
                  <a:srgbClr val="33CCCC">
                    <a:gamma/>
                    <a:shade val="63529"/>
                    <a:invGamma/>
                  </a:srgbClr>
                </a:gs>
                <a:gs pos="100000">
                  <a:srgbClr val="33CCC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0" name="Arc 6"/>
            <p:cNvSpPr>
              <a:spLocks/>
            </p:cNvSpPr>
            <p:nvPr/>
          </p:nvSpPr>
          <p:spPr bwMode="gray">
            <a:xfrm rot="-998297">
              <a:off x="2766" y="2055"/>
              <a:ext cx="1671" cy="83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933 w 19933"/>
                <a:gd name="T1" fmla="*/ 8321 h 19523"/>
                <a:gd name="T2" fmla="*/ 9242 w 19933"/>
                <a:gd name="T3" fmla="*/ 19523 h 19523"/>
                <a:gd name="T4" fmla="*/ 0 w 19933"/>
                <a:gd name="T5" fmla="*/ 0 h 19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933" h="19523" fill="none" extrusionOk="0">
                  <a:moveTo>
                    <a:pt x="19932" y="8320"/>
                  </a:moveTo>
                  <a:cubicBezTo>
                    <a:pt x="17876" y="13247"/>
                    <a:pt x="14067" y="17238"/>
                    <a:pt x="9241" y="19522"/>
                  </a:cubicBezTo>
                </a:path>
                <a:path w="19933" h="19523" stroke="0" extrusionOk="0">
                  <a:moveTo>
                    <a:pt x="19932" y="8320"/>
                  </a:moveTo>
                  <a:cubicBezTo>
                    <a:pt x="17876" y="13247"/>
                    <a:pt x="14067" y="17238"/>
                    <a:pt x="9241" y="195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AF1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1" name="Arc 7"/>
            <p:cNvSpPr>
              <a:spLocks/>
            </p:cNvSpPr>
            <p:nvPr/>
          </p:nvSpPr>
          <p:spPr bwMode="gray">
            <a:xfrm rot="-998297">
              <a:off x="2625" y="1429"/>
              <a:ext cx="1795" cy="969"/>
            </a:xfrm>
            <a:custGeom>
              <a:avLst/>
              <a:gdLst>
                <a:gd name="G0" fmla="+- 0 0 0"/>
                <a:gd name="G1" fmla="+- 14335 0 0"/>
                <a:gd name="G2" fmla="+- 21600 0 0"/>
                <a:gd name="T0" fmla="*/ 16157 w 21600"/>
                <a:gd name="T1" fmla="*/ 0 h 22718"/>
                <a:gd name="T2" fmla="*/ 19907 w 21600"/>
                <a:gd name="T3" fmla="*/ 22718 h 22718"/>
                <a:gd name="T4" fmla="*/ 0 w 21600"/>
                <a:gd name="T5" fmla="*/ 14335 h 22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rgbClr val="009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7352" name="Arc 8"/>
            <p:cNvSpPr>
              <a:spLocks/>
            </p:cNvSpPr>
            <p:nvPr/>
          </p:nvSpPr>
          <p:spPr bwMode="gray">
            <a:xfrm rot="20601703" flipH="1">
              <a:off x="1008" y="2245"/>
              <a:ext cx="1812" cy="1027"/>
            </a:xfrm>
            <a:custGeom>
              <a:avLst/>
              <a:gdLst>
                <a:gd name="G0" fmla="+- 0 0 0"/>
                <a:gd name="G1" fmla="+- 6947 0 0"/>
                <a:gd name="G2" fmla="+- 21600 0 0"/>
                <a:gd name="T0" fmla="*/ 20452 w 21600"/>
                <a:gd name="T1" fmla="*/ 0 h 24439"/>
                <a:gd name="T2" fmla="*/ 12673 w 21600"/>
                <a:gd name="T3" fmla="*/ 24439 h 24439"/>
                <a:gd name="T4" fmla="*/ 0 w 21600"/>
                <a:gd name="T5" fmla="*/ 6947 h 24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close/>
                </a:path>
              </a:pathLst>
            </a:custGeom>
            <a:gradFill rotWithShape="1">
              <a:gsLst>
                <a:gs pos="0">
                  <a:srgbClr val="47ABE3">
                    <a:gamma/>
                    <a:tint val="45490"/>
                    <a:invGamma/>
                  </a:srgbClr>
                </a:gs>
                <a:gs pos="100000">
                  <a:srgbClr val="47ABE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3" name="Arc 9"/>
            <p:cNvSpPr>
              <a:spLocks/>
            </p:cNvSpPr>
            <p:nvPr/>
          </p:nvSpPr>
          <p:spPr bwMode="gray">
            <a:xfrm rot="-998297">
              <a:off x="2148" y="1258"/>
              <a:ext cx="1773" cy="893"/>
            </a:xfrm>
            <a:custGeom>
              <a:avLst/>
              <a:gdLst>
                <a:gd name="G0" fmla="+- 4839 0 0"/>
                <a:gd name="G1" fmla="+- 21600 0 0"/>
                <a:gd name="G2" fmla="+- 21600 0 0"/>
                <a:gd name="T0" fmla="*/ 0 w 21397"/>
                <a:gd name="T1" fmla="*/ 549 h 21600"/>
                <a:gd name="T2" fmla="*/ 21397 w 21397"/>
                <a:gd name="T3" fmla="*/ 7730 h 21600"/>
                <a:gd name="T4" fmla="*/ 4839 w 21397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gradFill rotWithShape="1">
              <a:gsLst>
                <a:gs pos="0">
                  <a:srgbClr val="AAA0F8">
                    <a:gamma/>
                    <a:shade val="46275"/>
                    <a:invGamma/>
                  </a:srgbClr>
                </a:gs>
                <a:gs pos="100000">
                  <a:srgbClr val="AAA0F8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4" name="Arc 10"/>
            <p:cNvSpPr>
              <a:spLocks/>
            </p:cNvSpPr>
            <p:nvPr/>
          </p:nvSpPr>
          <p:spPr bwMode="gray">
            <a:xfrm rot="20601703" flipH="1">
              <a:off x="864" y="1669"/>
              <a:ext cx="1740" cy="870"/>
            </a:xfrm>
            <a:custGeom>
              <a:avLst/>
              <a:gdLst>
                <a:gd name="G0" fmla="+- 0 0 0"/>
                <a:gd name="G1" fmla="+- 21142 0 0"/>
                <a:gd name="G2" fmla="+- 21600 0 0"/>
                <a:gd name="T0" fmla="*/ 4423 w 20934"/>
                <a:gd name="T1" fmla="*/ 0 h 21142"/>
                <a:gd name="T2" fmla="*/ 20934 w 20934"/>
                <a:gd name="T3" fmla="*/ 15820 h 21142"/>
                <a:gd name="T4" fmla="*/ 0 w 20934"/>
                <a:gd name="T5" fmla="*/ 21142 h 21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47ABE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5" name="Freeform 11"/>
            <p:cNvSpPr>
              <a:spLocks/>
            </p:cNvSpPr>
            <p:nvPr/>
          </p:nvSpPr>
          <p:spPr bwMode="gray">
            <a:xfrm rot="-998297">
              <a:off x="2839" y="2212"/>
              <a:ext cx="769" cy="944"/>
            </a:xfrm>
            <a:custGeom>
              <a:avLst/>
              <a:gdLst>
                <a:gd name="T0" fmla="*/ 480 w 480"/>
                <a:gd name="T1" fmla="*/ 716 h 716"/>
                <a:gd name="T2" fmla="*/ 480 w 480"/>
                <a:gd name="T3" fmla="*/ 604 h 716"/>
                <a:gd name="T4" fmla="*/ 0 w 480"/>
                <a:gd name="T5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0" h="716">
                  <a:moveTo>
                    <a:pt x="480" y="716"/>
                  </a:moveTo>
                  <a:lnTo>
                    <a:pt x="480" y="604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rgbClr val="6A93DE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vi-VN"/>
            </a:p>
          </p:txBody>
        </p:sp>
        <p:sp>
          <p:nvSpPr>
            <p:cNvPr id="57356" name="Freeform 12"/>
            <p:cNvSpPr>
              <a:spLocks/>
            </p:cNvSpPr>
            <p:nvPr/>
          </p:nvSpPr>
          <p:spPr bwMode="gray">
            <a:xfrm rot="-998297">
              <a:off x="2772" y="2053"/>
              <a:ext cx="1614" cy="510"/>
            </a:xfrm>
            <a:custGeom>
              <a:avLst/>
              <a:gdLst>
                <a:gd name="T0" fmla="*/ 1008 w 1008"/>
                <a:gd name="T1" fmla="*/ 388 h 388"/>
                <a:gd name="T2" fmla="*/ 1000 w 1008"/>
                <a:gd name="T3" fmla="*/ 284 h 388"/>
                <a:gd name="T4" fmla="*/ 0 w 1008"/>
                <a:gd name="T5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8" h="388">
                  <a:moveTo>
                    <a:pt x="1008" y="388"/>
                  </a:moveTo>
                  <a:lnTo>
                    <a:pt x="1000" y="284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vi-VN"/>
            </a:p>
          </p:txBody>
        </p:sp>
        <p:grpSp>
          <p:nvGrpSpPr>
            <p:cNvPr id="57357" name="Group 13"/>
            <p:cNvGrpSpPr>
              <a:grpSpLocks/>
            </p:cNvGrpSpPr>
            <p:nvPr/>
          </p:nvGrpSpPr>
          <p:grpSpPr bwMode="auto">
            <a:xfrm>
              <a:off x="2584" y="2073"/>
              <a:ext cx="1915" cy="1087"/>
              <a:chOff x="2694" y="1900"/>
              <a:chExt cx="1915" cy="1087"/>
            </a:xfrm>
          </p:grpSpPr>
          <p:sp>
            <p:nvSpPr>
              <p:cNvPr id="57358" name="Arc 14"/>
              <p:cNvSpPr>
                <a:spLocks/>
              </p:cNvSpPr>
              <p:nvPr/>
            </p:nvSpPr>
            <p:spPr bwMode="gray">
              <a:xfrm rot="-886887">
                <a:off x="2694" y="1900"/>
                <a:ext cx="1858" cy="80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79 h 19523"/>
                  <a:gd name="T2" fmla="*/ 9242 w 19866"/>
                  <a:gd name="T3" fmla="*/ 19523 h 19523"/>
                  <a:gd name="T4" fmla="*/ 0 w 19866"/>
                  <a:gd name="T5" fmla="*/ 0 h 19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9523" fill="none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</a:path>
                  <a:path w="19866" h="19523" stroke="0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5297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7359" name="Freeform 15"/>
              <p:cNvSpPr>
                <a:spLocks/>
              </p:cNvSpPr>
              <p:nvPr/>
            </p:nvSpPr>
            <p:spPr bwMode="gray">
              <a:xfrm rot="-886887">
                <a:off x="2747" y="2019"/>
                <a:ext cx="868" cy="968"/>
              </a:xfrm>
              <a:custGeom>
                <a:avLst/>
                <a:gdLst>
                  <a:gd name="T0" fmla="*/ 480 w 486"/>
                  <a:gd name="T1" fmla="*/ 633 h 762"/>
                  <a:gd name="T2" fmla="*/ 486 w 486"/>
                  <a:gd name="T3" fmla="*/ 762 h 762"/>
                  <a:gd name="T4" fmla="*/ 9 w 486"/>
                  <a:gd name="T5" fmla="*/ 129 h 762"/>
                  <a:gd name="T6" fmla="*/ 0 w 486"/>
                  <a:gd name="T7" fmla="*/ 0 h 762"/>
                  <a:gd name="T8" fmla="*/ 480 w 486"/>
                  <a:gd name="T9" fmla="*/ 633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6" h="762">
                    <a:moveTo>
                      <a:pt x="480" y="633"/>
                    </a:moveTo>
                    <a:lnTo>
                      <a:pt x="486" y="762"/>
                    </a:lnTo>
                    <a:lnTo>
                      <a:pt x="9" y="129"/>
                    </a:lnTo>
                    <a:lnTo>
                      <a:pt x="0" y="0"/>
                    </a:lnTo>
                    <a:lnTo>
                      <a:pt x="480" y="63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352973">
                      <a:gamma/>
                      <a:tint val="73725"/>
                      <a:invGamma/>
                    </a:srgbClr>
                  </a:gs>
                  <a:gs pos="100000">
                    <a:srgbClr val="352973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7360" name="Freeform 16"/>
              <p:cNvSpPr>
                <a:spLocks/>
              </p:cNvSpPr>
              <p:nvPr/>
            </p:nvSpPr>
            <p:spPr bwMode="gray">
              <a:xfrm rot="-886887">
                <a:off x="3614" y="2125"/>
                <a:ext cx="995" cy="617"/>
              </a:xfrm>
              <a:custGeom>
                <a:avLst/>
                <a:gdLst>
                  <a:gd name="T0" fmla="*/ 0 w 556"/>
                  <a:gd name="T1" fmla="*/ 342 h 486"/>
                  <a:gd name="T2" fmla="*/ 552 w 556"/>
                  <a:gd name="T3" fmla="*/ 0 h 486"/>
                  <a:gd name="T4" fmla="*/ 556 w 556"/>
                  <a:gd name="T5" fmla="*/ 138 h 486"/>
                  <a:gd name="T6" fmla="*/ 346 w 556"/>
                  <a:gd name="T7" fmla="*/ 338 h 486"/>
                  <a:gd name="T8" fmla="*/ 6 w 556"/>
                  <a:gd name="T9" fmla="*/ 486 h 486"/>
                  <a:gd name="T10" fmla="*/ 0 w 556"/>
                  <a:gd name="T11" fmla="*/ 34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6" h="486">
                    <a:moveTo>
                      <a:pt x="0" y="342"/>
                    </a:moveTo>
                    <a:lnTo>
                      <a:pt x="552" y="0"/>
                    </a:lnTo>
                    <a:lnTo>
                      <a:pt x="556" y="138"/>
                    </a:lnTo>
                    <a:cubicBezTo>
                      <a:pt x="522" y="194"/>
                      <a:pt x="438" y="280"/>
                      <a:pt x="346" y="338"/>
                    </a:cubicBezTo>
                    <a:cubicBezTo>
                      <a:pt x="254" y="396"/>
                      <a:pt x="64" y="485"/>
                      <a:pt x="6" y="486"/>
                    </a:cubicBezTo>
                    <a:cubicBezTo>
                      <a:pt x="8" y="434"/>
                      <a:pt x="1" y="372"/>
                      <a:pt x="0" y="342"/>
                    </a:cubicBezTo>
                    <a:close/>
                  </a:path>
                </a:pathLst>
              </a:custGeom>
              <a:solidFill>
                <a:srgbClr val="35297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endParaRPr lang="vi-VN"/>
              </a:p>
            </p:txBody>
          </p:sp>
        </p:grpSp>
        <p:grpSp>
          <p:nvGrpSpPr>
            <p:cNvPr id="57361" name="Group 17"/>
            <p:cNvGrpSpPr>
              <a:grpSpLocks/>
            </p:cNvGrpSpPr>
            <p:nvPr/>
          </p:nvGrpSpPr>
          <p:grpSpPr bwMode="auto">
            <a:xfrm>
              <a:off x="2914" y="1997"/>
              <a:ext cx="1892" cy="1197"/>
              <a:chOff x="2914" y="1816"/>
              <a:chExt cx="1892" cy="1197"/>
            </a:xfrm>
          </p:grpSpPr>
          <p:sp>
            <p:nvSpPr>
              <p:cNvPr id="57362" name="Freeform 18"/>
              <p:cNvSpPr>
                <a:spLocks/>
              </p:cNvSpPr>
              <p:nvPr/>
            </p:nvSpPr>
            <p:spPr bwMode="gray">
              <a:xfrm rot="-998297">
                <a:off x="3826" y="2056"/>
                <a:ext cx="980" cy="688"/>
              </a:xfrm>
              <a:custGeom>
                <a:avLst/>
                <a:gdLst>
                  <a:gd name="T0" fmla="*/ 0 w 556"/>
                  <a:gd name="T1" fmla="*/ 342 h 486"/>
                  <a:gd name="T2" fmla="*/ 552 w 556"/>
                  <a:gd name="T3" fmla="*/ 0 h 486"/>
                  <a:gd name="T4" fmla="*/ 556 w 556"/>
                  <a:gd name="T5" fmla="*/ 138 h 486"/>
                  <a:gd name="T6" fmla="*/ 346 w 556"/>
                  <a:gd name="T7" fmla="*/ 338 h 486"/>
                  <a:gd name="T8" fmla="*/ 6 w 556"/>
                  <a:gd name="T9" fmla="*/ 486 h 486"/>
                  <a:gd name="T10" fmla="*/ 0 w 556"/>
                  <a:gd name="T11" fmla="*/ 34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6" h="486">
                    <a:moveTo>
                      <a:pt x="0" y="342"/>
                    </a:moveTo>
                    <a:lnTo>
                      <a:pt x="552" y="0"/>
                    </a:lnTo>
                    <a:lnTo>
                      <a:pt x="556" y="138"/>
                    </a:lnTo>
                    <a:cubicBezTo>
                      <a:pt x="522" y="194"/>
                      <a:pt x="438" y="280"/>
                      <a:pt x="346" y="338"/>
                    </a:cubicBezTo>
                    <a:cubicBezTo>
                      <a:pt x="254" y="396"/>
                      <a:pt x="64" y="485"/>
                      <a:pt x="6" y="486"/>
                    </a:cubicBezTo>
                    <a:cubicBezTo>
                      <a:pt x="8" y="434"/>
                      <a:pt x="1" y="372"/>
                      <a:pt x="0" y="342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6600CC">
                      <a:gamma/>
                      <a:tint val="45490"/>
                      <a:invGamma/>
                    </a:srgbClr>
                  </a:gs>
                  <a:gs pos="100000">
                    <a:srgbClr val="6600C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57363" name="Arc 19"/>
              <p:cNvSpPr>
                <a:spLocks/>
              </p:cNvSpPr>
              <p:nvPr/>
            </p:nvSpPr>
            <p:spPr bwMode="gray">
              <a:xfrm rot="-1060795">
                <a:off x="2914" y="1816"/>
                <a:ext cx="1830" cy="880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79 h 19523"/>
                  <a:gd name="T2" fmla="*/ 9242 w 19866"/>
                  <a:gd name="T3" fmla="*/ 19523 h 19523"/>
                  <a:gd name="T4" fmla="*/ 0 w 19866"/>
                  <a:gd name="T5" fmla="*/ 0 h 19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9523" fill="none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</a:path>
                  <a:path w="19866" h="19523" stroke="0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99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57364" name="Freeform 20"/>
              <p:cNvSpPr>
                <a:spLocks/>
              </p:cNvSpPr>
              <p:nvPr/>
            </p:nvSpPr>
            <p:spPr bwMode="gray">
              <a:xfrm rot="-998297">
                <a:off x="2997" y="1949"/>
                <a:ext cx="839" cy="1064"/>
              </a:xfrm>
              <a:custGeom>
                <a:avLst/>
                <a:gdLst>
                  <a:gd name="T0" fmla="*/ 480 w 486"/>
                  <a:gd name="T1" fmla="*/ 633 h 762"/>
                  <a:gd name="T2" fmla="*/ 486 w 486"/>
                  <a:gd name="T3" fmla="*/ 762 h 762"/>
                  <a:gd name="T4" fmla="*/ 9 w 486"/>
                  <a:gd name="T5" fmla="*/ 129 h 762"/>
                  <a:gd name="T6" fmla="*/ 0 w 486"/>
                  <a:gd name="T7" fmla="*/ 0 h 762"/>
                  <a:gd name="T8" fmla="*/ 480 w 486"/>
                  <a:gd name="T9" fmla="*/ 633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6" h="762">
                    <a:moveTo>
                      <a:pt x="480" y="633"/>
                    </a:moveTo>
                    <a:lnTo>
                      <a:pt x="486" y="762"/>
                    </a:lnTo>
                    <a:lnTo>
                      <a:pt x="9" y="129"/>
                    </a:lnTo>
                    <a:lnTo>
                      <a:pt x="0" y="0"/>
                    </a:lnTo>
                    <a:lnTo>
                      <a:pt x="480" y="63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007A1"/>
                  </a:gs>
                  <a:gs pos="100000">
                    <a:srgbClr val="5007A1">
                      <a:gamma/>
                      <a:tint val="4549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vi-VN"/>
              </a:p>
            </p:txBody>
          </p:sp>
        </p:grpSp>
        <p:sp>
          <p:nvSpPr>
            <p:cNvPr id="57365" name="Oval 21"/>
            <p:cNvSpPr>
              <a:spLocks noChangeArrowheads="1"/>
            </p:cNvSpPr>
            <p:nvPr/>
          </p:nvSpPr>
          <p:spPr bwMode="gray">
            <a:xfrm rot="-998297">
              <a:off x="1877" y="1830"/>
              <a:ext cx="1698" cy="844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000000">
                    <a:gamma/>
                    <a:tint val="24314"/>
                    <a:invGamma/>
                  </a:srgbClr>
                </a:gs>
                <a:gs pos="100000">
                  <a:srgbClr val="0000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66" name="Oval 22"/>
            <p:cNvSpPr>
              <a:spLocks noChangeArrowheads="1"/>
            </p:cNvSpPr>
            <p:nvPr/>
          </p:nvSpPr>
          <p:spPr bwMode="white">
            <a:xfrm rot="-998297">
              <a:off x="1925" y="1978"/>
              <a:ext cx="1653" cy="6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67" name="Text Box 23"/>
            <p:cNvSpPr txBox="1">
              <a:spLocks noChangeArrowheads="1"/>
            </p:cNvSpPr>
            <p:nvPr/>
          </p:nvSpPr>
          <p:spPr bwMode="gray">
            <a:xfrm>
              <a:off x="3600" y="1717"/>
              <a:ext cx="39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7368" name="Text Box 24"/>
            <p:cNvSpPr txBox="1">
              <a:spLocks noChangeArrowheads="1"/>
            </p:cNvSpPr>
            <p:nvPr/>
          </p:nvSpPr>
          <p:spPr bwMode="gray">
            <a:xfrm>
              <a:off x="2592" y="1429"/>
              <a:ext cx="39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7369" name="Text Box 25"/>
            <p:cNvSpPr txBox="1">
              <a:spLocks noChangeArrowheads="1"/>
            </p:cNvSpPr>
            <p:nvPr/>
          </p:nvSpPr>
          <p:spPr bwMode="gray">
            <a:xfrm>
              <a:off x="1440" y="1909"/>
              <a:ext cx="39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7370" name="Text Box 26"/>
            <p:cNvSpPr txBox="1">
              <a:spLocks noChangeArrowheads="1"/>
            </p:cNvSpPr>
            <p:nvPr/>
          </p:nvSpPr>
          <p:spPr bwMode="gray">
            <a:xfrm>
              <a:off x="1296" y="2725"/>
              <a:ext cx="39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7371" name="Text Box 27"/>
            <p:cNvSpPr txBox="1">
              <a:spLocks noChangeArrowheads="1"/>
            </p:cNvSpPr>
            <p:nvPr/>
          </p:nvSpPr>
          <p:spPr bwMode="gray">
            <a:xfrm>
              <a:off x="2400" y="2869"/>
              <a:ext cx="39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7372" name="Text Box 28"/>
            <p:cNvSpPr txBox="1">
              <a:spLocks noChangeArrowheads="1"/>
            </p:cNvSpPr>
            <p:nvPr/>
          </p:nvSpPr>
          <p:spPr bwMode="gray">
            <a:xfrm>
              <a:off x="3648" y="2341"/>
              <a:ext cx="39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</a:rPr>
                <a:t>Chữ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grpSp>
        <p:nvGrpSpPr>
          <p:cNvPr id="65566" name="Group 30"/>
          <p:cNvGrpSpPr>
            <a:grpSpLocks/>
          </p:cNvGrpSpPr>
          <p:nvPr/>
        </p:nvGrpSpPr>
        <p:grpSpPr bwMode="auto">
          <a:xfrm>
            <a:off x="914400" y="1711325"/>
            <a:ext cx="7391400" cy="4156075"/>
            <a:chOff x="576" y="1078"/>
            <a:chExt cx="4656" cy="2618"/>
          </a:xfrm>
        </p:grpSpPr>
        <p:sp>
          <p:nvSpPr>
            <p:cNvPr id="65539" name="AutoShape 3"/>
            <p:cNvSpPr>
              <a:spLocks noChangeArrowheads="1"/>
            </p:cNvSpPr>
            <p:nvPr/>
          </p:nvSpPr>
          <p:spPr bwMode="gray">
            <a:xfrm>
              <a:off x="1104" y="1558"/>
              <a:ext cx="3484" cy="1728"/>
            </a:xfrm>
            <a:prstGeom prst="upArrow">
              <a:avLst>
                <a:gd name="adj1" fmla="val 57824"/>
                <a:gd name="adj2" fmla="val 54398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9216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5540" name="AutoShape 4"/>
            <p:cNvSpPr>
              <a:spLocks noChangeArrowheads="1"/>
            </p:cNvSpPr>
            <p:nvPr/>
          </p:nvSpPr>
          <p:spPr bwMode="gray">
            <a:xfrm>
              <a:off x="1440" y="1078"/>
              <a:ext cx="2784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64314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en-US" sz="20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anose="020B0604030504040204" pitchFamily="34" charset="0"/>
                </a:rPr>
                <a:t>thêm văn bản </a:t>
              </a:r>
              <a:endParaRPr lang="en-U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endParaRPr>
            </a:p>
          </p:txBody>
        </p:sp>
        <p:sp>
          <p:nvSpPr>
            <p:cNvPr id="65541" name="Text Box 5"/>
            <p:cNvSpPr txBox="1">
              <a:spLocks noChangeArrowheads="1"/>
            </p:cNvSpPr>
            <p:nvPr/>
          </p:nvSpPr>
          <p:spPr bwMode="gray">
            <a:xfrm>
              <a:off x="2171" y="1942"/>
              <a:ext cx="121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smtClean="0"/>
                <a:t>thêm văn bản </a:t>
              </a:r>
              <a:endParaRPr lang="en-US" sz="2000" b="1"/>
            </a:p>
          </p:txBody>
        </p:sp>
        <p:grpSp>
          <p:nvGrpSpPr>
            <p:cNvPr id="65542" name="Group 6"/>
            <p:cNvGrpSpPr>
              <a:grpSpLocks/>
            </p:cNvGrpSpPr>
            <p:nvPr/>
          </p:nvGrpSpPr>
          <p:grpSpPr bwMode="auto">
            <a:xfrm>
              <a:off x="576" y="2738"/>
              <a:ext cx="936" cy="954"/>
              <a:chOff x="624" y="1584"/>
              <a:chExt cx="1248" cy="1296"/>
            </a:xfrm>
          </p:grpSpPr>
          <p:grpSp>
            <p:nvGrpSpPr>
              <p:cNvPr id="65543" name="Group 7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65544" name="Oval 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5545" name="Freeform 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sp>
            <p:nvSpPr>
              <p:cNvPr id="65546" name="Text Box 10"/>
              <p:cNvSpPr txBox="1">
                <a:spLocks noChangeArrowheads="1"/>
              </p:cNvSpPr>
              <p:nvPr/>
            </p:nvSpPr>
            <p:spPr bwMode="gray">
              <a:xfrm>
                <a:off x="651" y="2244"/>
                <a:ext cx="1184" cy="3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0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Khái niệm</a:t>
                </a:r>
                <a:endParaRPr lang="en-US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grpSp>
          <p:nvGrpSpPr>
            <p:cNvPr id="65548" name="Group 12"/>
            <p:cNvGrpSpPr>
              <a:grpSpLocks/>
            </p:cNvGrpSpPr>
            <p:nvPr/>
          </p:nvGrpSpPr>
          <p:grpSpPr bwMode="auto">
            <a:xfrm>
              <a:off x="4272" y="2710"/>
              <a:ext cx="960" cy="965"/>
              <a:chOff x="2400" y="1488"/>
              <a:chExt cx="1152" cy="1152"/>
            </a:xfrm>
          </p:grpSpPr>
          <p:grpSp>
            <p:nvGrpSpPr>
              <p:cNvPr id="65549" name="Group 13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65550" name="Oval 14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5551" name="Freeform 15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sp>
            <p:nvSpPr>
              <p:cNvPr id="65552" name="Text Box 16"/>
              <p:cNvSpPr txBox="1">
                <a:spLocks noChangeArrowheads="1"/>
              </p:cNvSpPr>
              <p:nvPr/>
            </p:nvSpPr>
            <p:spPr bwMode="gray">
              <a:xfrm>
                <a:off x="2429" y="2025"/>
                <a:ext cx="1065" cy="3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0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Khái niệm</a:t>
                </a:r>
                <a:endParaRPr lang="en-US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grpSp>
          <p:nvGrpSpPr>
            <p:cNvPr id="65565" name="Group 29"/>
            <p:cNvGrpSpPr>
              <a:grpSpLocks/>
            </p:cNvGrpSpPr>
            <p:nvPr/>
          </p:nvGrpSpPr>
          <p:grpSpPr bwMode="auto">
            <a:xfrm>
              <a:off x="1776" y="2738"/>
              <a:ext cx="960" cy="958"/>
              <a:chOff x="1776" y="2738"/>
              <a:chExt cx="960" cy="958"/>
            </a:xfrm>
          </p:grpSpPr>
          <p:grpSp>
            <p:nvGrpSpPr>
              <p:cNvPr id="65554" name="Group 18"/>
              <p:cNvGrpSpPr>
                <a:grpSpLocks/>
              </p:cNvGrpSpPr>
              <p:nvPr/>
            </p:nvGrpSpPr>
            <p:grpSpPr bwMode="auto">
              <a:xfrm>
                <a:off x="1776" y="2738"/>
                <a:ext cx="960" cy="958"/>
                <a:chOff x="2016" y="1920"/>
                <a:chExt cx="1680" cy="1680"/>
              </a:xfrm>
            </p:grpSpPr>
            <p:sp>
              <p:nvSpPr>
                <p:cNvPr id="65555" name="Oval 1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sy="50000" kx="-2453608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5556" name="Freeform 2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sp>
            <p:nvSpPr>
              <p:cNvPr id="65557" name="Text Box 21"/>
              <p:cNvSpPr txBox="1">
                <a:spLocks noChangeArrowheads="1"/>
              </p:cNvSpPr>
              <p:nvPr/>
            </p:nvSpPr>
            <p:spPr bwMode="gray">
              <a:xfrm>
                <a:off x="1824" y="3198"/>
                <a:ext cx="864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Khái niệm</a:t>
                </a:r>
                <a:endParaRPr lang="en-US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grpSp>
          <p:nvGrpSpPr>
            <p:cNvPr id="65559" name="Group 23"/>
            <p:cNvGrpSpPr>
              <a:grpSpLocks/>
            </p:cNvGrpSpPr>
            <p:nvPr/>
          </p:nvGrpSpPr>
          <p:grpSpPr bwMode="auto">
            <a:xfrm>
              <a:off x="3072" y="2710"/>
              <a:ext cx="960" cy="958"/>
              <a:chOff x="3072" y="2544"/>
              <a:chExt cx="960" cy="958"/>
            </a:xfrm>
          </p:grpSpPr>
          <p:grpSp>
            <p:nvGrpSpPr>
              <p:cNvPr id="65560" name="Group 24"/>
              <p:cNvGrpSpPr>
                <a:grpSpLocks/>
              </p:cNvGrpSpPr>
              <p:nvPr/>
            </p:nvGrpSpPr>
            <p:grpSpPr bwMode="auto">
              <a:xfrm>
                <a:off x="3072" y="2544"/>
                <a:ext cx="960" cy="958"/>
                <a:chOff x="2016" y="1920"/>
                <a:chExt cx="1680" cy="1680"/>
              </a:xfrm>
            </p:grpSpPr>
            <p:sp>
              <p:nvSpPr>
                <p:cNvPr id="65561" name="Oval 25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sy="50000" kx="-2453608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5562" name="Freeform 26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sp>
            <p:nvSpPr>
              <p:cNvPr id="65563" name="Text Box 27"/>
              <p:cNvSpPr txBox="1">
                <a:spLocks noChangeArrowheads="1"/>
              </p:cNvSpPr>
              <p:nvPr/>
            </p:nvSpPr>
            <p:spPr bwMode="gray">
              <a:xfrm>
                <a:off x="3120" y="3004"/>
                <a:ext cx="864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Khái niệm</a:t>
                </a:r>
                <a:endParaRPr lang="en-US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140325" y="2012950"/>
            <a:ext cx="32766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thêm văn bản </a:t>
            </a:r>
            <a:endParaRPr lang="en-US"/>
          </a:p>
        </p:txBody>
      </p:sp>
      <p:sp>
        <p:nvSpPr>
          <p:cNvPr id="59395" name="WordArt 3"/>
          <p:cNvSpPr>
            <a:spLocks noChangeArrowheads="1" noChangeShapeType="1" noTextEdit="1"/>
          </p:cNvSpPr>
          <p:nvPr/>
        </p:nvSpPr>
        <p:spPr bwMode="gray">
          <a:xfrm>
            <a:off x="3838575" y="1400175"/>
            <a:ext cx="4495800" cy="533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vi-VN" sz="5400" b="1" kern="1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tx2">
                        <a:gamma/>
                        <a:shade val="72549"/>
                        <a:invGamma/>
                      </a:schemeClr>
                    </a:gs>
                  </a:gsLst>
                  <a:lin ang="540000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Cảm ơn </a:t>
            </a:r>
            <a:r>
              <a:rPr lang="vi-VN" sz="5400" b="1" kern="1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tx2">
                        <a:gamma/>
                        <a:shade val="72549"/>
                        <a:invGamma/>
                      </a:schemeClr>
                    </a:gs>
                  </a:gsLst>
                  <a:lin ang="540000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3">
      <a:dk1>
        <a:srgbClr val="330909"/>
      </a:dk1>
      <a:lt1>
        <a:srgbClr val="FFFFFF"/>
      </a:lt1>
      <a:dk2>
        <a:srgbClr val="CC6600"/>
      </a:dk2>
      <a:lt2>
        <a:srgbClr val="C0C0C0"/>
      </a:lt2>
      <a:accent1>
        <a:srgbClr val="538531"/>
      </a:accent1>
      <a:accent2>
        <a:srgbClr val="D2AC40"/>
      </a:accent2>
      <a:accent3>
        <a:srgbClr val="FFFFFF"/>
      </a:accent3>
      <a:accent4>
        <a:srgbClr val="2A0606"/>
      </a:accent4>
      <a:accent5>
        <a:srgbClr val="B3C2AD"/>
      </a:accent5>
      <a:accent6>
        <a:srgbClr val="BE9B39"/>
      </a:accent6>
      <a:hlink>
        <a:srgbClr val="CC3300"/>
      </a:hlink>
      <a:folHlink>
        <a:srgbClr val="736FC5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132767"/>
        </a:dk1>
        <a:lt1>
          <a:srgbClr val="FFFFFF"/>
        </a:lt1>
        <a:dk2>
          <a:srgbClr val="184BB2"/>
        </a:dk2>
        <a:lt2>
          <a:srgbClr val="C0C0C0"/>
        </a:lt2>
        <a:accent1>
          <a:srgbClr val="2A8282"/>
        </a:accent1>
        <a:accent2>
          <a:srgbClr val="D96941"/>
        </a:accent2>
        <a:accent3>
          <a:srgbClr val="FFFFFF"/>
        </a:accent3>
        <a:accent4>
          <a:srgbClr val="0E2057"/>
        </a:accent4>
        <a:accent5>
          <a:srgbClr val="ACC1C1"/>
        </a:accent5>
        <a:accent6>
          <a:srgbClr val="C45E3A"/>
        </a:accent6>
        <a:hlink>
          <a:srgbClr val="824FB1"/>
        </a:hlink>
        <a:folHlink>
          <a:srgbClr val="DCCA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37175B"/>
        </a:dk1>
        <a:lt1>
          <a:srgbClr val="FFFFFF"/>
        </a:lt1>
        <a:dk2>
          <a:srgbClr val="754ECC"/>
        </a:dk2>
        <a:lt2>
          <a:srgbClr val="C0C0C0"/>
        </a:lt2>
        <a:accent1>
          <a:srgbClr val="64B4DC"/>
        </a:accent1>
        <a:accent2>
          <a:srgbClr val="EFA441"/>
        </a:accent2>
        <a:accent3>
          <a:srgbClr val="FFFFFF"/>
        </a:accent3>
        <a:accent4>
          <a:srgbClr val="2D124C"/>
        </a:accent4>
        <a:accent5>
          <a:srgbClr val="B8D6EB"/>
        </a:accent5>
        <a:accent6>
          <a:srgbClr val="D9943A"/>
        </a:accent6>
        <a:hlink>
          <a:srgbClr val="1B469B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330909"/>
        </a:dk1>
        <a:lt1>
          <a:srgbClr val="FFFFFF"/>
        </a:lt1>
        <a:dk2>
          <a:srgbClr val="CC6600"/>
        </a:dk2>
        <a:lt2>
          <a:srgbClr val="C0C0C0"/>
        </a:lt2>
        <a:accent1>
          <a:srgbClr val="538531"/>
        </a:accent1>
        <a:accent2>
          <a:srgbClr val="D2AC40"/>
        </a:accent2>
        <a:accent3>
          <a:srgbClr val="FFFFFF"/>
        </a:accent3>
        <a:accent4>
          <a:srgbClr val="2A0606"/>
        </a:accent4>
        <a:accent5>
          <a:srgbClr val="B3C2AD"/>
        </a:accent5>
        <a:accent6>
          <a:srgbClr val="BE9B39"/>
        </a:accent6>
        <a:hlink>
          <a:srgbClr val="CC3300"/>
        </a:hlink>
        <a:folHlink>
          <a:srgbClr val="736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</TotalTime>
  <Words>425</Words>
  <Application>Microsoft Office PowerPoint</Application>
  <PresentationFormat>On-screen Show (4:3)</PresentationFormat>
  <Paragraphs>180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Verdana</vt:lpstr>
      <vt:lpstr>Wingdings</vt:lpstr>
      <vt:lpstr>Office Theme</vt:lpstr>
      <vt:lpstr>Mẫu Powerpoint</vt:lpstr>
      <vt:lpstr>Nội dung</vt:lpstr>
      <vt:lpstr>Gợi ý</vt:lpstr>
      <vt:lpstr>Biểu đồ</vt:lpstr>
      <vt:lpstr> Biểu đồ tròn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thêm văn bản </vt:lpstr>
      <vt:lpstr>Thêm tiêu đề</vt:lpstr>
      <vt:lpstr>Bảng</vt:lpstr>
      <vt:lpstr>Biểu đồ bánh 3D</vt:lpstr>
      <vt:lpstr>Thêm tiêu đề</vt:lpstr>
      <vt:lpstr>PowerPoint Presentation</vt:lpstr>
    </vt:vector>
  </TitlesOfParts>
  <Company>GuildDesign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ThemeGallery.com</dc:creator>
  <cp:lastModifiedBy>User</cp:lastModifiedBy>
  <cp:revision>31</cp:revision>
  <dcterms:created xsi:type="dcterms:W3CDTF">2004-07-21T02:43:03Z</dcterms:created>
  <dcterms:modified xsi:type="dcterms:W3CDTF">2016-03-13T17:09:12Z</dcterms:modified>
</cp:coreProperties>
</file>