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6" r:id="rId5"/>
    <p:sldId id="271" r:id="rId6"/>
    <p:sldId id="264" r:id="rId7"/>
    <p:sldId id="261" r:id="rId8"/>
    <p:sldId id="265" r:id="rId9"/>
    <p:sldId id="259" r:id="rId10"/>
    <p:sldId id="266" r:id="rId11"/>
    <p:sldId id="267" r:id="rId12"/>
    <p:sldId id="272" r:id="rId13"/>
  </p:sldIdLst>
  <p:sldSz cx="9144000" cy="6858000" type="screen4x3"/>
  <p:notesSz cx="6858000" cy="9144000"/>
  <p:custDataLst>
    <p:tags r:id="rId14"/>
  </p:custData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5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3964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2165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3278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7189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571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9535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4261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4928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7164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4262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9660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D835F-DAE6-4C7A-A7C8-1B3F02B4D5AD}" type="datetimeFigureOut">
              <a:rPr lang="es-ES" smtClean="0"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B8287-26D3-4559-9FE3-53F253AD02D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5049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0" i="0" u="none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3.jpe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2.wav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nmannews.wpengine.netdna-cdn.com/files/imagefield/shutterstock_96320885_WOOD_FLOOR_AND_GREEN_WAL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053" b="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30 Redondear rectángulo de esquina del mismo lado"/>
          <p:cNvSpPr/>
          <p:nvPr/>
        </p:nvSpPr>
        <p:spPr>
          <a:xfrm>
            <a:off x="3275856" y="1916832"/>
            <a:ext cx="2448272" cy="2160240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74000">
                <a:schemeClr val="tx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724128" y="3429000"/>
            <a:ext cx="3419872" cy="64807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32467" y="3375945"/>
            <a:ext cx="3308323" cy="64807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3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2653180"/>
            <a:ext cx="2516664" cy="3195980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3347864" y="2199838"/>
            <a:ext cx="1788006" cy="1192414"/>
          </a:xfrm>
          <a:prstGeom prst="rect">
            <a:avLst/>
          </a:prstGeom>
          <a:noFill/>
          <a:effectLst>
            <a:innerShdw blurRad="685800" dist="50800" dir="16200000">
              <a:prstClr val="black">
                <a:alpha val="92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3821991" y="1986401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844" y="5733256"/>
            <a:ext cx="1579767" cy="7885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1753957" y="471522"/>
            <a:ext cx="54361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38100">
                  <a:solidFill>
                    <a:schemeClr val="tx1"/>
                  </a:solidFill>
                </a:ln>
                <a:solidFill>
                  <a:srgbClr val="FFCC05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Showcard Gothic" panose="04020904020102020604" pitchFamily="82" charset="0"/>
              </a:rPr>
              <a:t>Tom and jerry</a:t>
            </a:r>
            <a:endParaRPr lang="en-US" sz="5400" b="0" cap="none" spc="0" dirty="0">
              <a:ln w="38100">
                <a:solidFill>
                  <a:schemeClr val="tx1"/>
                </a:solidFill>
              </a:ln>
              <a:solidFill>
                <a:srgbClr val="FFCC05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Showcard Gothic" panose="040209040201020206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89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1055802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6588224" y="2561068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7569" y="3008671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1187624" y="908720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 smtClean="0"/>
              <a:t>Đáp án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6503790" y="921301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 smtClean="0"/>
              <a:t>Đáp án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3819116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 smtClean="0"/>
              <a:t>Đáp án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3749057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5940626" y="2060848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good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Thầy cô mình đặt ở đây nhé 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26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43106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0.29531 -0.2423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-121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6522313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1199775" y="2564904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0422" y="2905152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6588224" y="919779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C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1115616" y="908720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A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3819116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B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3749057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735080" y="1988840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GOOD</a:t>
            </a:r>
            <a:r>
              <a:rPr lang="es-ES_tradnl" b="1" dirty="0" smtClean="0">
                <a:solidFill>
                  <a:schemeClr val="tx1"/>
                </a:solidFill>
              </a:rPr>
              <a:t>!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Thầy cô mình đặt ở đây nhé 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17514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27952 -0.25301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76" y="-126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1055802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6588224" y="2561068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7569" y="3008671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1187624" y="908720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A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6503790" y="921301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C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3819116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B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3749057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5940626" y="2060848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GOOD</a:t>
            </a:r>
            <a:r>
              <a:rPr lang="es-ES_tradnl" b="1" dirty="0" smtClean="0">
                <a:solidFill>
                  <a:schemeClr val="tx1"/>
                </a:solidFill>
              </a:rPr>
              <a:t>!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Thầy cô mình đặt ở đây nhé 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26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35723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0.29531 -0.2423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-121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6522313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3970307" y="2543394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71904" y="3100822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6588224" y="919779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C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3855387" y="919778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B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1082812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A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1055780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3207789" y="2168860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GREAT!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Thầy cô mình đặt ở đây nhé 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64210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004 -0.22153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1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6522313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1199775" y="2564904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0422" y="2905152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6588224" y="919779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C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1115616" y="908720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A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3819116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B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3749057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735080" y="1988840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GOOD</a:t>
            </a:r>
            <a:r>
              <a:rPr lang="es-ES_tradnl" b="1" dirty="0" smtClean="0">
                <a:solidFill>
                  <a:schemeClr val="tx1"/>
                </a:solidFill>
              </a:rPr>
              <a:t>!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Thầy cô mình đặt ở đây nhé 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09149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27952 -0.25301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76" y="-126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1055802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6588224" y="2561068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7569" y="3008671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1187624" y="908720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 smtClean="0"/>
              <a:t>Aasd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6503790" y="921301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 smtClean="0"/>
              <a:t>Đúng đây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3819116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 smtClean="0"/>
              <a:t>Basd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3749057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5940626" y="2060848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GREAT!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</a:t>
            </a:r>
            <a:r>
              <a:rPr lang="es-ES_tradnl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adadadasd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26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7791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0.29531 -0.2423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-121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6522313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1199775" y="2564904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0422" y="2905152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6588224" y="919779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C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1115616" y="908720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A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3819116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B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3749057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735080" y="1988840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GOOD</a:t>
            </a:r>
            <a:r>
              <a:rPr lang="es-ES_tradnl" b="1" dirty="0" smtClean="0">
                <a:solidFill>
                  <a:schemeClr val="tx1"/>
                </a:solidFill>
              </a:rPr>
              <a:t>!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Thầy cô mình đặt ở đây nhé 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3591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27952 -0.25301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76" y="-126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6522313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3970307" y="2543394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71904" y="3100822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6588224" y="919779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C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3855387" y="919778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B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1082812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A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1055780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3207789" y="2168860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GREAT!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Thầy cô mình đặt ở đây nhé 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69426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004 -0.22153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1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6522313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1199775" y="2564904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0422" y="2905152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6588224" y="919779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C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1115616" y="908720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A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3819116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B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3749057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735080" y="1988840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GOOD</a:t>
            </a:r>
            <a:r>
              <a:rPr lang="es-ES_tradnl" b="1" dirty="0" smtClean="0">
                <a:solidFill>
                  <a:schemeClr val="tx1"/>
                </a:solidFill>
              </a:rPr>
              <a:t>!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Thầy cô mình đặt ở đây nhé 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51461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27952 -0.25301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76" y="-126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6522313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1199775" y="2564904"/>
            <a:ext cx="1500017" cy="122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891124" y="4293096"/>
            <a:ext cx="1577775" cy="1885329"/>
          </a:xfrm>
          <a:prstGeom prst="rect">
            <a:avLst/>
          </a:prstGeom>
          <a:noFill/>
          <a:ln>
            <a:noFill/>
          </a:ln>
          <a:effectLst>
            <a:outerShdw blurRad="76200" dist="635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0422" y="2905152"/>
            <a:ext cx="800191" cy="10161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CuadroTexto"/>
          <p:cNvSpPr txBox="1"/>
          <p:nvPr/>
        </p:nvSpPr>
        <p:spPr>
          <a:xfrm>
            <a:off x="6588224" y="919779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C</a:t>
            </a:r>
            <a:endParaRPr lang="es-ES" sz="32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1115616" y="908720"/>
            <a:ext cx="1829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A</a:t>
            </a:r>
            <a:endParaRPr lang="es-ES" sz="32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3819116" y="919779"/>
            <a:ext cx="183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/>
              <a:t>B</a:t>
            </a:r>
            <a:endParaRPr lang="es-ES" sz="3200" b="1" dirty="0"/>
          </a:p>
        </p:txBody>
      </p:sp>
      <p:pic>
        <p:nvPicPr>
          <p:cNvPr id="32" name="Picture 2" descr="http://www.clker.com/cliparts/m/2/C/2/3/q/angry-black-cat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128"/>
          <a:stretch/>
        </p:blipFill>
        <p:spPr bwMode="auto">
          <a:xfrm>
            <a:off x="3749057" y="2492896"/>
            <a:ext cx="1788006" cy="119241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24 Llamada ovalada"/>
          <p:cNvSpPr/>
          <p:nvPr/>
        </p:nvSpPr>
        <p:spPr>
          <a:xfrm>
            <a:off x="735080" y="1988840"/>
            <a:ext cx="1295196" cy="648072"/>
          </a:xfrm>
          <a:prstGeom prst="wedgeEllipseCallout">
            <a:avLst>
              <a:gd name="adj1" fmla="val 33587"/>
              <a:gd name="adj2" fmla="val 8601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 smtClean="0">
                <a:solidFill>
                  <a:schemeClr val="tx1"/>
                </a:solidFill>
              </a:rPr>
              <a:t>GOOD!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250432"/>
            <a:ext cx="9144000" cy="607568"/>
          </a:xfrm>
          <a:prstGeom prst="rect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: hỏi Thầy cô mình đặt ở đây nhé 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Flecha derecha">
            <a:hlinkClick r:id="" action="ppaction://hlinkshowjump?jump=nextslide"/>
          </p:cNvPr>
          <p:cNvSpPr/>
          <p:nvPr/>
        </p:nvSpPr>
        <p:spPr>
          <a:xfrm>
            <a:off x="7884368" y="5301208"/>
            <a:ext cx="1008112" cy="877217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b="1" dirty="0" smtClean="0">
                <a:solidFill>
                  <a:schemeClr val="tx1"/>
                </a:solidFill>
              </a:rPr>
              <a:t>NEXT</a:t>
            </a:r>
            <a:endParaRPr lang="es-E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43364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ngry_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27952 -0.25301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76" y="-126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ing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nmannews.wpengine.netdna-cdn.com/files/imagefield/shutterstock_96320885_WOOD_FLOOR_AND_GREEN_WAL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053" b="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30 Redondear rectángulo de esquina del mismo lado"/>
          <p:cNvSpPr/>
          <p:nvPr/>
        </p:nvSpPr>
        <p:spPr>
          <a:xfrm>
            <a:off x="3275856" y="1916832"/>
            <a:ext cx="2448272" cy="2160240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74000">
                <a:schemeClr val="tx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724128" y="3429000"/>
            <a:ext cx="3419872" cy="64807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32467" y="3375945"/>
            <a:ext cx="3308323" cy="64807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3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3728" y="2820949"/>
            <a:ext cx="2732688" cy="3470315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8" descr="http://upload.wikimedia.org/wikipedia/en/a/a5/Cheese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96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79" b="12258"/>
          <a:stretch/>
        </p:blipFill>
        <p:spPr bwMode="auto">
          <a:xfrm>
            <a:off x="4509435" y="3786685"/>
            <a:ext cx="2247962" cy="1840269"/>
          </a:xfrm>
          <a:prstGeom prst="rect">
            <a:avLst/>
          </a:prstGeom>
          <a:noFill/>
          <a:effectLst>
            <a:outerShdw blurRad="76200" dist="241300" dir="1866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Llamada ovalada"/>
          <p:cNvSpPr/>
          <p:nvPr/>
        </p:nvSpPr>
        <p:spPr>
          <a:xfrm>
            <a:off x="2555776" y="764704"/>
            <a:ext cx="3960440" cy="1152128"/>
          </a:xfrm>
          <a:prstGeom prst="wedgeEllipseCallout">
            <a:avLst>
              <a:gd name="adj1" fmla="val -24097"/>
              <a:gd name="adj2" fmla="val 14606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smtClean="0">
                <a:solidFill>
                  <a:schemeClr val="tx1"/>
                </a:solidFill>
              </a:rPr>
              <a:t>CÁM ƠM THẦY CÔ NHÉ</a:t>
            </a:r>
            <a:r>
              <a:rPr lang="es-ES_tradnl" sz="3200" b="1" dirty="0" smtClean="0">
                <a:solidFill>
                  <a:schemeClr val="tx1"/>
                </a:solidFill>
              </a:rPr>
              <a:t>!</a:t>
            </a:r>
            <a:endParaRPr lang="es-E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75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11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&quot;/&gt;&lt;property id=&quot;20307&quot; value=&quot;257&quot;/&gt;&lt;/object&gt;&lt;object type=&quot;3&quot; unique_id=&quot;10004&quot;&gt;&lt;property id=&quot;20148&quot; value=&quot;5&quot;/&gt;&lt;property id=&quot;20300&quot; value=&quot;Slide 2&quot;/&gt;&lt;property id=&quot;20307&quot; value=&quot;260&quot;/&gt;&lt;/object&gt;&lt;object type=&quot;3&quot; unique_id=&quot;10005&quot;&gt;&lt;property id=&quot;20148&quot; value=&quot;5&quot;/&gt;&lt;property id=&quot;20300&quot; value=&quot;Slide 3&quot;/&gt;&lt;property id=&quot;20307&quot; value=&quot;258&quot;/&gt;&lt;/object&gt;&lt;object type=&quot;3&quot; unique_id=&quot;10006&quot;&gt;&lt;property id=&quot;20148&quot; value=&quot;5&quot;/&gt;&lt;property id=&quot;20300&quot; value=&quot;Slide 4&quot;/&gt;&lt;property id=&quot;20307&quot; value=&quot;256&quot;/&gt;&lt;/object&gt;&lt;object type=&quot;3&quot; unique_id=&quot;10007&quot;&gt;&lt;property id=&quot;20148&quot; value=&quot;5&quot;/&gt;&lt;property id=&quot;20300&quot; value=&quot;Slide 5&quot;/&gt;&lt;property id=&quot;20307&quot; value=&quot;271&quot;/&gt;&lt;/object&gt;&lt;object type=&quot;3&quot; unique_id=&quot;10008&quot;&gt;&lt;property id=&quot;20148&quot; value=&quot;5&quot;/&gt;&lt;property id=&quot;20300&quot; value=&quot;Slide 6&quot;/&gt;&lt;property id=&quot;20307&quot; value=&quot;264&quot;/&gt;&lt;/object&gt;&lt;object type=&quot;3&quot; unique_id=&quot;10009&quot;&gt;&lt;property id=&quot;20148&quot; value=&quot;5&quot;/&gt;&lt;property id=&quot;20300&quot; value=&quot;Slide 7&quot;/&gt;&lt;property id=&quot;20307&quot; value=&quot;261&quot;/&gt;&lt;/object&gt;&lt;object type=&quot;3&quot; unique_id=&quot;10010&quot;&gt;&lt;property id=&quot;20148&quot; value=&quot;5&quot;/&gt;&lt;property id=&quot;20300&quot; value=&quot;Slide 8&quot;/&gt;&lt;property id=&quot;20307&quot; value=&quot;265&quot;/&gt;&lt;/object&gt;&lt;object type=&quot;3&quot; unique_id=&quot;10011&quot;&gt;&lt;property id=&quot;20148&quot; value=&quot;5&quot;/&gt;&lt;property id=&quot;20300&quot; value=&quot;Slide 9&quot;/&gt;&lt;property id=&quot;20307&quot; value=&quot;259&quot;/&gt;&lt;/object&gt;&lt;object type=&quot;3&quot; unique_id=&quot;10012&quot;&gt;&lt;property id=&quot;20148&quot; value=&quot;5&quot;/&gt;&lt;property id=&quot;20300&quot; value=&quot;Slide 10&quot;/&gt;&lt;property id=&quot;20307&quot; value=&quot;266&quot;/&gt;&lt;/object&gt;&lt;object type=&quot;3&quot; unique_id=&quot;10013&quot;&gt;&lt;property id=&quot;20148&quot; value=&quot;5&quot;/&gt;&lt;property id=&quot;20300&quot; value=&quot;Slide 11&quot;/&gt;&lt;property id=&quot;20307&quot; value=&quot;267&quot;/&gt;&lt;/object&gt;&lt;object type=&quot;3&quot; unique_id=&quot;10019&quot;&gt;&lt;property id=&quot;20148&quot; value=&quot;5&quot;/&gt;&lt;property id=&quot;20300&quot; value=&quot;Slide 12&quot;/&gt;&lt;property id=&quot;20307&quot; value=&quot;272&quot;/&gt;&lt;/object&gt;&lt;/object&gt;&lt;object type=&quot;8&quot; unique_id=&quot;10038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166</Words>
  <Application>Microsoft Office PowerPoint</Application>
  <PresentationFormat>On-screen Show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Showcard Gothic</vt:lpstr>
      <vt:lpstr>Tema de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PACKARD</dc:creator>
  <cp:lastModifiedBy>LE NGUYEN HOANG</cp:lastModifiedBy>
  <cp:revision>33</cp:revision>
  <dcterms:created xsi:type="dcterms:W3CDTF">2014-08-10T17:22:23Z</dcterms:created>
  <dcterms:modified xsi:type="dcterms:W3CDTF">2018-03-06T14:44:55Z</dcterms:modified>
</cp:coreProperties>
</file>